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80" r:id="rId3"/>
    <p:sldId id="257" r:id="rId4"/>
    <p:sldId id="260" r:id="rId5"/>
    <p:sldId id="261" r:id="rId6"/>
    <p:sldId id="262" r:id="rId7"/>
    <p:sldId id="263" r:id="rId8"/>
    <p:sldId id="278" r:id="rId9"/>
    <p:sldId id="265" r:id="rId10"/>
    <p:sldId id="268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BD878-BBF1-485A-A7A5-32345819598B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68448-1F63-4DA8-9659-38ACE00F4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13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7C79-4E83-4E32-9D58-33C8DC88B651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8FA2-E109-4C40-B02B-EFF95F7DA6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62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7C79-4E83-4E32-9D58-33C8DC88B651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8FA2-E109-4C40-B02B-EFF95F7DA6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137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7C79-4E83-4E32-9D58-33C8DC88B651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8FA2-E109-4C40-B02B-EFF95F7DA6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05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7C79-4E83-4E32-9D58-33C8DC88B651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8FA2-E109-4C40-B02B-EFF95F7DA6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5104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7C79-4E83-4E32-9D58-33C8DC88B651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8FA2-E109-4C40-B02B-EFF95F7DA6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026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7C79-4E83-4E32-9D58-33C8DC88B651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8FA2-E109-4C40-B02B-EFF95F7DA6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427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7C79-4E83-4E32-9D58-33C8DC88B651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8FA2-E109-4C40-B02B-EFF95F7DA6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37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7C79-4E83-4E32-9D58-33C8DC88B651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8FA2-E109-4C40-B02B-EFF95F7DA6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7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7C79-4E83-4E32-9D58-33C8DC88B651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8FA2-E109-4C40-B02B-EFF95F7DA6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51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7C79-4E83-4E32-9D58-33C8DC88B651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8FA2-E109-4C40-B02B-EFF95F7DA6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50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7C79-4E83-4E32-9D58-33C8DC88B651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8FA2-E109-4C40-B02B-EFF95F7DA6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547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7C79-4E83-4E32-9D58-33C8DC88B651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8FA2-E109-4C40-B02B-EFF95F7DA6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092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7C79-4E83-4E32-9D58-33C8DC88B651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8FA2-E109-4C40-B02B-EFF95F7DA6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18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7C79-4E83-4E32-9D58-33C8DC88B651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8FA2-E109-4C40-B02B-EFF95F7DA6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767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7C79-4E83-4E32-9D58-33C8DC88B651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8FA2-E109-4C40-B02B-EFF95F7DA6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06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7C79-4E83-4E32-9D58-33C8DC88B651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8FA2-E109-4C40-B02B-EFF95F7DA6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291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7C79-4E83-4E32-9D58-33C8DC88B651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8FA2-E109-4C40-B02B-EFF95F7DA6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259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7D27C79-4E83-4E32-9D58-33C8DC88B651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78FA2-E109-4C40-B02B-EFF95F7DA6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893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1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11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709" y="1981200"/>
            <a:ext cx="5486400" cy="44957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990597"/>
            <a:ext cx="2133600" cy="221599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13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স্বা</a:t>
            </a:r>
            <a:endParaRPr lang="en-US" sz="13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96836" y="873204"/>
            <a:ext cx="2133600" cy="221599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13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43400" y="1143000"/>
            <a:ext cx="2133600" cy="221599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13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ত</a:t>
            </a:r>
          </a:p>
        </p:txBody>
      </p:sp>
    </p:spTree>
    <p:extLst>
      <p:ext uri="{BB962C8B-B14F-4D97-AF65-F5344CB8AC3E}">
        <p14:creationId xmlns:p14="http://schemas.microsoft.com/office/powerpoint/2010/main" val="24055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285690"/>
            <a:ext cx="2590800" cy="40011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2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500" y="152400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এইডস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ঘাতক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1782" y="3641099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সমাধানঃ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এইডস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- HIV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সংক্রামক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। ১৯৮১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আমেরিকায়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সর্বপ্রথম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এইডস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আক্তান্ত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ব্যক্তির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মরণ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ব্যধি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ঘাতক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718" y="2604332"/>
            <a:ext cx="2344882" cy="40011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2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79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7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309" y="788083"/>
            <a:ext cx="5791200" cy="548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8764" y="1103063"/>
            <a:ext cx="4191000" cy="80193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43400" y="4114800"/>
            <a:ext cx="4191000" cy="80193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31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3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219200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IN" sz="2800" b="1" dirty="0">
                <a:solidFill>
                  <a:srgbClr val="00B0F0"/>
                </a:solidFill>
                <a:latin typeface="Nikosban"/>
              </a:rPr>
              <a:t>মোঃ বিপ্লব হোসেন</a:t>
            </a:r>
          </a:p>
          <a:p>
            <a:r>
              <a:rPr lang="bn-IN" sz="2800" b="1" dirty="0">
                <a:solidFill>
                  <a:srgbClr val="00B0F0"/>
                </a:solidFill>
                <a:latin typeface="Nikosban"/>
              </a:rPr>
              <a:t>শিক্ষক,সেন্ট নিকোলাস স্কুল এন্ড কলেজ</a:t>
            </a:r>
          </a:p>
          <a:p>
            <a:r>
              <a:rPr lang="bn-IN" sz="2800" b="1" dirty="0">
                <a:solidFill>
                  <a:srgbClr val="00B0F0"/>
                </a:solidFill>
                <a:latin typeface="Nikosban"/>
              </a:rPr>
              <a:t>নাগরি, কালীগঞ্জ,গাজীপুর।</a:t>
            </a:r>
          </a:p>
          <a:p>
            <a:r>
              <a:rPr lang="bn-IN" sz="2800" b="1" dirty="0">
                <a:solidFill>
                  <a:srgbClr val="00B0F0"/>
                </a:solidFill>
                <a:latin typeface="Nikosban"/>
              </a:rPr>
              <a:t>মোবাইলঃ ০১৮৫৫৯৯০৪৮০</a:t>
            </a:r>
            <a:endParaRPr lang="en-US" sz="2800" b="1" dirty="0">
              <a:solidFill>
                <a:srgbClr val="00B0F0"/>
              </a:solidFill>
              <a:latin typeface="Nikosb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28408"/>
            <a:ext cx="2895600" cy="359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94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481656"/>
            <a:ext cx="6248400" cy="957590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9400" y="2057400"/>
            <a:ext cx="5202382" cy="45243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48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শ্রেনিঃ</a:t>
            </a:r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en-US" sz="4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দশম</a:t>
            </a:r>
            <a:endParaRPr lang="en-US" sz="48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১ম,</a:t>
            </a:r>
            <a:r>
              <a:rPr lang="en-US" sz="4800" b="1" u="sng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u="sng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ড্রাগ</a:t>
            </a:r>
            <a:r>
              <a:rPr lang="en-US" sz="4800" b="1" u="sng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u="sng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এইডস</a:t>
            </a:r>
            <a:endParaRPr lang="en-US" sz="48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উপঃছাত্রঃ</a:t>
            </a:r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50</a:t>
            </a:r>
          </a:p>
          <a:p>
            <a:r>
              <a:rPr lang="en-US" sz="4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তাং</a:t>
            </a:r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----25/10/20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204680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48" y="1579418"/>
            <a:ext cx="2961842" cy="20019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579419"/>
            <a:ext cx="2619375" cy="20019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037" y="1579419"/>
            <a:ext cx="2486025" cy="20019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48" y="4343399"/>
            <a:ext cx="2474552" cy="2066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0" y="4343399"/>
            <a:ext cx="2290762" cy="18288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686" y="4343399"/>
            <a:ext cx="2789310" cy="19114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85974" y="435233"/>
            <a:ext cx="4834371" cy="565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87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971800"/>
            <a:ext cx="1676400" cy="1895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75" y="2828925"/>
            <a:ext cx="2409825" cy="1895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225" y="2971800"/>
            <a:ext cx="2847975" cy="16097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457200"/>
            <a:ext cx="6172200" cy="1066800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শিরোনাম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371600"/>
            <a:ext cx="5410200" cy="11466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u="sng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ড্রাগ</a:t>
            </a:r>
            <a:r>
              <a:rPr lang="en-US" sz="2800" b="1" u="sng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u="sng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এইডস</a:t>
            </a:r>
            <a:endParaRPr lang="en-US" sz="2800" b="1" u="sng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724" y="270380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6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100"/>
                            </p:stCondLst>
                            <p:childTnLst>
                              <p:par>
                                <p:cTn id="12" presetID="16" presetClass="entr" presetSubtype="37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1"/>
      <p:bldP spid="6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43" y="1316831"/>
            <a:ext cx="6166357" cy="32337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42" y="1295400"/>
            <a:ext cx="6699757" cy="3124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447800"/>
            <a:ext cx="6172200" cy="297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316831"/>
            <a:ext cx="6172199" cy="34837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316831"/>
            <a:ext cx="5943600" cy="31027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19300" y="228600"/>
            <a:ext cx="4750376" cy="5525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0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2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endParaRPr lang="en-US" sz="20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316831"/>
            <a:ext cx="6705600" cy="323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09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2313" y="263236"/>
            <a:ext cx="3654136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1727" y="1099388"/>
            <a:ext cx="7606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ড্রাগ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মাদক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?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মাদকাসক্তির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লক্ষণ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091" y="1610380"/>
            <a:ext cx="8679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সমাধানঃ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ড্রাগ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জীবিত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আচরনের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7758" y="2555004"/>
            <a:ext cx="2660073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মাদকাসক্তির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লক্ষণ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1727" y="3048657"/>
            <a:ext cx="4488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১)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সবসময়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অগোছালোভাব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850" y="3545795"/>
            <a:ext cx="5908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২)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দৃষ্টিতে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অস্বচ্ছতা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6141" y="4069015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৩)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কিছুতে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আগ্রহ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ঘুম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850" y="4567778"/>
            <a:ext cx="5971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৪)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খাওয়ার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আকর্ষণ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যাওয়া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095" y="5090998"/>
            <a:ext cx="4845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৫)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কর্মবিমুখতা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হতাশা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972" y="5614218"/>
            <a:ext cx="4845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৬)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শরীরে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অত্যাধিক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ঘাম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নিঃসরন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8095" y="6137438"/>
            <a:ext cx="6409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৭)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সবসময়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নিজেকে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সবার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দূরে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রাখা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76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5710" y="2392371"/>
            <a:ext cx="84374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১)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আসক্ত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ব্যক্তিকে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ড্রগ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বন্ধুদের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আলাদা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।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২)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মাদক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নিরাময়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হাসপাতাল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কেন্দ্রে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ভর্তি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৩)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নিযুক্ত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যেন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ড্রাগের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আনতে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৪)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মাদক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দ্রব্যে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আসক্ত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সেটি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একেবারে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মাত্রা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কমিয়ে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কমিয়ে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কিছুদিন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মাদকদ্রব্যটি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একেবারে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2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5709" y="1787236"/>
            <a:ext cx="2431473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প্রচেষ্টা</a:t>
            </a:r>
            <a:endParaRPr lang="en-US" sz="28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3346" y="2420126"/>
            <a:ext cx="85274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১)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মাদকাসক্ত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ব্যক্তিদের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খুজে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চিকিৎসার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২)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মাদকাসক্ত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ব্যক্তিকে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পরামর্শ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৩)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পুনর্বাসন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স্রোতে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এনে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ফিরিয়ে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আনা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0911" y="3620455"/>
            <a:ext cx="2777836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4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সরকারী</a:t>
            </a:r>
            <a:r>
              <a:rPr lang="en-US" sz="2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প্রচেষ্টা</a:t>
            </a:r>
            <a:r>
              <a:rPr lang="en-US" sz="2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0911" y="4331363"/>
            <a:ext cx="87260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১)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মাদক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সেবন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বিক্র্য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নিষিদ্ধ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।এ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ব্যাপারে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প্রণয়ন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কঠোরভাবে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285750" indent="-285750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২)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মাদকসেবনের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কুপ্রভাবগুলো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সরকারী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বেসরকারী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প্রচারমাধ্যম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মানুষকে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অবহিত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285750" indent="-285750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৩)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প্রসংগত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মাদক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নিয়ন্ত্রন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বলবৎআছে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আইনগূলো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যথাযথভাবে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মাদকের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বিষাক্ত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ছোবল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দেশকে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অনেকটা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বাঁচান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7556" y="1722658"/>
            <a:ext cx="2559627" cy="461665"/>
          </a:xfrm>
          <a:prstGeom prst="rect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পারিবারিক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প্রচেষ্টা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3541" y="609875"/>
            <a:ext cx="7363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ড্রাগ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আসক্তি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নিয়ন্ত্রন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সমুহ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47900" y="161514"/>
            <a:ext cx="4419600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5319" y="1296861"/>
            <a:ext cx="2071255" cy="4455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97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7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  <p:bldP spid="4" grpId="0"/>
      <p:bldP spid="5" grpId="0" animBg="1"/>
      <p:bldP spid="6" grpId="0"/>
      <p:bldP spid="7" grpId="0" animBg="1"/>
      <p:bldP spid="7" grpId="1" animBg="1"/>
      <p:bldP spid="8" grpId="0"/>
      <p:bldP spid="9" grpId="0" animBg="1"/>
      <p:bldP spid="10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95425"/>
            <a:ext cx="2286000" cy="1714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114800"/>
            <a:ext cx="2466975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259" y="4114800"/>
            <a:ext cx="2876550" cy="18617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712" y="1495424"/>
            <a:ext cx="2409825" cy="17145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24050" y="242032"/>
            <a:ext cx="4343400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2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2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endParaRPr lang="en-US" sz="28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727" y="4114800"/>
            <a:ext cx="2857500" cy="18478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987" y="1676400"/>
            <a:ext cx="284797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24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3900</TotalTime>
  <Words>392</Words>
  <Application>Microsoft Office PowerPoint</Application>
  <PresentationFormat>On-screen Show (4:3)</PresentationFormat>
  <Paragraphs>51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Century Gothic</vt:lpstr>
      <vt:lpstr>Nikosban</vt:lpstr>
      <vt:lpstr>NikoshBAN</vt:lpstr>
      <vt:lpstr>Vrinda</vt:lpstr>
      <vt:lpstr>Wingdings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Windows User</cp:lastModifiedBy>
  <cp:revision>50</cp:revision>
  <dcterms:created xsi:type="dcterms:W3CDTF">2016-01-05T14:09:44Z</dcterms:created>
  <dcterms:modified xsi:type="dcterms:W3CDTF">2020-10-25T18:05:07Z</dcterms:modified>
</cp:coreProperties>
</file>