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82" r:id="rId9"/>
    <p:sldId id="276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4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D00E"/>
    <a:srgbClr val="C31B5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DBB86-19CB-4D07-BB5F-E8953B3C75D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B5353A-D4CC-451F-ADD7-5D296C83FA25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পারস্পরিক সহযোগিতার  মনোভাব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EF01D2-2557-4414-9470-9DCAC532FFFD}" type="parTrans" cxnId="{B73D15EE-A49B-46BE-967C-F99AD3EF39C6}">
      <dgm:prSet/>
      <dgm:spPr/>
      <dgm:t>
        <a:bodyPr/>
        <a:lstStyle/>
        <a:p>
          <a:endParaRPr lang="en-US"/>
        </a:p>
      </dgm:t>
    </dgm:pt>
    <dgm:pt modelId="{4885A81E-6C2A-47A5-8182-E2122450E41F}" type="sibTrans" cxnId="{B73D15EE-A49B-46BE-967C-F99AD3EF39C6}">
      <dgm:prSet/>
      <dgm:spPr/>
      <dgm:t>
        <a:bodyPr/>
        <a:lstStyle/>
        <a:p>
          <a:endParaRPr lang="en-US"/>
        </a:p>
      </dgm:t>
    </dgm:pt>
    <dgm:pt modelId="{76A9A0D1-650B-4C23-8350-503A9E81B246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 দক্ষতা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B91C98-8491-44C2-9F03-FDA270AD778A}" type="parTrans" cxnId="{8B137250-0CE7-4A27-BB3A-B86DEA28DB32}">
      <dgm:prSet/>
      <dgm:spPr/>
      <dgm:t>
        <a:bodyPr/>
        <a:lstStyle/>
        <a:p>
          <a:endParaRPr lang="en-US"/>
        </a:p>
      </dgm:t>
    </dgm:pt>
    <dgm:pt modelId="{075B0E90-EA62-45A5-A73D-F57793BF527A}" type="sibTrans" cxnId="{8B137250-0CE7-4A27-BB3A-B86DEA28DB32}">
      <dgm:prSet/>
      <dgm:spPr/>
      <dgm:t>
        <a:bodyPr/>
        <a:lstStyle/>
        <a:p>
          <a:endParaRPr lang="en-US"/>
        </a:p>
      </dgm:t>
    </dgm:pt>
    <dgm:pt modelId="{38D31AE2-617A-488F-B15B-A2A85D49EB3F}">
      <dgm:prSet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সুনাগরিক</a:t>
          </a:r>
          <a:endParaRPr lang="en-US" dirty="0"/>
        </a:p>
      </dgm:t>
    </dgm:pt>
    <dgm:pt modelId="{BA89EBC7-960F-405C-828F-D67F9DD94338}" type="parTrans" cxnId="{A116396A-FD18-424D-845E-2AE2A6FD1683}">
      <dgm:prSet/>
      <dgm:spPr/>
      <dgm:t>
        <a:bodyPr/>
        <a:lstStyle/>
        <a:p>
          <a:endParaRPr lang="en-US"/>
        </a:p>
      </dgm:t>
    </dgm:pt>
    <dgm:pt modelId="{56212532-588A-4D39-A383-F80121DBF2D5}" type="sibTrans" cxnId="{A116396A-FD18-424D-845E-2AE2A6FD1683}">
      <dgm:prSet/>
      <dgm:spPr/>
      <dgm:t>
        <a:bodyPr/>
        <a:lstStyle/>
        <a:p>
          <a:endParaRPr lang="en-US"/>
        </a:p>
      </dgm:t>
    </dgm:pt>
    <dgm:pt modelId="{CB21DB60-7E6C-4B6A-9DF1-3350A3F3ED2D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সমস্যা সমাধানে পারদর্শী</a:t>
          </a:r>
          <a:r>
            <a:rPr lang="en-US" smtClean="0"/>
            <a:t> </a:t>
          </a:r>
          <a:endParaRPr lang="en-US" dirty="0"/>
        </a:p>
      </dgm:t>
    </dgm:pt>
    <dgm:pt modelId="{DE8CD76A-957B-4ED9-929E-8F93BAF1AF57}" type="parTrans" cxnId="{F4256156-BE14-4792-B1DE-8A9089702480}">
      <dgm:prSet/>
      <dgm:spPr/>
      <dgm:t>
        <a:bodyPr/>
        <a:lstStyle/>
        <a:p>
          <a:endParaRPr lang="en-US"/>
        </a:p>
      </dgm:t>
    </dgm:pt>
    <dgm:pt modelId="{DC6CB685-EF4C-47B1-AB1D-ECFC0DD3593F}" type="sibTrans" cxnId="{F4256156-BE14-4792-B1DE-8A9089702480}">
      <dgm:prSet/>
      <dgm:spPr/>
      <dgm:t>
        <a:bodyPr/>
        <a:lstStyle/>
        <a:p>
          <a:endParaRPr lang="en-US"/>
        </a:p>
      </dgm:t>
    </dgm:pt>
    <dgm:pt modelId="{CBF16EDF-1A9D-4732-98EF-3D37EA3A9522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চিন্তন দক্ষতা </a:t>
          </a:r>
          <a:r>
            <a:rPr lang="en-US" smtClean="0"/>
            <a:t> </a:t>
          </a:r>
          <a:endParaRPr lang="en-US" dirty="0"/>
        </a:p>
      </dgm:t>
    </dgm:pt>
    <dgm:pt modelId="{70876C1F-EEF0-45C5-9E47-6579F31E4242}" type="parTrans" cxnId="{0D9083AF-BC40-4036-8558-5EAEA087C55E}">
      <dgm:prSet/>
      <dgm:spPr/>
      <dgm:t>
        <a:bodyPr/>
        <a:lstStyle/>
        <a:p>
          <a:endParaRPr lang="en-US"/>
        </a:p>
      </dgm:t>
    </dgm:pt>
    <dgm:pt modelId="{7D25F0BF-91C0-4169-892C-128556609B43}" type="sibTrans" cxnId="{0D9083AF-BC40-4036-8558-5EAEA087C55E}">
      <dgm:prSet/>
      <dgm:spPr/>
      <dgm:t>
        <a:bodyPr/>
        <a:lstStyle/>
        <a:p>
          <a:endParaRPr lang="en-US"/>
        </a:p>
      </dgm:t>
    </dgm:pt>
    <dgm:pt modelId="{DAAAF745-C7C2-4D95-ACB4-1B8766B09569}">
      <dgm:prSet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সৃজনশীলতা</a:t>
          </a:r>
          <a:endParaRPr lang="en-US" dirty="0"/>
        </a:p>
      </dgm:t>
    </dgm:pt>
    <dgm:pt modelId="{E0C8CB99-4700-49E4-93DE-7A01456C4B99}" type="parTrans" cxnId="{B82A69CC-96AA-48BC-A3EA-0FAF2E128D54}">
      <dgm:prSet/>
      <dgm:spPr/>
      <dgm:t>
        <a:bodyPr/>
        <a:lstStyle/>
        <a:p>
          <a:endParaRPr lang="en-US"/>
        </a:p>
      </dgm:t>
    </dgm:pt>
    <dgm:pt modelId="{EC194702-1824-4186-817A-DF7C98F325F0}" type="sibTrans" cxnId="{B82A69CC-96AA-48BC-A3EA-0FAF2E128D54}">
      <dgm:prSet/>
      <dgm:spPr/>
      <dgm:t>
        <a:bodyPr/>
        <a:lstStyle/>
        <a:p>
          <a:endParaRPr lang="en-US"/>
        </a:p>
      </dgm:t>
    </dgm:pt>
    <dgm:pt modelId="{6706116F-8257-47C3-B581-A41A73F8DD3E}">
      <dgm:prSet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ও যোগাযোগ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পারদর্শিতা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smtClean="0"/>
            <a:t> </a:t>
          </a:r>
          <a:endParaRPr lang="en-US" dirty="0"/>
        </a:p>
      </dgm:t>
    </dgm:pt>
    <dgm:pt modelId="{5FDB9320-BC31-481D-9E41-958A84B10208}" type="parTrans" cxnId="{EEF0A948-41AB-4F00-A72C-DF84587A6471}">
      <dgm:prSet/>
      <dgm:spPr/>
      <dgm:t>
        <a:bodyPr/>
        <a:lstStyle/>
        <a:p>
          <a:endParaRPr lang="en-US"/>
        </a:p>
      </dgm:t>
    </dgm:pt>
    <dgm:pt modelId="{E1DB92CB-E4C5-4B1E-A410-FEAC1B54C0D9}" type="sibTrans" cxnId="{EEF0A948-41AB-4F00-A72C-DF84587A6471}">
      <dgm:prSet/>
      <dgm:spPr/>
      <dgm:t>
        <a:bodyPr/>
        <a:lstStyle/>
        <a:p>
          <a:endParaRPr lang="en-US"/>
        </a:p>
      </dgm:t>
    </dgm:pt>
    <dgm:pt modelId="{7ABBDA81-A917-43F1-BC16-22D2A7C858CF}" type="pres">
      <dgm:prSet presAssocID="{D1ADBB86-19CB-4D07-BB5F-E8953B3C75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D5393D-2B94-4F32-996B-77D2F2D66428}" type="pres">
      <dgm:prSet presAssocID="{6706116F-8257-47C3-B581-A41A73F8DD3E}" presName="node" presStyleLbl="node1" presStyleIdx="0" presStyleCnt="7" custRadScaleRad="97145" custRadScaleInc="-4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D1619-9851-4024-9D94-74A7EA61D367}" type="pres">
      <dgm:prSet presAssocID="{E1DB92CB-E4C5-4B1E-A410-FEAC1B54C0D9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193E15E-76B4-4EBB-B0AC-55BEF1533CE5}" type="pres">
      <dgm:prSet presAssocID="{E1DB92CB-E4C5-4B1E-A410-FEAC1B54C0D9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BC918220-9D5B-4DA6-9E36-7224CDD4777C}" type="pres">
      <dgm:prSet presAssocID="{01B5353A-D4CC-451F-ADD7-5D296C83FA2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FB3D8-A338-4169-9875-A1F30C438E5B}" type="pres">
      <dgm:prSet presAssocID="{4885A81E-6C2A-47A5-8182-E2122450E41F}" presName="sibTrans" presStyleLbl="sibTrans2D1" presStyleIdx="1" presStyleCnt="7"/>
      <dgm:spPr/>
      <dgm:t>
        <a:bodyPr/>
        <a:lstStyle/>
        <a:p>
          <a:endParaRPr lang="en-US"/>
        </a:p>
      </dgm:t>
    </dgm:pt>
    <dgm:pt modelId="{AD2CBE3D-70F5-490D-B2D9-027A642240E1}" type="pres">
      <dgm:prSet presAssocID="{4885A81E-6C2A-47A5-8182-E2122450E41F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D6FE405-3E12-44F6-9FF0-A5B96E618DE5}" type="pres">
      <dgm:prSet presAssocID="{76A9A0D1-650B-4C23-8350-503A9E81B24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DAA53-0C5F-44FD-933C-75628E99FFA0}" type="pres">
      <dgm:prSet presAssocID="{075B0E90-EA62-45A5-A73D-F57793BF527A}" presName="sibTrans" presStyleLbl="sibTrans2D1" presStyleIdx="2" presStyleCnt="7"/>
      <dgm:spPr/>
      <dgm:t>
        <a:bodyPr/>
        <a:lstStyle/>
        <a:p>
          <a:endParaRPr lang="en-US"/>
        </a:p>
      </dgm:t>
    </dgm:pt>
    <dgm:pt modelId="{E33CEFA7-EACF-48A0-9F2B-6AD144B803F1}" type="pres">
      <dgm:prSet presAssocID="{075B0E90-EA62-45A5-A73D-F57793BF527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1C7E46AA-59E1-4DE1-B97B-DB019813DB46}" type="pres">
      <dgm:prSet presAssocID="{38D31AE2-617A-488F-B15B-A2A85D49EB3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8DFC9-C61D-4C17-A403-6BCC294878CF}" type="pres">
      <dgm:prSet presAssocID="{56212532-588A-4D39-A383-F80121DBF2D5}" presName="sibTrans" presStyleLbl="sibTrans2D1" presStyleIdx="3" presStyleCnt="7"/>
      <dgm:spPr/>
      <dgm:t>
        <a:bodyPr/>
        <a:lstStyle/>
        <a:p>
          <a:endParaRPr lang="en-US"/>
        </a:p>
      </dgm:t>
    </dgm:pt>
    <dgm:pt modelId="{535A6BE3-FA6B-450E-AACA-563BE26DB60A}" type="pres">
      <dgm:prSet presAssocID="{56212532-588A-4D39-A383-F80121DBF2D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4875C4C0-83A8-40E5-8E80-8E036E3C7139}" type="pres">
      <dgm:prSet presAssocID="{CB21DB60-7E6C-4B6A-9DF1-3350A3F3ED2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6C096-4EA0-4123-8DE7-203C82E7F709}" type="pres">
      <dgm:prSet presAssocID="{DC6CB685-EF4C-47B1-AB1D-ECFC0DD3593F}" presName="sibTrans" presStyleLbl="sibTrans2D1" presStyleIdx="4" presStyleCnt="7"/>
      <dgm:spPr/>
      <dgm:t>
        <a:bodyPr/>
        <a:lstStyle/>
        <a:p>
          <a:endParaRPr lang="en-US"/>
        </a:p>
      </dgm:t>
    </dgm:pt>
    <dgm:pt modelId="{818FD0EF-0005-45B1-9EDC-BC1FC0AD9142}" type="pres">
      <dgm:prSet presAssocID="{DC6CB685-EF4C-47B1-AB1D-ECFC0DD3593F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8C68B854-F972-46FF-9B08-4459E14B442B}" type="pres">
      <dgm:prSet presAssocID="{CBF16EDF-1A9D-4732-98EF-3D37EA3A952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76897-A3BE-4560-8FBE-1612409B201F}" type="pres">
      <dgm:prSet presAssocID="{7D25F0BF-91C0-4169-892C-128556609B43}" presName="sibTrans" presStyleLbl="sibTrans2D1" presStyleIdx="5" presStyleCnt="7"/>
      <dgm:spPr/>
      <dgm:t>
        <a:bodyPr/>
        <a:lstStyle/>
        <a:p>
          <a:endParaRPr lang="en-US"/>
        </a:p>
      </dgm:t>
    </dgm:pt>
    <dgm:pt modelId="{5375E16D-964E-4FBD-858D-D36391E7EF22}" type="pres">
      <dgm:prSet presAssocID="{7D25F0BF-91C0-4169-892C-128556609B4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1533F157-01CE-4B65-ABEF-33AAC76C59B2}" type="pres">
      <dgm:prSet presAssocID="{DAAAF745-C7C2-4D95-ACB4-1B8766B0956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5DAF4-985F-4586-888A-2B63BBB90695}" type="pres">
      <dgm:prSet presAssocID="{EC194702-1824-4186-817A-DF7C98F325F0}" presName="sibTrans" presStyleLbl="sibTrans2D1" presStyleIdx="6" presStyleCnt="7"/>
      <dgm:spPr/>
      <dgm:t>
        <a:bodyPr/>
        <a:lstStyle/>
        <a:p>
          <a:endParaRPr lang="en-US"/>
        </a:p>
      </dgm:t>
    </dgm:pt>
    <dgm:pt modelId="{D46D97C0-74C8-4C6E-ADBB-A7BB4032B254}" type="pres">
      <dgm:prSet presAssocID="{EC194702-1824-4186-817A-DF7C98F325F0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B73D15EE-A49B-46BE-967C-F99AD3EF39C6}" srcId="{D1ADBB86-19CB-4D07-BB5F-E8953B3C75DD}" destId="{01B5353A-D4CC-451F-ADD7-5D296C83FA25}" srcOrd="1" destOrd="0" parTransId="{1EEF01D2-2557-4414-9470-9DCAC532FFFD}" sibTransId="{4885A81E-6C2A-47A5-8182-E2122450E41F}"/>
    <dgm:cxn modelId="{891F9223-98EE-4B3E-B86E-32DEEC377E9D}" type="presOf" srcId="{6706116F-8257-47C3-B581-A41A73F8DD3E}" destId="{F4D5393D-2B94-4F32-996B-77D2F2D66428}" srcOrd="0" destOrd="0" presId="urn:microsoft.com/office/officeart/2005/8/layout/cycle2"/>
    <dgm:cxn modelId="{39A0CA26-9532-4C9C-BEDA-906163C28A70}" type="presOf" srcId="{075B0E90-EA62-45A5-A73D-F57793BF527A}" destId="{F8BDAA53-0C5F-44FD-933C-75628E99FFA0}" srcOrd="0" destOrd="0" presId="urn:microsoft.com/office/officeart/2005/8/layout/cycle2"/>
    <dgm:cxn modelId="{DFBE6278-0C48-4F5E-87D5-938CE75F7E4B}" type="presOf" srcId="{4885A81E-6C2A-47A5-8182-E2122450E41F}" destId="{C33FB3D8-A338-4169-9875-A1F30C438E5B}" srcOrd="0" destOrd="0" presId="urn:microsoft.com/office/officeart/2005/8/layout/cycle2"/>
    <dgm:cxn modelId="{95F4B71C-012E-4A37-8871-C0539CB7F67F}" type="presOf" srcId="{7D25F0BF-91C0-4169-892C-128556609B43}" destId="{F8376897-A3BE-4560-8FBE-1612409B201F}" srcOrd="0" destOrd="0" presId="urn:microsoft.com/office/officeart/2005/8/layout/cycle2"/>
    <dgm:cxn modelId="{EE16C381-E135-4235-A70E-9F463814E90F}" type="presOf" srcId="{DC6CB685-EF4C-47B1-AB1D-ECFC0DD3593F}" destId="{94E6C096-4EA0-4123-8DE7-203C82E7F709}" srcOrd="0" destOrd="0" presId="urn:microsoft.com/office/officeart/2005/8/layout/cycle2"/>
    <dgm:cxn modelId="{C30B4C29-676F-4FA4-9D05-4F89ABBAE0DC}" type="presOf" srcId="{4885A81E-6C2A-47A5-8182-E2122450E41F}" destId="{AD2CBE3D-70F5-490D-B2D9-027A642240E1}" srcOrd="1" destOrd="0" presId="urn:microsoft.com/office/officeart/2005/8/layout/cycle2"/>
    <dgm:cxn modelId="{6FB12800-40E8-471F-AB64-2632F20C37E5}" type="presOf" srcId="{01B5353A-D4CC-451F-ADD7-5D296C83FA25}" destId="{BC918220-9D5B-4DA6-9E36-7224CDD4777C}" srcOrd="0" destOrd="0" presId="urn:microsoft.com/office/officeart/2005/8/layout/cycle2"/>
    <dgm:cxn modelId="{E3A79223-4B79-4A64-9C0A-C4802A6F0932}" type="presOf" srcId="{DC6CB685-EF4C-47B1-AB1D-ECFC0DD3593F}" destId="{818FD0EF-0005-45B1-9EDC-BC1FC0AD9142}" srcOrd="1" destOrd="0" presId="urn:microsoft.com/office/officeart/2005/8/layout/cycle2"/>
    <dgm:cxn modelId="{ECBC6CA2-E560-422B-8B10-C82164966803}" type="presOf" srcId="{CBF16EDF-1A9D-4732-98EF-3D37EA3A9522}" destId="{8C68B854-F972-46FF-9B08-4459E14B442B}" srcOrd="0" destOrd="0" presId="urn:microsoft.com/office/officeart/2005/8/layout/cycle2"/>
    <dgm:cxn modelId="{A116396A-FD18-424D-845E-2AE2A6FD1683}" srcId="{D1ADBB86-19CB-4D07-BB5F-E8953B3C75DD}" destId="{38D31AE2-617A-488F-B15B-A2A85D49EB3F}" srcOrd="3" destOrd="0" parTransId="{BA89EBC7-960F-405C-828F-D67F9DD94338}" sibTransId="{56212532-588A-4D39-A383-F80121DBF2D5}"/>
    <dgm:cxn modelId="{44C32133-AF4D-4A57-8323-7990C2484F02}" type="presOf" srcId="{76A9A0D1-650B-4C23-8350-503A9E81B246}" destId="{1D6FE405-3E12-44F6-9FF0-A5B96E618DE5}" srcOrd="0" destOrd="0" presId="urn:microsoft.com/office/officeart/2005/8/layout/cycle2"/>
    <dgm:cxn modelId="{A57AB0D3-64D6-4340-B6A6-1443A5915C1A}" type="presOf" srcId="{E1DB92CB-E4C5-4B1E-A410-FEAC1B54C0D9}" destId="{E193E15E-76B4-4EBB-B0AC-55BEF1533CE5}" srcOrd="1" destOrd="0" presId="urn:microsoft.com/office/officeart/2005/8/layout/cycle2"/>
    <dgm:cxn modelId="{0D9083AF-BC40-4036-8558-5EAEA087C55E}" srcId="{D1ADBB86-19CB-4D07-BB5F-E8953B3C75DD}" destId="{CBF16EDF-1A9D-4732-98EF-3D37EA3A9522}" srcOrd="5" destOrd="0" parTransId="{70876C1F-EEF0-45C5-9E47-6579F31E4242}" sibTransId="{7D25F0BF-91C0-4169-892C-128556609B43}"/>
    <dgm:cxn modelId="{5D6E6417-521C-45DA-8663-C2040F6F0C94}" type="presOf" srcId="{CB21DB60-7E6C-4B6A-9DF1-3350A3F3ED2D}" destId="{4875C4C0-83A8-40E5-8E80-8E036E3C7139}" srcOrd="0" destOrd="0" presId="urn:microsoft.com/office/officeart/2005/8/layout/cycle2"/>
    <dgm:cxn modelId="{8B137250-0CE7-4A27-BB3A-B86DEA28DB32}" srcId="{D1ADBB86-19CB-4D07-BB5F-E8953B3C75DD}" destId="{76A9A0D1-650B-4C23-8350-503A9E81B246}" srcOrd="2" destOrd="0" parTransId="{0FB91C98-8491-44C2-9F03-FDA270AD778A}" sibTransId="{075B0E90-EA62-45A5-A73D-F57793BF527A}"/>
    <dgm:cxn modelId="{B82A69CC-96AA-48BC-A3EA-0FAF2E128D54}" srcId="{D1ADBB86-19CB-4D07-BB5F-E8953B3C75DD}" destId="{DAAAF745-C7C2-4D95-ACB4-1B8766B09569}" srcOrd="6" destOrd="0" parTransId="{E0C8CB99-4700-49E4-93DE-7A01456C4B99}" sibTransId="{EC194702-1824-4186-817A-DF7C98F325F0}"/>
    <dgm:cxn modelId="{C914AFFB-29BE-4970-AE22-0E7DFF1D3FC8}" type="presOf" srcId="{56212532-588A-4D39-A383-F80121DBF2D5}" destId="{535A6BE3-FA6B-450E-AACA-563BE26DB60A}" srcOrd="1" destOrd="0" presId="urn:microsoft.com/office/officeart/2005/8/layout/cycle2"/>
    <dgm:cxn modelId="{D376B190-186B-4D51-A439-0593B0816792}" type="presOf" srcId="{E1DB92CB-E4C5-4B1E-A410-FEAC1B54C0D9}" destId="{A7ED1619-9851-4024-9D94-74A7EA61D367}" srcOrd="0" destOrd="0" presId="urn:microsoft.com/office/officeart/2005/8/layout/cycle2"/>
    <dgm:cxn modelId="{6752DEFC-D2CE-4E7A-B82E-F57EF7138C15}" type="presOf" srcId="{EC194702-1824-4186-817A-DF7C98F325F0}" destId="{4555DAF4-985F-4586-888A-2B63BBB90695}" srcOrd="0" destOrd="0" presId="urn:microsoft.com/office/officeart/2005/8/layout/cycle2"/>
    <dgm:cxn modelId="{71BC6B6F-AD3F-4FA9-8466-C88757403B71}" type="presOf" srcId="{DAAAF745-C7C2-4D95-ACB4-1B8766B09569}" destId="{1533F157-01CE-4B65-ABEF-33AAC76C59B2}" srcOrd="0" destOrd="0" presId="urn:microsoft.com/office/officeart/2005/8/layout/cycle2"/>
    <dgm:cxn modelId="{CA4E1D7F-2519-4D8C-BE0B-FD7D28446ED0}" type="presOf" srcId="{D1ADBB86-19CB-4D07-BB5F-E8953B3C75DD}" destId="{7ABBDA81-A917-43F1-BC16-22D2A7C858CF}" srcOrd="0" destOrd="0" presId="urn:microsoft.com/office/officeart/2005/8/layout/cycle2"/>
    <dgm:cxn modelId="{56D38E2B-7E8C-4DAB-8625-0E12E9121BD9}" type="presOf" srcId="{075B0E90-EA62-45A5-A73D-F57793BF527A}" destId="{E33CEFA7-EACF-48A0-9F2B-6AD144B803F1}" srcOrd="1" destOrd="0" presId="urn:microsoft.com/office/officeart/2005/8/layout/cycle2"/>
    <dgm:cxn modelId="{F4256156-BE14-4792-B1DE-8A9089702480}" srcId="{D1ADBB86-19CB-4D07-BB5F-E8953B3C75DD}" destId="{CB21DB60-7E6C-4B6A-9DF1-3350A3F3ED2D}" srcOrd="4" destOrd="0" parTransId="{DE8CD76A-957B-4ED9-929E-8F93BAF1AF57}" sibTransId="{DC6CB685-EF4C-47B1-AB1D-ECFC0DD3593F}"/>
    <dgm:cxn modelId="{BC5FFACA-5DC4-4012-9186-B43A8EE1ECA7}" type="presOf" srcId="{7D25F0BF-91C0-4169-892C-128556609B43}" destId="{5375E16D-964E-4FBD-858D-D36391E7EF22}" srcOrd="1" destOrd="0" presId="urn:microsoft.com/office/officeart/2005/8/layout/cycle2"/>
    <dgm:cxn modelId="{7BCD38CA-ADE7-47BB-9787-48FC678DBF32}" type="presOf" srcId="{EC194702-1824-4186-817A-DF7C98F325F0}" destId="{D46D97C0-74C8-4C6E-ADBB-A7BB4032B254}" srcOrd="1" destOrd="0" presId="urn:microsoft.com/office/officeart/2005/8/layout/cycle2"/>
    <dgm:cxn modelId="{A4C4FD65-20AB-46AD-A04A-41282EF28FC0}" type="presOf" srcId="{38D31AE2-617A-488F-B15B-A2A85D49EB3F}" destId="{1C7E46AA-59E1-4DE1-B97B-DB019813DB46}" srcOrd="0" destOrd="0" presId="urn:microsoft.com/office/officeart/2005/8/layout/cycle2"/>
    <dgm:cxn modelId="{15489331-484B-419C-BF75-69405954A06F}" type="presOf" srcId="{56212532-588A-4D39-A383-F80121DBF2D5}" destId="{8EA8DFC9-C61D-4C17-A403-6BCC294878CF}" srcOrd="0" destOrd="0" presId="urn:microsoft.com/office/officeart/2005/8/layout/cycle2"/>
    <dgm:cxn modelId="{EEF0A948-41AB-4F00-A72C-DF84587A6471}" srcId="{D1ADBB86-19CB-4D07-BB5F-E8953B3C75DD}" destId="{6706116F-8257-47C3-B581-A41A73F8DD3E}" srcOrd="0" destOrd="0" parTransId="{5FDB9320-BC31-481D-9E41-958A84B10208}" sibTransId="{E1DB92CB-E4C5-4B1E-A410-FEAC1B54C0D9}"/>
    <dgm:cxn modelId="{AB84723B-F8EF-4CBC-9A5E-7164A2951C5C}" type="presParOf" srcId="{7ABBDA81-A917-43F1-BC16-22D2A7C858CF}" destId="{F4D5393D-2B94-4F32-996B-77D2F2D66428}" srcOrd="0" destOrd="0" presId="urn:microsoft.com/office/officeart/2005/8/layout/cycle2"/>
    <dgm:cxn modelId="{C6B179F8-DAF7-4798-872F-44BFD2300751}" type="presParOf" srcId="{7ABBDA81-A917-43F1-BC16-22D2A7C858CF}" destId="{A7ED1619-9851-4024-9D94-74A7EA61D367}" srcOrd="1" destOrd="0" presId="urn:microsoft.com/office/officeart/2005/8/layout/cycle2"/>
    <dgm:cxn modelId="{6FF2E75E-165D-4233-ACD6-60AC03419D04}" type="presParOf" srcId="{A7ED1619-9851-4024-9D94-74A7EA61D367}" destId="{E193E15E-76B4-4EBB-B0AC-55BEF1533CE5}" srcOrd="0" destOrd="0" presId="urn:microsoft.com/office/officeart/2005/8/layout/cycle2"/>
    <dgm:cxn modelId="{882B43D2-7AA6-4C09-BDF1-D2236127B8A4}" type="presParOf" srcId="{7ABBDA81-A917-43F1-BC16-22D2A7C858CF}" destId="{BC918220-9D5B-4DA6-9E36-7224CDD4777C}" srcOrd="2" destOrd="0" presId="urn:microsoft.com/office/officeart/2005/8/layout/cycle2"/>
    <dgm:cxn modelId="{104306C0-8B9F-42D1-9A9E-5C5907D61E5A}" type="presParOf" srcId="{7ABBDA81-A917-43F1-BC16-22D2A7C858CF}" destId="{C33FB3D8-A338-4169-9875-A1F30C438E5B}" srcOrd="3" destOrd="0" presId="urn:microsoft.com/office/officeart/2005/8/layout/cycle2"/>
    <dgm:cxn modelId="{68CCFBBD-C645-4B9B-AA5C-21CAB3436571}" type="presParOf" srcId="{C33FB3D8-A338-4169-9875-A1F30C438E5B}" destId="{AD2CBE3D-70F5-490D-B2D9-027A642240E1}" srcOrd="0" destOrd="0" presId="urn:microsoft.com/office/officeart/2005/8/layout/cycle2"/>
    <dgm:cxn modelId="{84444ECA-BF16-4F96-A144-5931BBF64FFC}" type="presParOf" srcId="{7ABBDA81-A917-43F1-BC16-22D2A7C858CF}" destId="{1D6FE405-3E12-44F6-9FF0-A5B96E618DE5}" srcOrd="4" destOrd="0" presId="urn:microsoft.com/office/officeart/2005/8/layout/cycle2"/>
    <dgm:cxn modelId="{16B51F7A-1B4D-40EB-B2E0-6F7D9F582EB8}" type="presParOf" srcId="{7ABBDA81-A917-43F1-BC16-22D2A7C858CF}" destId="{F8BDAA53-0C5F-44FD-933C-75628E99FFA0}" srcOrd="5" destOrd="0" presId="urn:microsoft.com/office/officeart/2005/8/layout/cycle2"/>
    <dgm:cxn modelId="{C68766E0-7A23-4660-A35C-F0C956048DC6}" type="presParOf" srcId="{F8BDAA53-0C5F-44FD-933C-75628E99FFA0}" destId="{E33CEFA7-EACF-48A0-9F2B-6AD144B803F1}" srcOrd="0" destOrd="0" presId="urn:microsoft.com/office/officeart/2005/8/layout/cycle2"/>
    <dgm:cxn modelId="{1DAE77B2-520C-48C3-AF66-8880D353CA13}" type="presParOf" srcId="{7ABBDA81-A917-43F1-BC16-22D2A7C858CF}" destId="{1C7E46AA-59E1-4DE1-B97B-DB019813DB46}" srcOrd="6" destOrd="0" presId="urn:microsoft.com/office/officeart/2005/8/layout/cycle2"/>
    <dgm:cxn modelId="{44780464-2EE7-4152-BFCB-9DF8AFA9854E}" type="presParOf" srcId="{7ABBDA81-A917-43F1-BC16-22D2A7C858CF}" destId="{8EA8DFC9-C61D-4C17-A403-6BCC294878CF}" srcOrd="7" destOrd="0" presId="urn:microsoft.com/office/officeart/2005/8/layout/cycle2"/>
    <dgm:cxn modelId="{79F8B05C-7D49-432E-B4E3-DEBBD4526E27}" type="presParOf" srcId="{8EA8DFC9-C61D-4C17-A403-6BCC294878CF}" destId="{535A6BE3-FA6B-450E-AACA-563BE26DB60A}" srcOrd="0" destOrd="0" presId="urn:microsoft.com/office/officeart/2005/8/layout/cycle2"/>
    <dgm:cxn modelId="{7D678FD9-75BA-49F0-99E5-B492F082B0A1}" type="presParOf" srcId="{7ABBDA81-A917-43F1-BC16-22D2A7C858CF}" destId="{4875C4C0-83A8-40E5-8E80-8E036E3C7139}" srcOrd="8" destOrd="0" presId="urn:microsoft.com/office/officeart/2005/8/layout/cycle2"/>
    <dgm:cxn modelId="{0B9F5E15-C203-4C47-9AD6-57EB1C62382E}" type="presParOf" srcId="{7ABBDA81-A917-43F1-BC16-22D2A7C858CF}" destId="{94E6C096-4EA0-4123-8DE7-203C82E7F709}" srcOrd="9" destOrd="0" presId="urn:microsoft.com/office/officeart/2005/8/layout/cycle2"/>
    <dgm:cxn modelId="{1B033F7A-3CE7-4644-BB50-ADB2FD914304}" type="presParOf" srcId="{94E6C096-4EA0-4123-8DE7-203C82E7F709}" destId="{818FD0EF-0005-45B1-9EDC-BC1FC0AD9142}" srcOrd="0" destOrd="0" presId="urn:microsoft.com/office/officeart/2005/8/layout/cycle2"/>
    <dgm:cxn modelId="{49069F0C-B5F0-4262-B1B7-1938E9AF6BA0}" type="presParOf" srcId="{7ABBDA81-A917-43F1-BC16-22D2A7C858CF}" destId="{8C68B854-F972-46FF-9B08-4459E14B442B}" srcOrd="10" destOrd="0" presId="urn:microsoft.com/office/officeart/2005/8/layout/cycle2"/>
    <dgm:cxn modelId="{ADC33278-3C71-40EA-BD9B-0D704982FBB8}" type="presParOf" srcId="{7ABBDA81-A917-43F1-BC16-22D2A7C858CF}" destId="{F8376897-A3BE-4560-8FBE-1612409B201F}" srcOrd="11" destOrd="0" presId="urn:microsoft.com/office/officeart/2005/8/layout/cycle2"/>
    <dgm:cxn modelId="{8888E5F9-D5C8-4084-8E1C-72B3B0DEB0BA}" type="presParOf" srcId="{F8376897-A3BE-4560-8FBE-1612409B201F}" destId="{5375E16D-964E-4FBD-858D-D36391E7EF22}" srcOrd="0" destOrd="0" presId="urn:microsoft.com/office/officeart/2005/8/layout/cycle2"/>
    <dgm:cxn modelId="{8B7538A7-9860-4740-8D70-09AA76D74E49}" type="presParOf" srcId="{7ABBDA81-A917-43F1-BC16-22D2A7C858CF}" destId="{1533F157-01CE-4B65-ABEF-33AAC76C59B2}" srcOrd="12" destOrd="0" presId="urn:microsoft.com/office/officeart/2005/8/layout/cycle2"/>
    <dgm:cxn modelId="{5BC84CD9-1727-426C-B940-4024ACE7B8A2}" type="presParOf" srcId="{7ABBDA81-A917-43F1-BC16-22D2A7C858CF}" destId="{4555DAF4-985F-4586-888A-2B63BBB90695}" srcOrd="13" destOrd="0" presId="urn:microsoft.com/office/officeart/2005/8/layout/cycle2"/>
    <dgm:cxn modelId="{6EB105DD-9034-48D3-B35F-A28319CF3FC9}" type="presParOf" srcId="{4555DAF4-985F-4586-888A-2B63BBB90695}" destId="{D46D97C0-74C8-4C6E-ADBB-A7BB4032B25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5393D-2B94-4F32-996B-77D2F2D66428}">
      <dsp:nvSpPr>
        <dsp:cNvPr id="0" name=""/>
        <dsp:cNvSpPr/>
      </dsp:nvSpPr>
      <dsp:spPr>
        <a:xfrm>
          <a:off x="2697793" y="47280"/>
          <a:ext cx="929175" cy="92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ও যোগাযোগ </a:t>
          </a:r>
          <a:r>
            <a:rPr lang="en-US" sz="1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প্রযুক্তিতে</a:t>
          </a:r>
          <a:r>
            <a:rPr lang="en-US" sz="1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পারদর্শিতা</a:t>
          </a:r>
          <a:r>
            <a:rPr lang="en-US" sz="1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100" kern="1200" dirty="0" smtClean="0"/>
            <a:t> </a:t>
          </a:r>
          <a:endParaRPr lang="en-US" sz="1100" kern="1200" dirty="0"/>
        </a:p>
      </dsp:txBody>
      <dsp:txXfrm>
        <a:off x="2833868" y="183355"/>
        <a:ext cx="657025" cy="657025"/>
      </dsp:txXfrm>
    </dsp:sp>
    <dsp:sp modelId="{A7ED1619-9851-4024-9D94-74A7EA61D367}">
      <dsp:nvSpPr>
        <dsp:cNvPr id="0" name=""/>
        <dsp:cNvSpPr/>
      </dsp:nvSpPr>
      <dsp:spPr>
        <a:xfrm rot="1408516">
          <a:off x="3674154" y="632132"/>
          <a:ext cx="252357" cy="313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677287" y="679772"/>
        <a:ext cx="176650" cy="188158"/>
      </dsp:txXfrm>
    </dsp:sp>
    <dsp:sp modelId="{BC918220-9D5B-4DA6-9E36-7224CDD4777C}">
      <dsp:nvSpPr>
        <dsp:cNvPr id="0" name=""/>
        <dsp:cNvSpPr/>
      </dsp:nvSpPr>
      <dsp:spPr>
        <a:xfrm>
          <a:off x="3986799" y="607095"/>
          <a:ext cx="929175" cy="92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NikoshBAN" panose="02000000000000000000" pitchFamily="2" charset="0"/>
              <a:cs typeface="NikoshBAN" panose="02000000000000000000" pitchFamily="2" charset="0"/>
            </a:rPr>
            <a:t>পারস্পরিক সহযোগিতার  মনোভাব</a:t>
          </a:r>
          <a:endParaRPr lang="en-US" sz="1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22874" y="743170"/>
        <a:ext cx="657025" cy="657025"/>
      </dsp:txXfrm>
    </dsp:sp>
    <dsp:sp modelId="{C33FB3D8-A338-4169-9875-A1F30C438E5B}">
      <dsp:nvSpPr>
        <dsp:cNvPr id="0" name=""/>
        <dsp:cNvSpPr/>
      </dsp:nvSpPr>
      <dsp:spPr>
        <a:xfrm rot="4628571">
          <a:off x="4481307" y="1588957"/>
          <a:ext cx="247865" cy="313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510213" y="1615429"/>
        <a:ext cx="173506" cy="188158"/>
      </dsp:txXfrm>
    </dsp:sp>
    <dsp:sp modelId="{1D6FE405-3E12-44F6-9FF0-A5B96E618DE5}">
      <dsp:nvSpPr>
        <dsp:cNvPr id="0" name=""/>
        <dsp:cNvSpPr/>
      </dsp:nvSpPr>
      <dsp:spPr>
        <a:xfrm>
          <a:off x="4297626" y="1968919"/>
          <a:ext cx="929175" cy="92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 দক্ষতা </a:t>
          </a:r>
          <a:endParaRPr lang="en-US" sz="1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33701" y="2104994"/>
        <a:ext cx="657025" cy="657025"/>
      </dsp:txXfrm>
    </dsp:sp>
    <dsp:sp modelId="{F8BDAA53-0C5F-44FD-933C-75628E99FFA0}">
      <dsp:nvSpPr>
        <dsp:cNvPr id="0" name=""/>
        <dsp:cNvSpPr/>
      </dsp:nvSpPr>
      <dsp:spPr>
        <a:xfrm rot="7714286">
          <a:off x="4207196" y="2817273"/>
          <a:ext cx="247865" cy="313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4267557" y="2850924"/>
        <a:ext cx="173506" cy="188158"/>
      </dsp:txXfrm>
    </dsp:sp>
    <dsp:sp modelId="{1C7E46AA-59E1-4DE1-B97B-DB019813DB46}">
      <dsp:nvSpPr>
        <dsp:cNvPr id="0" name=""/>
        <dsp:cNvSpPr/>
      </dsp:nvSpPr>
      <dsp:spPr>
        <a:xfrm>
          <a:off x="3426707" y="3061017"/>
          <a:ext cx="929175" cy="92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সুনাগরিক</a:t>
          </a:r>
          <a:endParaRPr lang="en-US" sz="1100" kern="1200" dirty="0"/>
        </a:p>
      </dsp:txBody>
      <dsp:txXfrm>
        <a:off x="3562782" y="3197092"/>
        <a:ext cx="657025" cy="657025"/>
      </dsp:txXfrm>
    </dsp:sp>
    <dsp:sp modelId="{8EA8DFC9-C61D-4C17-A403-6BCC294878CF}">
      <dsp:nvSpPr>
        <dsp:cNvPr id="0" name=""/>
        <dsp:cNvSpPr/>
      </dsp:nvSpPr>
      <dsp:spPr>
        <a:xfrm rot="10800000">
          <a:off x="3075954" y="3368807"/>
          <a:ext cx="247865" cy="313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150313" y="3431526"/>
        <a:ext cx="173506" cy="188158"/>
      </dsp:txXfrm>
    </dsp:sp>
    <dsp:sp modelId="{4875C4C0-83A8-40E5-8E80-8E036E3C7139}">
      <dsp:nvSpPr>
        <dsp:cNvPr id="0" name=""/>
        <dsp:cNvSpPr/>
      </dsp:nvSpPr>
      <dsp:spPr>
        <a:xfrm>
          <a:off x="2029861" y="3061017"/>
          <a:ext cx="929175" cy="92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NikoshBAN" panose="02000000000000000000" pitchFamily="2" charset="0"/>
              <a:cs typeface="NikoshBAN" panose="02000000000000000000" pitchFamily="2" charset="0"/>
            </a:rPr>
            <a:t>সমস্যা সমাধানে পারদর্শী</a:t>
          </a:r>
          <a:r>
            <a:rPr lang="en-US" sz="1100" kern="1200" smtClean="0"/>
            <a:t> </a:t>
          </a:r>
          <a:endParaRPr lang="en-US" sz="1100" kern="1200" dirty="0"/>
        </a:p>
      </dsp:txBody>
      <dsp:txXfrm>
        <a:off x="2165936" y="3197092"/>
        <a:ext cx="657025" cy="657025"/>
      </dsp:txXfrm>
    </dsp:sp>
    <dsp:sp modelId="{94E6C096-4EA0-4123-8DE7-203C82E7F709}">
      <dsp:nvSpPr>
        <dsp:cNvPr id="0" name=""/>
        <dsp:cNvSpPr/>
      </dsp:nvSpPr>
      <dsp:spPr>
        <a:xfrm rot="13885714">
          <a:off x="1939431" y="2828242"/>
          <a:ext cx="247865" cy="313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1999792" y="2920029"/>
        <a:ext cx="173506" cy="188158"/>
      </dsp:txXfrm>
    </dsp:sp>
    <dsp:sp modelId="{8C68B854-F972-46FF-9B08-4459E14B442B}">
      <dsp:nvSpPr>
        <dsp:cNvPr id="0" name=""/>
        <dsp:cNvSpPr/>
      </dsp:nvSpPr>
      <dsp:spPr>
        <a:xfrm>
          <a:off x="1158942" y="1968919"/>
          <a:ext cx="929175" cy="92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NikoshBAN" panose="02000000000000000000" pitchFamily="2" charset="0"/>
              <a:cs typeface="NikoshBAN" panose="02000000000000000000" pitchFamily="2" charset="0"/>
            </a:rPr>
            <a:t>চিন্তন দক্ষতা </a:t>
          </a:r>
          <a:r>
            <a:rPr lang="en-US" sz="1100" kern="1200" smtClean="0"/>
            <a:t> </a:t>
          </a:r>
          <a:endParaRPr lang="en-US" sz="1100" kern="1200" dirty="0"/>
        </a:p>
      </dsp:txBody>
      <dsp:txXfrm>
        <a:off x="1295017" y="2104994"/>
        <a:ext cx="657025" cy="657025"/>
      </dsp:txXfrm>
    </dsp:sp>
    <dsp:sp modelId="{F8376897-A3BE-4560-8FBE-1612409B201F}">
      <dsp:nvSpPr>
        <dsp:cNvPr id="0" name=""/>
        <dsp:cNvSpPr/>
      </dsp:nvSpPr>
      <dsp:spPr>
        <a:xfrm rot="16971429">
          <a:off x="1653450" y="1602636"/>
          <a:ext cx="247865" cy="313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682356" y="1701602"/>
        <a:ext cx="173506" cy="188158"/>
      </dsp:txXfrm>
    </dsp:sp>
    <dsp:sp modelId="{1533F157-01CE-4B65-ABEF-33AAC76C59B2}">
      <dsp:nvSpPr>
        <dsp:cNvPr id="0" name=""/>
        <dsp:cNvSpPr/>
      </dsp:nvSpPr>
      <dsp:spPr>
        <a:xfrm>
          <a:off x="1469769" y="607095"/>
          <a:ext cx="929175" cy="92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সৃজনশীলতা</a:t>
          </a:r>
          <a:endParaRPr lang="en-US" sz="1100" kern="1200" dirty="0"/>
        </a:p>
      </dsp:txBody>
      <dsp:txXfrm>
        <a:off x="1605844" y="743170"/>
        <a:ext cx="657025" cy="657025"/>
      </dsp:txXfrm>
    </dsp:sp>
    <dsp:sp modelId="{4555DAF4-985F-4586-888A-2B63BBB90695}">
      <dsp:nvSpPr>
        <dsp:cNvPr id="0" name=""/>
        <dsp:cNvSpPr/>
      </dsp:nvSpPr>
      <dsp:spPr>
        <a:xfrm rot="20129601">
          <a:off x="2431217" y="637593"/>
          <a:ext cx="222827" cy="313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434228" y="714176"/>
        <a:ext cx="155979" cy="188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D24C-564B-4C2D-902F-B8E9D342AE1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BFE-00D3-4F13-B9B6-7EAC2DE5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6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D24C-564B-4C2D-902F-B8E9D342AE1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BFE-00D3-4F13-B9B6-7EAC2DE5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8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D24C-564B-4C2D-902F-B8E9D342AE1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BFE-00D3-4F13-B9B6-7EAC2DE5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D24C-564B-4C2D-902F-B8E9D342AE1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BFE-00D3-4F13-B9B6-7EAC2DE5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4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D24C-564B-4C2D-902F-B8E9D342AE1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BFE-00D3-4F13-B9B6-7EAC2DE5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8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D24C-564B-4C2D-902F-B8E9D342AE1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BFE-00D3-4F13-B9B6-7EAC2DE5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6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D24C-564B-4C2D-902F-B8E9D342AE1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BFE-00D3-4F13-B9B6-7EAC2DE5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D24C-564B-4C2D-902F-B8E9D342AE1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BFE-00D3-4F13-B9B6-7EAC2DE5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4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D24C-564B-4C2D-902F-B8E9D342AE1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BFE-00D3-4F13-B9B6-7EAC2DE5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D24C-564B-4C2D-902F-B8E9D342AE1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BFE-00D3-4F13-B9B6-7EAC2DE5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5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D24C-564B-4C2D-902F-B8E9D342AE1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BFE-00D3-4F13-B9B6-7EAC2DE5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0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1D24C-564B-4C2D-902F-B8E9D342AE1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FBFE-00D3-4F13-B9B6-7EAC2DE5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6282" y="2136338"/>
            <a:ext cx="4878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72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7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30" y="880955"/>
            <a:ext cx="5062243" cy="3206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75" y="880954"/>
            <a:ext cx="5051558" cy="3206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1636" y="4187983"/>
            <a:ext cx="286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9777" y="4187982"/>
            <a:ext cx="452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ইজ্ঞিন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9155107" y="5313909"/>
            <a:ext cx="312343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4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আধুনিক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(১৭৯১-১৮৭১)। তিনি তৈরী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ডিফারেন্স ইঞ্জিন ও এনালিটিক্যাল ইঞ্জিন।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ইঞ্জিনগুলো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গণনা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হিসাব-নিকাশের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406887"/>
            <a:ext cx="1531636" cy="7288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531636" y="4935255"/>
            <a:ext cx="0" cy="180374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33381" y="133682"/>
            <a:ext cx="429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1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68580"/>
            <a:ext cx="5348691" cy="2986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48" y="68580"/>
            <a:ext cx="5348692" cy="2986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4404300" y="5196840"/>
            <a:ext cx="3440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১৮৩৩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তিনিই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প্রথম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এনালিটিক্যাল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প্রোগ্রাম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আ্যাডা লাভলেস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 লর্ড বায়রনের কন্যা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বিজ্ঞানীরা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অ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¨v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¨v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লগরিদম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ধারণাটাই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4520" y="2990504"/>
            <a:ext cx="345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¨v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লাভলেস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572500" y="3109985"/>
            <a:ext cx="217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accent6">
                <a:lumMod val="40000"/>
                <a:lumOff val="60000"/>
              </a:schemeClr>
            </a:gs>
            <a:gs pos="23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1" y="88899"/>
            <a:ext cx="2362200" cy="2800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8899"/>
            <a:ext cx="2743200" cy="2805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25880" y="2958025"/>
            <a:ext cx="368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জেমস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ক্লার্ক</a:t>
            </a:r>
            <a:r>
              <a:rPr lang="en-US" sz="2400" dirty="0" smtClean="0"/>
              <a:t> </a:t>
            </a:r>
            <a:r>
              <a:rPr lang="en-US" sz="2400" dirty="0" err="1" smtClean="0"/>
              <a:t>ম্যাক্সওয়েল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33361" y="2958025"/>
            <a:ext cx="311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জগদীশ</a:t>
            </a:r>
            <a:r>
              <a:rPr lang="en-US" sz="2400" dirty="0" smtClean="0"/>
              <a:t> </a:t>
            </a:r>
            <a:r>
              <a:rPr lang="en-US" sz="2400" dirty="0" err="1" smtClean="0"/>
              <a:t>চন্দ্র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বসু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" y="4014429"/>
            <a:ext cx="523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2120" y="4014429"/>
            <a:ext cx="646937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১৮৯৫ সালে জগদীশ চন্দ্র বসু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তরঙ্গ ব্যবহার করে এক স্থান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স্থানে তথ্য প্রেরণে সফল হন।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601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0" y="45720"/>
            <a:ext cx="1828800" cy="2435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71" y="55834"/>
            <a:ext cx="1626870" cy="2425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0280" y="2540020"/>
            <a:ext cx="253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5180" y="2540020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রেমণ্ড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স্যানুয়েল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টমলিন্সন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" y="3520440"/>
            <a:ext cx="53949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মেইনফ্রেম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4576" y="3520440"/>
            <a:ext cx="5579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আরপানেটে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পত্রালাপের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সূভনা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পধদতি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0000"/>
                <a:lumOff val="60000"/>
              </a:schemeClr>
            </a:gs>
            <a:gs pos="69000">
              <a:schemeClr val="accent5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80" y="0"/>
            <a:ext cx="3657600" cy="2560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0660" y="2560320"/>
            <a:ext cx="358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5880" y="3206651"/>
            <a:ext cx="10104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স্টিভ জবস (১৯৫৫-২০১১) ও তার দুই বন্ধু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জজনিয়াক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রোনাল্ড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১৯৭৬ সালে আ্যাপল কম্পিউটার নামে একটি প্রতিষ্ঠান চালু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প্রতিষ্ঠানটি বর্তমান বিশ্বের অন্যতম বৃহৎ প্রতিষ্ঠান। আ্যাপলের হাতেই পার্সোনাল কম্পিউটারের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পর্যায়ে বিকশিত হয়।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0000"/>
                <a:lumOff val="60000"/>
              </a:schemeClr>
            </a:gs>
            <a:gs pos="69000">
              <a:schemeClr val="accent5">
                <a:lumMod val="20000"/>
                <a:lumOff val="80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95" y="21379"/>
            <a:ext cx="1733550" cy="2428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4240" y="2549622"/>
            <a:ext cx="436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863340"/>
            <a:ext cx="10629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উইলিয়াম হেনরি বিল গেটস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১৯৮১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সালে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পার্সোনাল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কম্পিউটারের অপারেটিং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উইন্ডোজ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তৈরি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পৃথিবীর অধিকাংশ কম্পিউটার পরিচালিত হয় মাইক্রোসফট কোম্পানির অপারেটিং সিস্টেম সফটওয়্যার দিয়ে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59" y="45720"/>
            <a:ext cx="3966210" cy="24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0000"/>
                <a:lumOff val="60000"/>
              </a:schemeClr>
            </a:gs>
            <a:gs pos="69000">
              <a:schemeClr val="accent5">
                <a:lumMod val="20000"/>
                <a:lumOff val="80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68580"/>
            <a:ext cx="3865880" cy="2319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" y="3594353"/>
            <a:ext cx="11361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ইন্টারনেট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বিকাশের ফলে স্যার টিমোথি জন টিম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বার্নাস-লি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হাইপারটেক্সট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ট্রান্সফার প্রটোকল 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http)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ব্যকহার করার প্রস্তাব করেন এবং তা বাস্তবায়ন করেন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বার্নাস-লি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কে ওয়ার্ল্ড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য়াইড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ওয়েবের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www)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জনক হিসাবে পরিচিতি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560" y="2394025"/>
            <a:ext cx="505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স্যার টিমোথি জন টিম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বার্নাস-লি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0000"/>
                <a:lumOff val="60000"/>
              </a:schemeClr>
            </a:gs>
            <a:gs pos="69000">
              <a:schemeClr val="accent5">
                <a:lumMod val="20000"/>
                <a:lumOff val="80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0929" y="878900"/>
            <a:ext cx="3926271" cy="1369629"/>
            <a:chOff x="381000" y="685800"/>
            <a:chExt cx="3276600" cy="1143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Right Arrow 2"/>
            <p:cNvSpPr/>
            <p:nvPr/>
          </p:nvSpPr>
          <p:spPr>
            <a:xfrm>
              <a:off x="381000" y="685800"/>
              <a:ext cx="3276600" cy="11430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" y="953869"/>
              <a:ext cx="25908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মার্ক জাকারবার্গ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8975"/>
            <a:ext cx="3469728" cy="3469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599" y="3699904"/>
            <a:ext cx="1059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ফেসবুক এর জনক। হার্ভার্ড বিশ্ববিদ্যালয়ের শিক্ষার্থী মার্ক জাকারবার্গ ও তার চার বন্ধুর হাতে সূচিত হয় ফেসবুকের। শুরুতে এটি বিশ্ববিদ্যালয় কেন্দ্রিক থাকলেও ২০১৪ সালের পরিসংখ্যান অনুযায়ী বিশ্বের প্রায় ১১৯ কোটি ব্যবহারকারী ফেসবুক ব্যবহার করেন। এর সংখ্যা প্রতিদিন বাড়ছে।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31580" y="247965"/>
            <a:ext cx="2369820" cy="3185474"/>
            <a:chOff x="6705600" y="76200"/>
            <a:chExt cx="2143125" cy="28807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813830"/>
              <a:ext cx="2143125" cy="21431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05600" y="76200"/>
              <a:ext cx="2143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ফেসবুক লগো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4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4">
                <a:lumMod val="20000"/>
                <a:lumOff val="80000"/>
              </a:schemeClr>
            </a:gs>
            <a:gs pos="69000">
              <a:schemeClr val="accent5">
                <a:lumMod val="20000"/>
                <a:lumOff val="80000"/>
              </a:schemeClr>
            </a:gs>
            <a:gs pos="9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606040"/>
            <a:ext cx="5489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আধুনিক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কম্পিউটারের জনক কে?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305424"/>
            <a:ext cx="532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smtClean="0"/>
              <a:t>http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06119"/>
            <a:ext cx="647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সফটওয়্যার কত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303" y="54909"/>
            <a:ext cx="2889754" cy="1444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7460" y="1444487"/>
            <a:ext cx="697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4240" y="2588194"/>
            <a:ext cx="234563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7303" y="3403452"/>
            <a:ext cx="61463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Hyper text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Transfer Protocol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9443" y="4709421"/>
            <a:ext cx="914399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সফটওয়্যার,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2708834" y="4313824"/>
            <a:ext cx="1345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টুইটার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মাক্রোব্লগিং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42122" y="4068417"/>
            <a:ext cx="1987826" cy="768627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টুইটার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4946165" y="3023283"/>
            <a:ext cx="1618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তথ্যবলি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প্রকাশ,আদান-প্রদান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হালনাগাদ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60" y="405755"/>
            <a:ext cx="2973390" cy="1887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6078" y="2453813"/>
            <a:ext cx="346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742122" y="2815074"/>
            <a:ext cx="1987826" cy="821635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915478"/>
            <a:ext cx="742122" cy="540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191771"/>
            <a:ext cx="742122" cy="6452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84" y="405755"/>
            <a:ext cx="3330716" cy="18874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191" y="405755"/>
            <a:ext cx="2700322" cy="1961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363" y="405755"/>
            <a:ext cx="2483430" cy="18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3">
                <a:lumMod val="60000"/>
                <a:lumOff val="40000"/>
              </a:schemeClr>
            </a:gs>
            <a:gs pos="13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0649" y="691979"/>
            <a:ext cx="76611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9665" y="2005118"/>
            <a:ext cx="7562335" cy="3539430"/>
          </a:xfrm>
          <a:prstGeom prst="rect">
            <a:avLst/>
          </a:prstGeom>
          <a:gradFill>
            <a:gsLst>
              <a:gs pos="39000">
                <a:schemeClr val="accent3">
                  <a:lumMod val="60000"/>
                  <a:lumOff val="40000"/>
                </a:schemeClr>
              </a:gs>
              <a:gs pos="2000">
                <a:srgbClr val="00B050"/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ভূইয়া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দীঘলবাক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shafiqul539@gmail.com</a:t>
            </a:r>
            <a:endParaRPr lang="en-US" sz="4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13" y="2005119"/>
            <a:ext cx="3238515" cy="32316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0218" y="1966468"/>
            <a:ext cx="3238515" cy="327950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38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0000"/>
                <a:lumOff val="60000"/>
              </a:schemeClr>
            </a:gs>
            <a:gs pos="69000">
              <a:schemeClr val="accent5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7252" y="2967335"/>
            <a:ext cx="944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 কে আধুনিক কম্পিউটারের জনক বলা হয় কেন ?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কিভাবে আধুনিক কম্পিউটারের সূচনা হয়?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93" y="0"/>
            <a:ext cx="1824038" cy="1221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2293" y="1448203"/>
            <a:ext cx="184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1878" y="1725202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সময়</a:t>
            </a:r>
            <a:r>
              <a:rPr lang="en-US" dirty="0" smtClean="0"/>
              <a:t>; ৫ </a:t>
            </a:r>
            <a:r>
              <a:rPr lang="en-US" dirty="0" err="1" smtClean="0"/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65000">
              <a:schemeClr val="accent5">
                <a:lumMod val="20000"/>
                <a:lumOff val="80000"/>
              </a:schemeClr>
            </a:gs>
            <a:gs pos="30000">
              <a:srgbClr val="92D050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9" y="1840372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6316" y="2425146"/>
            <a:ext cx="886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যান্ত্রিক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316" y="2967140"/>
            <a:ext cx="3695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ইএমটিএস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2402" y="3427510"/>
            <a:ext cx="3483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COD Mining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1843" y="1840371"/>
            <a:ext cx="314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12021" y="2425146"/>
            <a:ext cx="119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১991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5326" y="2911755"/>
            <a:ext cx="487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1843" y="3526660"/>
            <a:ext cx="373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Cash On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Delivary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5809" y="569748"/>
            <a:ext cx="153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2609" y="1363318"/>
            <a:ext cx="2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সময়</a:t>
            </a:r>
            <a:r>
              <a:rPr lang="en-US" dirty="0" smtClean="0"/>
              <a:t>; ৫ </a:t>
            </a:r>
            <a:r>
              <a:rPr lang="en-US" dirty="0" err="1" smtClean="0"/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1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0000"/>
                <a:lumOff val="60000"/>
              </a:schemeClr>
            </a:gs>
            <a:gs pos="69000">
              <a:schemeClr val="accent5">
                <a:lumMod val="20000"/>
                <a:lumOff val="80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649823" y="2411331"/>
            <a:ext cx="4064000" cy="119269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5061" y="4320209"/>
            <a:ext cx="879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4">
                <a:lumMod val="20000"/>
                <a:lumOff val="80000"/>
              </a:schemeClr>
            </a:gs>
            <a:gs pos="31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459" y="1335662"/>
            <a:ext cx="10588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050002"/>
            <a:ext cx="7820025" cy="58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5">
                <a:lumMod val="70000"/>
              </a:schemeClr>
            </a:gs>
            <a:gs pos="71000">
              <a:srgbClr val="00B0F0"/>
            </a:gs>
            <a:gs pos="5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51604" y="222422"/>
            <a:ext cx="7512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42" y="1394135"/>
            <a:ext cx="3256356" cy="3641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9" y="1707982"/>
            <a:ext cx="3484522" cy="2334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854385">
            <a:off x="944699" y="2330050"/>
            <a:ext cx="110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gerian" panose="04020705040A02060702" pitchFamily="82" charset="0"/>
              </a:rPr>
              <a:t>ICT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-1.00092 L -4.79167E-6 -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9946" y="864972"/>
            <a:ext cx="8476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03" y="3311611"/>
            <a:ext cx="11294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gradFill>
              <a:gsLst>
                <a:gs pos="63000">
                  <a:schemeClr val="accent5"/>
                </a:gs>
                <a:gs pos="30000">
                  <a:schemeClr val="accent4"/>
                </a:gs>
                <a:gs pos="1000">
                  <a:srgbClr val="C00000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" y="460419"/>
            <a:ext cx="2622441" cy="1705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28" y="-349061"/>
            <a:ext cx="33337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1000">
              <a:schemeClr val="accent1">
                <a:lumMod val="20000"/>
                <a:lumOff val="80000"/>
              </a:schemeClr>
            </a:gs>
            <a:gs pos="92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900" y="1611849"/>
            <a:ext cx="11600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    এ </a:t>
            </a:r>
            <a:r>
              <a:rPr lang="en-US" sz="4000" dirty="0" err="1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4000" dirty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4000" dirty="0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000" dirty="0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ব্যক্তি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যোগাযোগে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4000" dirty="0" smtClean="0">
                <a:solidFill>
                  <a:srgbClr val="5B9BD5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ব্যাখ্যা করতে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পারব।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5622" y="444843"/>
            <a:ext cx="578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86D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38" y="938623"/>
            <a:ext cx="2995781" cy="1987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330" y="4415425"/>
            <a:ext cx="11542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as-IN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যন্ত্র আবিষ্কার করে প্রকৃতির ওপর নির্ভরশীলতা কমিয়েছে</a:t>
            </a:r>
            <a:r>
              <a:rPr lang="as-IN" sz="24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।অষ্টাদশ </a:t>
            </a:r>
            <a:r>
              <a:rPr lang="as-IN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ঊনবিংশ শতাব্দীতে পৃথিবীর অর্থনীতি ছিল যন্ত্রনির্ভর (শিল্পভিত্তিক), একুশ শতকের সম্পদ</a:t>
            </a:r>
            <a:r>
              <a:rPr 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জ্ঞান ও সাধারণ মানুষ</a:t>
            </a:r>
            <a:r>
              <a:rPr lang="as-IN" sz="24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as-IN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 অন্বেষণ, ধারণ ও ব্যবহার করতে পারে</a:t>
            </a:r>
            <a:r>
              <a:rPr lang="as-IN" sz="24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তথ্য ও যোগাযোগ প্রযুক্তি বিকাশের পেছনে রয়েছে বিজ্ঞানী, ভিশনারি, প্রকৌশলী এবং নির্মাতাদের</a:t>
            </a:r>
            <a:r>
              <a:rPr 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as-IN" sz="24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24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as-IN" sz="24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1" y="938622"/>
            <a:ext cx="2656791" cy="1999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47" y="955859"/>
            <a:ext cx="2644850" cy="1981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0330" y="3042748"/>
            <a:ext cx="164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প্রাকৃতিক</a:t>
            </a:r>
            <a:r>
              <a:rPr lang="en-US" dirty="0" smtClean="0"/>
              <a:t> </a:t>
            </a:r>
            <a:r>
              <a:rPr lang="en-US" dirty="0" err="1" smtClean="0"/>
              <a:t>বৃষ্টি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2884" y="3042748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বিদ্যু</a:t>
            </a:r>
            <a:r>
              <a:rPr lang="en-US" dirty="0" smtClean="0"/>
              <a:t>ৎ </a:t>
            </a:r>
            <a:r>
              <a:rPr lang="en-US" dirty="0" err="1" smtClean="0"/>
              <a:t>চালিত</a:t>
            </a:r>
            <a:r>
              <a:rPr lang="en-US" dirty="0" smtClean="0"/>
              <a:t>  </a:t>
            </a:r>
            <a:r>
              <a:rPr lang="en-US" dirty="0" err="1" smtClean="0"/>
              <a:t>পানির</a:t>
            </a:r>
            <a:r>
              <a:rPr lang="en-US" dirty="0" smtClean="0"/>
              <a:t> </a:t>
            </a:r>
            <a:r>
              <a:rPr lang="en-US" dirty="0" err="1" smtClean="0"/>
              <a:t>কল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84928" y="3076701"/>
            <a:ext cx="288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ধানের</a:t>
            </a:r>
            <a:r>
              <a:rPr lang="en-US" dirty="0" smtClean="0"/>
              <a:t> </a:t>
            </a:r>
            <a:r>
              <a:rPr lang="en-US" dirty="0" err="1" smtClean="0"/>
              <a:t>চারা</a:t>
            </a:r>
            <a:r>
              <a:rPr lang="en-US" dirty="0" smtClean="0"/>
              <a:t>  </a:t>
            </a:r>
            <a:r>
              <a:rPr lang="en-US" dirty="0" err="1" smtClean="0"/>
              <a:t>রোপনের</a:t>
            </a:r>
            <a:r>
              <a:rPr lang="en-US" dirty="0" smtClean="0"/>
              <a:t> </a:t>
            </a:r>
            <a:r>
              <a:rPr lang="en-US" dirty="0" err="1" smtClean="0"/>
              <a:t>মেশিন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21579" y="117351"/>
            <a:ext cx="6361044" cy="646331"/>
          </a:xfrm>
          <a:prstGeom prst="rect">
            <a:avLst/>
          </a:prstGeom>
          <a:gradFill>
            <a:gsLst>
              <a:gs pos="0">
                <a:schemeClr val="accent4"/>
              </a:gs>
              <a:gs pos="64672">
                <a:schemeClr val="tx2">
                  <a:lumMod val="20000"/>
                  <a:lumOff val="80000"/>
                </a:schemeClr>
              </a:gs>
              <a:gs pos="23000">
                <a:srgbClr val="FF0000"/>
              </a:gs>
              <a:gs pos="100000">
                <a:srgbClr val="00B0F0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তথ্য ও যোগাযোগ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0503" y="943827"/>
            <a:ext cx="3393250" cy="2063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44444" y="3042748"/>
            <a:ext cx="204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1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299130"/>
            <a:ext cx="11065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 টিকে থাকতে তথ্য ও যোগাযোগ প্রযুক্তিতে পারদর্শিতা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সুনির্দিষ্ট দক্ষতা সাতটি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836239580"/>
              </p:ext>
            </p:extLst>
          </p:nvPr>
        </p:nvGraphicFramePr>
        <p:xfrm>
          <a:off x="2998886" y="1077664"/>
          <a:ext cx="6385745" cy="399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Oval 12"/>
          <p:cNvSpPr/>
          <p:nvPr/>
        </p:nvSpPr>
        <p:spPr>
          <a:xfrm>
            <a:off x="5697213" y="2763079"/>
            <a:ext cx="890337" cy="8542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7843" y="397565"/>
            <a:ext cx="499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চিত্রটি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16" y="747989"/>
            <a:ext cx="5454779" cy="40485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7816" y="5083078"/>
            <a:ext cx="10943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 দুটি বিষয় শুরু হয়েছে। যথা : </a:t>
            </a:r>
            <a:r>
              <a:rPr 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Globalization (</a:t>
            </a:r>
            <a:r>
              <a:rPr lang="as-IN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বিশ্বায়ন) এবং </a:t>
            </a:r>
            <a:r>
              <a:rPr 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Internationalization (</a:t>
            </a:r>
            <a:r>
              <a:rPr lang="as-IN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আন্তর্জাতিকতা)।</a:t>
            </a:r>
          </a:p>
          <a:p>
            <a:pPr lvl="0"/>
            <a:r>
              <a:rPr lang="as-IN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 দেশের ভৌগোলিক সীমানা নিজের দেশের গণ্ডি ছাড়িয়ে সারা পৃথিবীতে ছড়িয়ে পড়েছে—বিশ্বায়ন।</a:t>
            </a:r>
          </a:p>
          <a:p>
            <a:pPr lvl="0"/>
            <a:r>
              <a:rPr lang="as-IN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দেশের অধিবাসী হয়েও পৃথিবীর অন্য দেশের নাগরিক হয়ে বেঁচে থাকা—আন্তর্জাতিকতা।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01255" y="101658"/>
            <a:ext cx="436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0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775" y="1378514"/>
            <a:ext cx="202195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36"/>
                    </a14:imgEffect>
                    <a14:imgEffect>
                      <a14:saturation sa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1701906" cy="1345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782957"/>
            <a:ext cx="691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595521"/>
            <a:ext cx="394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417" y="4449009"/>
            <a:ext cx="923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জ্ঞানভিত্তিক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0157" y="2796209"/>
            <a:ext cx="473102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যোগাযোগ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পারদর্শিতা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50157" y="3680369"/>
            <a:ext cx="107342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3948" y="5217649"/>
            <a:ext cx="767300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1311</TotalTime>
  <Words>783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DBHS</dc:creator>
  <cp:lastModifiedBy>DBHS</cp:lastModifiedBy>
  <cp:revision>156</cp:revision>
  <dcterms:created xsi:type="dcterms:W3CDTF">2020-10-19T13:19:08Z</dcterms:created>
  <dcterms:modified xsi:type="dcterms:W3CDTF">2020-10-25T16:02:57Z</dcterms:modified>
</cp:coreProperties>
</file>