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7C895-BAD1-460E-842D-B3190447079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EE4FB2-57BB-4E2D-966A-219399858BCA}">
      <dgm:prSet phldrT="[Text]"/>
      <dgm:spPr/>
      <dgm:t>
        <a:bodyPr/>
        <a:lstStyle/>
        <a:p>
          <a:r>
            <a:rPr lang="bn-IN" dirty="0" smtClean="0"/>
            <a:t>মক্কি সূরা </a:t>
          </a:r>
          <a:endParaRPr lang="en-US" dirty="0"/>
        </a:p>
      </dgm:t>
    </dgm:pt>
    <dgm:pt modelId="{80BFEC07-9C6D-4288-9041-F37928E87A4B}" type="parTrans" cxnId="{266F3FD7-3DA0-42BF-A761-EC11434AF011}">
      <dgm:prSet/>
      <dgm:spPr/>
      <dgm:t>
        <a:bodyPr/>
        <a:lstStyle/>
        <a:p>
          <a:endParaRPr lang="en-US"/>
        </a:p>
      </dgm:t>
    </dgm:pt>
    <dgm:pt modelId="{447C7984-F2B9-4A7A-9790-3C958DBB2094}" type="sibTrans" cxnId="{266F3FD7-3DA0-42BF-A761-EC11434AF011}">
      <dgm:prSet/>
      <dgm:spPr/>
      <dgm:t>
        <a:bodyPr/>
        <a:lstStyle/>
        <a:p>
          <a:endParaRPr lang="en-US"/>
        </a:p>
      </dgm:t>
    </dgm:pt>
    <dgm:pt modelId="{2455D9F7-B088-4F4D-B914-1B17D3AA8F50}">
      <dgm:prSet phldrT="[Text]"/>
      <dgm:spPr/>
      <dgm:t>
        <a:bodyPr/>
        <a:lstStyle/>
        <a:p>
          <a:r>
            <a:rPr lang="bn-IN" dirty="0" smtClean="0"/>
            <a:t>আয়াত সংখ্যা ৮</a:t>
          </a:r>
        </a:p>
      </dgm:t>
    </dgm:pt>
    <dgm:pt modelId="{B7A5E848-CBD0-4899-BF77-44156E6D5EA9}" type="parTrans" cxnId="{4E178AF3-8066-467A-A891-9CAEA88249E9}">
      <dgm:prSet/>
      <dgm:spPr/>
      <dgm:t>
        <a:bodyPr/>
        <a:lstStyle/>
        <a:p>
          <a:endParaRPr lang="en-US"/>
        </a:p>
      </dgm:t>
    </dgm:pt>
    <dgm:pt modelId="{D36CC5D8-623B-4B3C-96C3-FF639EAE82EE}" type="sibTrans" cxnId="{4E178AF3-8066-467A-A891-9CAEA88249E9}">
      <dgm:prSet/>
      <dgm:spPr/>
      <dgm:t>
        <a:bodyPr/>
        <a:lstStyle/>
        <a:p>
          <a:endParaRPr lang="en-US"/>
        </a:p>
      </dgm:t>
    </dgm:pt>
    <dgm:pt modelId="{9A23B4AB-2BF3-434A-BFD0-6DA16A37D45C}">
      <dgm:prSet phldrT="[Text]"/>
      <dgm:spPr/>
      <dgm:t>
        <a:bodyPr/>
        <a:lstStyle/>
        <a:p>
          <a:r>
            <a:rPr lang="bn-IN" dirty="0" smtClean="0"/>
            <a:t>৯৪ তম সূরা</a:t>
          </a:r>
        </a:p>
      </dgm:t>
    </dgm:pt>
    <dgm:pt modelId="{A58AEBC7-C5D6-4EEC-B534-DEA4DC3C48F6}" type="parTrans" cxnId="{C984A6CA-EE50-4D60-A565-BFFE6C8DCB81}">
      <dgm:prSet/>
      <dgm:spPr/>
      <dgm:t>
        <a:bodyPr/>
        <a:lstStyle/>
        <a:p>
          <a:endParaRPr lang="en-US"/>
        </a:p>
      </dgm:t>
    </dgm:pt>
    <dgm:pt modelId="{1685074E-3879-43D8-8CCC-79F7FBFAD21B}" type="sibTrans" cxnId="{C984A6CA-EE50-4D60-A565-BFFE6C8DCB81}">
      <dgm:prSet/>
      <dgm:spPr/>
      <dgm:t>
        <a:bodyPr/>
        <a:lstStyle/>
        <a:p>
          <a:endParaRPr lang="en-US"/>
        </a:p>
      </dgm:t>
    </dgm:pt>
    <dgm:pt modelId="{D7D3D060-5EDC-4627-AFB0-23645B218BFF}">
      <dgm:prSet phldrT="[Text]"/>
      <dgm:spPr/>
      <dgm:t>
        <a:bodyPr/>
        <a:lstStyle/>
        <a:p>
          <a:r>
            <a:rPr lang="bn-IN" dirty="0" smtClean="0"/>
            <a:t>নাশরাহ শব্দের ক্রিয়ামূল বিবেচনায় নামকরণ </a:t>
          </a:r>
          <a:endParaRPr lang="en-US" dirty="0"/>
        </a:p>
      </dgm:t>
    </dgm:pt>
    <dgm:pt modelId="{9ACC007A-40A0-4D55-9BA0-A043CF1077A6}" type="parTrans" cxnId="{4EBB6B44-1B86-4E33-9C72-40A571E62975}">
      <dgm:prSet/>
      <dgm:spPr/>
      <dgm:t>
        <a:bodyPr/>
        <a:lstStyle/>
        <a:p>
          <a:endParaRPr lang="en-US"/>
        </a:p>
      </dgm:t>
    </dgm:pt>
    <dgm:pt modelId="{249A2BF2-27E1-43B3-A872-1FC664C3A390}" type="sibTrans" cxnId="{4EBB6B44-1B86-4E33-9C72-40A571E62975}">
      <dgm:prSet/>
      <dgm:spPr/>
      <dgm:t>
        <a:bodyPr/>
        <a:lstStyle/>
        <a:p>
          <a:endParaRPr lang="en-US"/>
        </a:p>
      </dgm:t>
    </dgm:pt>
    <dgm:pt modelId="{662B1F43-5C6D-44D9-915A-C7800ECF860D}" type="pres">
      <dgm:prSet presAssocID="{B267C895-BAD1-460E-842D-B319044707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1CA603-32E3-443A-89E3-91930D933B21}" type="pres">
      <dgm:prSet presAssocID="{2AEE4FB2-57BB-4E2D-966A-219399858BCA}" presName="compNode" presStyleCnt="0"/>
      <dgm:spPr/>
    </dgm:pt>
    <dgm:pt modelId="{E9852FFE-46D1-4396-A191-44BDF48EE576}" type="pres">
      <dgm:prSet presAssocID="{2AEE4FB2-57BB-4E2D-966A-219399858BCA}" presName="pictRect" presStyleLbl="node1" presStyleIdx="0" presStyleCnt="4" custScaleX="116104" custScaleY="140371" custLinFactNeighborX="-1349" custLinFactNeighborY="28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98E483F-6ED2-4216-BAC1-AAAD4F92E728}" type="pres">
      <dgm:prSet presAssocID="{2AEE4FB2-57BB-4E2D-966A-219399858BCA}" presName="textRect" presStyleLbl="revTx" presStyleIdx="0" presStyleCnt="4" custLinFactNeighborX="-1349" custLinFactNeighborY="70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2A193-674B-4B9B-BBDB-7FAE81D2FE6D}" type="pres">
      <dgm:prSet presAssocID="{447C7984-F2B9-4A7A-9790-3C958DBB209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662DD25-6804-4DAF-87A7-E96878E7201C}" type="pres">
      <dgm:prSet presAssocID="{2455D9F7-B088-4F4D-B914-1B17D3AA8F50}" presName="compNode" presStyleCnt="0"/>
      <dgm:spPr/>
    </dgm:pt>
    <dgm:pt modelId="{40041F17-B5D1-4D2D-9094-AEA440396749}" type="pres">
      <dgm:prSet presAssocID="{2455D9F7-B088-4F4D-B914-1B17D3AA8F50}" presName="pictRect" presStyleLbl="node1" presStyleIdx="1" presStyleCnt="4" custScaleX="103586" custScaleY="14621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DA30A13A-9E93-4484-8B15-7E88971CE0DD}" type="pres">
      <dgm:prSet presAssocID="{2455D9F7-B088-4F4D-B914-1B17D3AA8F50}" presName="textRect" presStyleLbl="revTx" presStyleIdx="1" presStyleCnt="4" custLinFactNeighborX="-1493" custLinFactNeighborY="65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373A7-8478-4024-A888-8829F746ACD2}" type="pres">
      <dgm:prSet presAssocID="{D36CC5D8-623B-4B3C-96C3-FF639EAE82E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DB9605-3A20-414C-B8DA-0A680725623C}" type="pres">
      <dgm:prSet presAssocID="{9A23B4AB-2BF3-434A-BFD0-6DA16A37D45C}" presName="compNode" presStyleCnt="0"/>
      <dgm:spPr/>
    </dgm:pt>
    <dgm:pt modelId="{A0E45F86-38AF-47F9-AFDE-DBEBAB8E0E50}" type="pres">
      <dgm:prSet presAssocID="{9A23B4AB-2BF3-434A-BFD0-6DA16A37D45C}" presName="pictRect" presStyleLbl="node1" presStyleIdx="2" presStyleCnt="4" custScaleX="114646" custScaleY="137378" custLinFactNeighborX="-4193" custLinFactNeighborY="-2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0C445C5E-09B6-4FFA-B363-886112A0A212}" type="pres">
      <dgm:prSet presAssocID="{9A23B4AB-2BF3-434A-BFD0-6DA16A37D45C}" presName="textRect" presStyleLbl="revTx" presStyleIdx="2" presStyleCnt="4" custLinFactNeighborX="1540" custLinFactNeighborY="60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12DDB-7D1D-4CF7-9BF2-54B3E5A49DD9}" type="pres">
      <dgm:prSet presAssocID="{1685074E-3879-43D8-8CCC-79F7FBFAD21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5BAD93D-A9B6-4D7E-98AE-649076986F6B}" type="pres">
      <dgm:prSet presAssocID="{D7D3D060-5EDC-4627-AFB0-23645B218BFF}" presName="compNode" presStyleCnt="0"/>
      <dgm:spPr/>
    </dgm:pt>
    <dgm:pt modelId="{00778EB7-9813-4A91-9738-06E559A6B48D}" type="pres">
      <dgm:prSet presAssocID="{D7D3D060-5EDC-4627-AFB0-23645B218BFF}" presName="pictRect" presStyleLbl="node1" presStyleIdx="3" presStyleCnt="4" custScaleX="122009" custLinFactNeighborX="-1461" custLinFactNeighborY="61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DA410E31-CFB1-4E94-8059-FA50D3283BC6}" type="pres">
      <dgm:prSet presAssocID="{D7D3D060-5EDC-4627-AFB0-23645B218BFF}" presName="textRect" presStyleLbl="revTx" presStyleIdx="3" presStyleCnt="4" custScaleX="250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ABAD7D-6293-4BB6-BF91-FEE71955910F}" type="presOf" srcId="{2AEE4FB2-57BB-4E2D-966A-219399858BCA}" destId="{F98E483F-6ED2-4216-BAC1-AAAD4F92E728}" srcOrd="0" destOrd="0" presId="urn:microsoft.com/office/officeart/2005/8/layout/pList1"/>
    <dgm:cxn modelId="{EEE0AFC9-5130-4204-8FB0-1ECFADC38BF7}" type="presOf" srcId="{1685074E-3879-43D8-8CCC-79F7FBFAD21B}" destId="{91812DDB-7D1D-4CF7-9BF2-54B3E5A49DD9}" srcOrd="0" destOrd="0" presId="urn:microsoft.com/office/officeart/2005/8/layout/pList1"/>
    <dgm:cxn modelId="{21F0967D-FC75-4251-8F32-3377BD7F3BD7}" type="presOf" srcId="{9A23B4AB-2BF3-434A-BFD0-6DA16A37D45C}" destId="{0C445C5E-09B6-4FFA-B363-886112A0A212}" srcOrd="0" destOrd="0" presId="urn:microsoft.com/office/officeart/2005/8/layout/pList1"/>
    <dgm:cxn modelId="{266F3FD7-3DA0-42BF-A761-EC11434AF011}" srcId="{B267C895-BAD1-460E-842D-B31904470791}" destId="{2AEE4FB2-57BB-4E2D-966A-219399858BCA}" srcOrd="0" destOrd="0" parTransId="{80BFEC07-9C6D-4288-9041-F37928E87A4B}" sibTransId="{447C7984-F2B9-4A7A-9790-3C958DBB2094}"/>
    <dgm:cxn modelId="{114C2C99-0878-47EE-9F97-D8123E3344AC}" type="presOf" srcId="{D7D3D060-5EDC-4627-AFB0-23645B218BFF}" destId="{DA410E31-CFB1-4E94-8059-FA50D3283BC6}" srcOrd="0" destOrd="0" presId="urn:microsoft.com/office/officeart/2005/8/layout/pList1"/>
    <dgm:cxn modelId="{4EBB6B44-1B86-4E33-9C72-40A571E62975}" srcId="{B267C895-BAD1-460E-842D-B31904470791}" destId="{D7D3D060-5EDC-4627-AFB0-23645B218BFF}" srcOrd="3" destOrd="0" parTransId="{9ACC007A-40A0-4D55-9BA0-A043CF1077A6}" sibTransId="{249A2BF2-27E1-43B3-A872-1FC664C3A390}"/>
    <dgm:cxn modelId="{C1657E7C-9BE8-4862-ABC7-260ECCC508E3}" type="presOf" srcId="{D36CC5D8-623B-4B3C-96C3-FF639EAE82EE}" destId="{A76373A7-8478-4024-A888-8829F746ACD2}" srcOrd="0" destOrd="0" presId="urn:microsoft.com/office/officeart/2005/8/layout/pList1"/>
    <dgm:cxn modelId="{6C35748A-F777-4BC8-8713-5280D57829F6}" type="presOf" srcId="{447C7984-F2B9-4A7A-9790-3C958DBB2094}" destId="{2792A193-674B-4B9B-BBDB-7FAE81D2FE6D}" srcOrd="0" destOrd="0" presId="urn:microsoft.com/office/officeart/2005/8/layout/pList1"/>
    <dgm:cxn modelId="{4E178AF3-8066-467A-A891-9CAEA88249E9}" srcId="{B267C895-BAD1-460E-842D-B31904470791}" destId="{2455D9F7-B088-4F4D-B914-1B17D3AA8F50}" srcOrd="1" destOrd="0" parTransId="{B7A5E848-CBD0-4899-BF77-44156E6D5EA9}" sibTransId="{D36CC5D8-623B-4B3C-96C3-FF639EAE82EE}"/>
    <dgm:cxn modelId="{C984A6CA-EE50-4D60-A565-BFFE6C8DCB81}" srcId="{B267C895-BAD1-460E-842D-B31904470791}" destId="{9A23B4AB-2BF3-434A-BFD0-6DA16A37D45C}" srcOrd="2" destOrd="0" parTransId="{A58AEBC7-C5D6-4EEC-B534-DEA4DC3C48F6}" sibTransId="{1685074E-3879-43D8-8CCC-79F7FBFAD21B}"/>
    <dgm:cxn modelId="{BF8DE658-9FB1-4CFB-B394-21385F67B635}" type="presOf" srcId="{B267C895-BAD1-460E-842D-B31904470791}" destId="{662B1F43-5C6D-44D9-915A-C7800ECF860D}" srcOrd="0" destOrd="0" presId="urn:microsoft.com/office/officeart/2005/8/layout/pList1"/>
    <dgm:cxn modelId="{BECD7EDC-0CBE-46A4-BA36-2BC5B5AE0E97}" type="presOf" srcId="{2455D9F7-B088-4F4D-B914-1B17D3AA8F50}" destId="{DA30A13A-9E93-4484-8B15-7E88971CE0DD}" srcOrd="0" destOrd="0" presId="urn:microsoft.com/office/officeart/2005/8/layout/pList1"/>
    <dgm:cxn modelId="{7110AF51-04A2-4BFE-A88D-E908AF51724B}" type="presParOf" srcId="{662B1F43-5C6D-44D9-915A-C7800ECF860D}" destId="{E71CA603-32E3-443A-89E3-91930D933B21}" srcOrd="0" destOrd="0" presId="urn:microsoft.com/office/officeart/2005/8/layout/pList1"/>
    <dgm:cxn modelId="{975B22FF-594E-412D-ABAF-C8D71495F850}" type="presParOf" srcId="{E71CA603-32E3-443A-89E3-91930D933B21}" destId="{E9852FFE-46D1-4396-A191-44BDF48EE576}" srcOrd="0" destOrd="0" presId="urn:microsoft.com/office/officeart/2005/8/layout/pList1"/>
    <dgm:cxn modelId="{86DA013A-A91B-4909-BA35-C896D0F08B74}" type="presParOf" srcId="{E71CA603-32E3-443A-89E3-91930D933B21}" destId="{F98E483F-6ED2-4216-BAC1-AAAD4F92E728}" srcOrd="1" destOrd="0" presId="urn:microsoft.com/office/officeart/2005/8/layout/pList1"/>
    <dgm:cxn modelId="{7B830E8F-622F-4590-A1E3-14122B9B8B12}" type="presParOf" srcId="{662B1F43-5C6D-44D9-915A-C7800ECF860D}" destId="{2792A193-674B-4B9B-BBDB-7FAE81D2FE6D}" srcOrd="1" destOrd="0" presId="urn:microsoft.com/office/officeart/2005/8/layout/pList1"/>
    <dgm:cxn modelId="{CB086513-595D-479A-924D-8EF5617D0D55}" type="presParOf" srcId="{662B1F43-5C6D-44D9-915A-C7800ECF860D}" destId="{F662DD25-6804-4DAF-87A7-E96878E7201C}" srcOrd="2" destOrd="0" presId="urn:microsoft.com/office/officeart/2005/8/layout/pList1"/>
    <dgm:cxn modelId="{3BD2F546-2FEE-4D01-B7F8-3538DAC8A030}" type="presParOf" srcId="{F662DD25-6804-4DAF-87A7-E96878E7201C}" destId="{40041F17-B5D1-4D2D-9094-AEA440396749}" srcOrd="0" destOrd="0" presId="urn:microsoft.com/office/officeart/2005/8/layout/pList1"/>
    <dgm:cxn modelId="{7B26E143-0FCC-44B4-A38E-4BAA6EFC1294}" type="presParOf" srcId="{F662DD25-6804-4DAF-87A7-E96878E7201C}" destId="{DA30A13A-9E93-4484-8B15-7E88971CE0DD}" srcOrd="1" destOrd="0" presId="urn:microsoft.com/office/officeart/2005/8/layout/pList1"/>
    <dgm:cxn modelId="{F31DE51C-A293-4FB5-84BC-822C6CA23201}" type="presParOf" srcId="{662B1F43-5C6D-44D9-915A-C7800ECF860D}" destId="{A76373A7-8478-4024-A888-8829F746ACD2}" srcOrd="3" destOrd="0" presId="urn:microsoft.com/office/officeart/2005/8/layout/pList1"/>
    <dgm:cxn modelId="{C75B1A61-42CB-4817-94FF-04568CF16638}" type="presParOf" srcId="{662B1F43-5C6D-44D9-915A-C7800ECF860D}" destId="{A4DB9605-3A20-414C-B8DA-0A680725623C}" srcOrd="4" destOrd="0" presId="urn:microsoft.com/office/officeart/2005/8/layout/pList1"/>
    <dgm:cxn modelId="{6E22E602-C8C6-4F6F-8C25-C807CC5FF0CF}" type="presParOf" srcId="{A4DB9605-3A20-414C-B8DA-0A680725623C}" destId="{A0E45F86-38AF-47F9-AFDE-DBEBAB8E0E50}" srcOrd="0" destOrd="0" presId="urn:microsoft.com/office/officeart/2005/8/layout/pList1"/>
    <dgm:cxn modelId="{FC03A502-F543-4EB5-B4C1-54434DB1AC46}" type="presParOf" srcId="{A4DB9605-3A20-414C-B8DA-0A680725623C}" destId="{0C445C5E-09B6-4FFA-B363-886112A0A212}" srcOrd="1" destOrd="0" presId="urn:microsoft.com/office/officeart/2005/8/layout/pList1"/>
    <dgm:cxn modelId="{130C7711-29E3-449E-846B-31AFF4BB4B1C}" type="presParOf" srcId="{662B1F43-5C6D-44D9-915A-C7800ECF860D}" destId="{91812DDB-7D1D-4CF7-9BF2-54B3E5A49DD9}" srcOrd="5" destOrd="0" presId="urn:microsoft.com/office/officeart/2005/8/layout/pList1"/>
    <dgm:cxn modelId="{AE8D9F9A-9275-4251-9EA7-CA45066FAFEF}" type="presParOf" srcId="{662B1F43-5C6D-44D9-915A-C7800ECF860D}" destId="{45BAD93D-A9B6-4D7E-98AE-649076986F6B}" srcOrd="6" destOrd="0" presId="urn:microsoft.com/office/officeart/2005/8/layout/pList1"/>
    <dgm:cxn modelId="{7C3AB6B2-5574-4CD1-A66D-F8B8CD8340C4}" type="presParOf" srcId="{45BAD93D-A9B6-4D7E-98AE-649076986F6B}" destId="{00778EB7-9813-4A91-9738-06E559A6B48D}" srcOrd="0" destOrd="0" presId="urn:microsoft.com/office/officeart/2005/8/layout/pList1"/>
    <dgm:cxn modelId="{C32410B7-1BAC-44BF-ABB8-26A1E3D71DD2}" type="presParOf" srcId="{45BAD93D-A9B6-4D7E-98AE-649076986F6B}" destId="{DA410E31-CFB1-4E94-8059-FA50D3283BC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52FFE-46D1-4396-A191-44BDF48EE576}">
      <dsp:nvSpPr>
        <dsp:cNvPr id="0" name=""/>
        <dsp:cNvSpPr/>
      </dsp:nvSpPr>
      <dsp:spPr>
        <a:xfrm>
          <a:off x="0" y="50802"/>
          <a:ext cx="1982858" cy="165173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E483F-6ED2-4216-BAC1-AAAD4F92E728}">
      <dsp:nvSpPr>
        <dsp:cNvPr id="0" name=""/>
        <dsp:cNvSpPr/>
      </dsp:nvSpPr>
      <dsp:spPr>
        <a:xfrm>
          <a:off x="136677" y="1879602"/>
          <a:ext cx="1707829" cy="63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/>
            <a:t>মক্কি সূরা </a:t>
          </a:r>
          <a:endParaRPr lang="en-US" sz="1700" kern="1200" dirty="0"/>
        </a:p>
      </dsp:txBody>
      <dsp:txXfrm>
        <a:off x="136677" y="1879602"/>
        <a:ext cx="1707829" cy="633604"/>
      </dsp:txXfrm>
    </dsp:sp>
    <dsp:sp modelId="{40041F17-B5D1-4D2D-9094-AEA440396749}">
      <dsp:nvSpPr>
        <dsp:cNvPr id="0" name=""/>
        <dsp:cNvSpPr/>
      </dsp:nvSpPr>
      <dsp:spPr>
        <a:xfrm>
          <a:off x="2175914" y="357"/>
          <a:ext cx="1769072" cy="172050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0A13A-9E93-4484-8B15-7E88971CE0DD}">
      <dsp:nvSpPr>
        <dsp:cNvPr id="0" name=""/>
        <dsp:cNvSpPr/>
      </dsp:nvSpPr>
      <dsp:spPr>
        <a:xfrm>
          <a:off x="2181037" y="1866824"/>
          <a:ext cx="1707829" cy="63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/>
            <a:t>আয়াত সংখ্যা ৮</a:t>
          </a:r>
        </a:p>
      </dsp:txBody>
      <dsp:txXfrm>
        <a:off x="2181037" y="1866824"/>
        <a:ext cx="1707829" cy="633604"/>
      </dsp:txXfrm>
    </dsp:sp>
    <dsp:sp modelId="{A0E45F86-38AF-47F9-AFDE-DBEBAB8E0E50}">
      <dsp:nvSpPr>
        <dsp:cNvPr id="0" name=""/>
        <dsp:cNvSpPr/>
      </dsp:nvSpPr>
      <dsp:spPr>
        <a:xfrm>
          <a:off x="4044231" y="0"/>
          <a:ext cx="1957957" cy="161651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45C5E-09B6-4FFA-B363-886112A0A212}">
      <dsp:nvSpPr>
        <dsp:cNvPr id="0" name=""/>
        <dsp:cNvSpPr/>
      </dsp:nvSpPr>
      <dsp:spPr>
        <a:xfrm>
          <a:off x="4267205" y="1803401"/>
          <a:ext cx="1707829" cy="63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/>
            <a:t>৯৪ তম সূরা</a:t>
          </a:r>
        </a:p>
      </dsp:txBody>
      <dsp:txXfrm>
        <a:off x="4267205" y="1803401"/>
        <a:ext cx="1707829" cy="633604"/>
      </dsp:txXfrm>
    </dsp:sp>
    <dsp:sp modelId="{00778EB7-9813-4A91-9738-06E559A6B48D}">
      <dsp:nvSpPr>
        <dsp:cNvPr id="0" name=""/>
        <dsp:cNvSpPr/>
      </dsp:nvSpPr>
      <dsp:spPr>
        <a:xfrm>
          <a:off x="1981195" y="2260603"/>
          <a:ext cx="2083705" cy="1176694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10E31-CFB1-4E94-8059-FA50D3283BC6}">
      <dsp:nvSpPr>
        <dsp:cNvPr id="0" name=""/>
        <dsp:cNvSpPr/>
      </dsp:nvSpPr>
      <dsp:spPr>
        <a:xfrm>
          <a:off x="912607" y="3430038"/>
          <a:ext cx="4270785" cy="63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/>
            <a:t>নাশরাহ শব্দের ক্রিয়ামূল বিবেচনায় নামকরণ </a:t>
          </a:r>
          <a:endParaRPr lang="en-US" sz="1700" kern="1200" dirty="0"/>
        </a:p>
      </dsp:txBody>
      <dsp:txXfrm>
        <a:off x="912607" y="3430038"/>
        <a:ext cx="4270785" cy="633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microsoft.com/office/2007/relationships/hdphoto" Target="../media/hdphoto1.wdp"/><Relationship Id="rId7" Type="http://schemas.openxmlformats.org/officeDocument/2006/relationships/image" Target="../media/image2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99055"/>
            <a:ext cx="6019800" cy="1587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0"/>
            <a:ext cx="3343222" cy="93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34700"/>
            <a:ext cx="6019800" cy="436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3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01568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/>
              <a:t>সূরা আল-ইনশিরাহর ব্যাখ্যা </a:t>
            </a:r>
            <a:endParaRPr lang="en-US" sz="32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42829"/>
            <a:ext cx="8077200" cy="201477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657600"/>
            <a:ext cx="807720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01568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/>
              <a:t>সূরা আল-ইনশিরাহর শিক্ষা  </a:t>
            </a:r>
            <a:endParaRPr lang="en-US" sz="32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848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6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85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/>
              <a:t>বাড়ির কাজ 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590800" y="444787"/>
            <a:ext cx="30480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28800"/>
            <a:ext cx="6705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dirty="0">
                <a:solidFill>
                  <a:prstClr val="black"/>
                </a:solidFill>
              </a:rPr>
              <a:t>নিচের উদ্দিপকটি পড় বং এর আলোকে সংশ্লিষ্ট প্রশ্নগুলোর উত্তর দাও।</a:t>
            </a:r>
          </a:p>
          <a:p>
            <a:pPr lvl="0"/>
            <a:r>
              <a:rPr lang="bn-IN" dirty="0">
                <a:solidFill>
                  <a:prstClr val="black"/>
                </a:solidFill>
              </a:rPr>
              <a:t>আব্দুর রহমান শিক্ষা জীবন শেষ করে শহর থেকে নিজ গ্রামে ফিরে আ</a:t>
            </a:r>
            <a:endParaRPr lang="en-US" dirty="0"/>
          </a:p>
          <a:p>
            <a:r>
              <a:rPr lang="bn-IN" dirty="0" smtClean="0"/>
              <a:t>সে। গ্রামের নানা ধরনের কুসংস্কার, অসচেতনতা ও পাপাচারের বিরুদ্ধে রুখে  দাঁড়ায়। এতে গ্রামের কিছু লোক তাকে নানা ধরনের কুটুক্তি ও উপহাস করতে থাকে। কিছু প্রভাবশালী ব্যক্তি তার উপর নির্যাতন শুরু করে। আব্দুর রহমান তখন তার শিক্ষক আবদুল্লাহ সাহেবের নিকট পরামর্শ চান। তিনি তাকে বলেন,  এরকম পরিস্থিতিতে তুমি সূরা রা আল-ইনশিরাহ থেকে শিক্ষা গ্রহণ কর। </a:t>
            </a:r>
          </a:p>
          <a:p>
            <a:r>
              <a:rPr lang="bn-IN" dirty="0" smtClean="0"/>
              <a:t>(ক) ইনশিরাহ শব্দের অর্থ কী ?</a:t>
            </a:r>
          </a:p>
          <a:p>
            <a:r>
              <a:rPr lang="bn-IN" dirty="0" smtClean="0"/>
              <a:t>(খ) সূরা ইনশিরাহর শানে নুযুল বর্ণনা কর।</a:t>
            </a:r>
          </a:p>
          <a:p>
            <a:r>
              <a:rPr lang="bn-IN" dirty="0" smtClean="0"/>
              <a:t>(গ) আব্দুর রহমান সূরা ইনশিরাহ থেকে কীভাবে উৎসাহিত হতে পারেন? ব্যাখ্যাকর।</a:t>
            </a:r>
          </a:p>
          <a:p>
            <a:r>
              <a:rPr lang="bn-IN" dirty="0" smtClean="0"/>
              <a:t>(ঘ)  </a:t>
            </a:r>
          </a:p>
          <a:p>
            <a:r>
              <a:rPr lang="bn-IN" dirty="0"/>
              <a:t>	</a:t>
            </a:r>
            <a:r>
              <a:rPr lang="bn-IN" dirty="0" smtClean="0"/>
              <a:t>পাঠ্যবইয়ের আলোকে বিশ্লেষণ কর। </a:t>
            </a:r>
          </a:p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5691904"/>
            <a:ext cx="4724399" cy="27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0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6350"/>
          <a:stretch/>
        </p:blipFill>
        <p:spPr>
          <a:xfrm>
            <a:off x="1981200" y="4191000"/>
            <a:ext cx="5010150" cy="168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2509837"/>
            <a:ext cx="2062163" cy="1681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56" y="2509836"/>
            <a:ext cx="1369093" cy="1683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2" y="2500311"/>
            <a:ext cx="1614488" cy="1690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4552950"/>
            <a:ext cx="13716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509837"/>
            <a:ext cx="1371600" cy="199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49" y="2509836"/>
            <a:ext cx="1879468" cy="3367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6096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/>
              <a:t>আল্লাহ হাফিজ </a:t>
            </a:r>
            <a:r>
              <a:rPr lang="en-US" b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7987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304800"/>
            <a:ext cx="651192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146" y="1983487"/>
            <a:ext cx="4367307" cy="3810000"/>
          </a:xfrm>
        </p:spPr>
      </p:pic>
      <p:sp>
        <p:nvSpPr>
          <p:cNvPr id="14" name="TextBox 13"/>
          <p:cNvSpPr txBox="1"/>
          <p:nvPr/>
        </p:nvSpPr>
        <p:spPr>
          <a:xfrm>
            <a:off x="3810000" y="1676401"/>
            <a:ext cx="487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3" indent="0" algn="ctr">
              <a:buNone/>
            </a:pPr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মোঃ মাকসুদুর রহমান </a:t>
            </a:r>
          </a:p>
          <a:p>
            <a:pPr marL="914400" lvl="3" indent="0" algn="ctr">
              <a:buNone/>
            </a:pPr>
            <a:r>
              <a:rPr lang="bn-IN" sz="2400" dirty="0">
                <a:latin typeface="SutonnyOMJ" pitchFamily="2" charset="0"/>
                <a:cs typeface="SutonnyOMJ" pitchFamily="2" charset="0"/>
              </a:rPr>
              <a:t>সহকারী শিক্ষক</a:t>
            </a:r>
          </a:p>
          <a:p>
            <a:pPr marL="914400" lvl="3" indent="0" algn="ctr">
              <a:buNone/>
            </a:pPr>
            <a:r>
              <a:rPr lang="bn-IN" sz="2400" dirty="0">
                <a:latin typeface="SutonnyOMJ" pitchFamily="2" charset="0"/>
                <a:cs typeface="SutonnyOMJ" pitchFamily="2" charset="0"/>
              </a:rPr>
              <a:t>(ইসলাম ও নৈতিক শিক্ষা )</a:t>
            </a:r>
          </a:p>
          <a:p>
            <a:pPr marL="914400" lvl="3" indent="0" algn="ctr">
              <a:buNone/>
            </a:pPr>
            <a:r>
              <a:rPr lang="bn-IN" sz="3200" dirty="0">
                <a:solidFill>
                  <a:schemeClr val="bg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দিদার মডেল হাই স্কুল,</a:t>
            </a:r>
          </a:p>
          <a:p>
            <a:pPr marL="914400" lvl="3" indent="0" algn="ctr">
              <a:buNone/>
            </a:pPr>
            <a:r>
              <a:rPr lang="bn-IN" sz="2400" dirty="0">
                <a:latin typeface="SutonnyOMJ" pitchFamily="2" charset="0"/>
                <a:cs typeface="SutonnyOMJ" pitchFamily="2" charset="0"/>
              </a:rPr>
              <a:t>আদর্শ সদর, কুমিল্লা।</a:t>
            </a:r>
          </a:p>
          <a:p>
            <a:pPr marL="914400" lvl="3" indent="0" algn="ctr">
              <a:buNone/>
            </a:pPr>
            <a:r>
              <a:rPr lang="bn-IN" sz="2400" dirty="0">
                <a:latin typeface="SutonnyOMJ" pitchFamily="2" charset="0"/>
                <a:cs typeface="SutonnyOMJ" pitchFamily="2" charset="0"/>
              </a:rPr>
              <a:t>মোবাইলঃ </a:t>
            </a:r>
            <a:r>
              <a:rPr lang="en-US" sz="2000" dirty="0">
                <a:solidFill>
                  <a:schemeClr val="accent6"/>
                </a:solidFill>
                <a:latin typeface="SutonnyOMJ" pitchFamily="2" charset="0"/>
                <a:cs typeface="SutonnyOMJ" pitchFamily="2" charset="0"/>
              </a:rPr>
              <a:t>01815423317</a:t>
            </a:r>
            <a:endParaRPr lang="bn-IN" sz="2000" dirty="0">
              <a:solidFill>
                <a:schemeClr val="accent6"/>
              </a:solidFill>
              <a:latin typeface="SutonnyOMJ" pitchFamily="2" charset="0"/>
              <a:cs typeface="SutonnyOMJ" pitchFamily="2" charset="0"/>
            </a:endParaRPr>
          </a:p>
          <a:p>
            <a:pPr marL="914400" lvl="3" indent="0" algn="ctr">
              <a:buNone/>
            </a:pPr>
            <a:r>
              <a:rPr lang="bn-IN" sz="2400" dirty="0">
                <a:latin typeface="SutonnyOMJ" pitchFamily="2" charset="0"/>
                <a:cs typeface="SutonnyOMJ" pitchFamily="2" charset="0"/>
              </a:rPr>
              <a:t>ই-মেইলঃ </a:t>
            </a:r>
            <a:r>
              <a:rPr lang="en-US" dirty="0">
                <a:latin typeface="SutonnyOMJ" pitchFamily="2" charset="0"/>
                <a:cs typeface="SutonnyOMJ" pitchFamily="2" charset="0"/>
              </a:rPr>
              <a:t>maksudurrahman1990@gmail.com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86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/>
              <a:t>পাঠ পরিচিতি </a:t>
            </a:r>
            <a:endParaRPr lang="en-US" sz="40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677163" cy="4544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8436" y="2001559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accent5"/>
                </a:solidFill>
              </a:rPr>
              <a:t>২য় অধ্যায়</a:t>
            </a:r>
          </a:p>
          <a:p>
            <a:pPr algn="ctr"/>
            <a:r>
              <a:rPr lang="bn-IN" sz="2800" dirty="0" smtClean="0"/>
              <a:t>পাঠ ৮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37" y="3879867"/>
            <a:ext cx="2143125" cy="214312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39" y="3316428"/>
            <a:ext cx="4258319" cy="48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91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OMJ" pitchFamily="2" charset="0"/>
                <a:cs typeface="SutonnyOMJ" pitchFamily="2" charset="0"/>
              </a:rPr>
              <a:t>শিখনফল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676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এ পাঠ শেষে আমরা-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438400"/>
            <a:ext cx="5181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2800" dirty="0" smtClean="0"/>
              <a:t>সূরা ইনশিরাহ শুদ্ধভাবে মুখস্ত বলতে পারব।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2800" dirty="0" smtClean="0"/>
              <a:t>এ সূরার অর্থ ও পটভূমিসহ (শানে নুযুল) শিক্ষা বর্ণনা করতে পারব।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2800" dirty="0" smtClean="0"/>
              <a:t>সূরা ইনশিরাহর শিক্ষা নিজ জীবনে প্রয়োগ করতে পারব।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601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6096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1">
                    <a:lumMod val="75000"/>
                  </a:schemeClr>
                </a:solidFill>
              </a:rPr>
              <a:t>সূরা আল-ইনশিরাহ</a:t>
            </a:r>
          </a:p>
          <a:p>
            <a:pPr algn="ctr"/>
            <a:r>
              <a:rPr lang="bn-IN" sz="3200" b="1" dirty="0" smtClean="0"/>
              <a:t>পরিচয়</a:t>
            </a:r>
            <a:r>
              <a:rPr lang="bn-IN" dirty="0" smtClean="0"/>
              <a:t> 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2016419"/>
              </p:ext>
            </p:extLst>
          </p:nvPr>
        </p:nvGraphicFramePr>
        <p:xfrm>
          <a:off x="1600200" y="16252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8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/>
              <a:t>শানে নুযুল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90974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IN" sz="2000" dirty="0" smtClean="0">
                <a:solidFill>
                  <a:schemeClr val="accent5">
                    <a:lumMod val="75000"/>
                  </a:schemeClr>
                </a:solidFill>
              </a:rPr>
              <a:t>মহানবি হযরত মুহাম্মদ (স) নবুয়ত লাভের পূর্বেও মক্কানগরীর অত্যন্ত  সম্মানিত মানুষ ছিলেন। সারা আরবের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লোক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bn-IN" sz="2000" dirty="0" smtClean="0">
                <a:solidFill>
                  <a:schemeClr val="accent5">
                    <a:lumMod val="75000"/>
                  </a:schemeClr>
                </a:solidFill>
              </a:rPr>
              <a:t>তাঁকে </a:t>
            </a:r>
            <a:r>
              <a:rPr lang="bn-IN" sz="2000" dirty="0" smtClean="0">
                <a:solidFill>
                  <a:schemeClr val="accent5">
                    <a:lumMod val="75000"/>
                  </a:schemeClr>
                </a:solidFill>
              </a:rPr>
              <a:t>ভালোবাসত,শ্রদ্ধা করত, সম্মান দেখাত। তাঁকে আল-আমিন বলে ডাকত। সর্বোপরি মহানবি (স) ছিলেন সকলের প্রিয় ও শ্রদ্ধার পাত্র।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IN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কিন্তু নবুয়ত লাভের পর রাসুলুল্লাহ (স) ইসলামের দাওয়াত দিতে থাকলে মক্কাবাসীরা তাঁর বিরোধিতা শুরু করে। তারা তাঁকে নানাভাবে  ঠাট্টা-বিদ্রূপ ও উপহাস করতে থাকে। তাঁকে কবি, গণক, যাদুকর, পাগল ইত্যাদি বলে কষ্ট দিতে থাকে।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IN" sz="2000" dirty="0" smtClean="0">
                <a:solidFill>
                  <a:srgbClr val="00B0F0"/>
                </a:solidFill>
              </a:rPr>
              <a:t>এরকম নানাভাবে কাফিররা মহানবি (স)-কে  কষ্ট দিচ্ছিল। কাফিরদের এরূপ ঠাট্টা-বিদ্রূপ ও অন্যায় অত্যাচারে </a:t>
            </a:r>
            <a:r>
              <a:rPr lang="bn-IN" sz="2000" dirty="0">
                <a:solidFill>
                  <a:srgbClr val="00B0F0"/>
                </a:solidFill>
              </a:rPr>
              <a:t>রাসুলুল্লাহ (</a:t>
            </a:r>
            <a:r>
              <a:rPr lang="bn-IN" sz="2000" dirty="0" smtClean="0">
                <a:solidFill>
                  <a:srgbClr val="00B0F0"/>
                </a:solidFill>
              </a:rPr>
              <a:t>স) উদ্বিগ্ন ও হতাশ হয়ে পড়েন। এমন পরিস্থিতিতে আল্লাহ তায়ালা  এ সূরা নাজিল করে মহানবি (স) –কে সান্ত্বনা প্রদান করেন। 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60607"/>
            <a:ext cx="7420410" cy="4629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01568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/>
              <a:t>সূরা আল-ইনশিরাহর অর্থ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87752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01568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/>
              <a:t>সূরা আল-ইনশিরাহর অর্থ </a:t>
            </a:r>
            <a:endParaRPr lang="en-US" sz="32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90954"/>
            <a:ext cx="6671993" cy="48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6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501" y="838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/>
              <a:t>সূরা আল-ইনশিরাহর ব্যাখ্যা </a:t>
            </a:r>
            <a:endParaRPr lang="en-US" sz="32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" y="1600200"/>
            <a:ext cx="79247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51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759</TotalTime>
  <Words>355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Slipstream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ismail - [2010]</cp:lastModifiedBy>
  <cp:revision>35</cp:revision>
  <dcterms:created xsi:type="dcterms:W3CDTF">2006-08-16T00:00:00Z</dcterms:created>
  <dcterms:modified xsi:type="dcterms:W3CDTF">2020-06-08T09:20:49Z</dcterms:modified>
</cp:coreProperties>
</file>