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4" r:id="rId6"/>
    <p:sldId id="271" r:id="rId7"/>
    <p:sldId id="263" r:id="rId8"/>
    <p:sldId id="262" r:id="rId9"/>
    <p:sldId id="265" r:id="rId10"/>
    <p:sldId id="266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1000"/>
            <a:ext cx="65532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05000"/>
            <a:ext cx="6517836" cy="4144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54864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rism-coloring-p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063" y="1676400"/>
            <a:ext cx="1749138" cy="22635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114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smtClean="0">
                <a:latin typeface="NikoshBAN" pitchFamily="2" charset="0"/>
                <a:cs typeface="NikoshBAN" pitchFamily="2" charset="0"/>
              </a:rPr>
              <a:t> 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4724400" y="2286000"/>
            <a:ext cx="228600" cy="13716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910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সে.মি.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05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সে.মি.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95600" y="2057400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243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সে.মি.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rot="10800000">
            <a:off x="5334000" y="2057400"/>
            <a:ext cx="1524000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সে.মি.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>
          <a:xfrm rot="10800000" flipV="1">
            <a:off x="5181600" y="1708666"/>
            <a:ext cx="1524000" cy="12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54864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মূল্যয়ন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2098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AutoNum type="arabicParenR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প্রিজমের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AutoNum type="arabicParenR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প্রিজমের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আয়তনের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54864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14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প্রিজমের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খ) প্রিজমের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prism-hexag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787652">
            <a:off x="3229148" y="1795853"/>
            <a:ext cx="1394407" cy="1394407"/>
          </a:xfrm>
          <a:prstGeom prst="rect">
            <a:avLst/>
          </a:prstGeom>
        </p:spPr>
      </p:pic>
      <p:sp>
        <p:nvSpPr>
          <p:cNvPr id="9" name="Left Brace 8"/>
          <p:cNvSpPr/>
          <p:nvPr/>
        </p:nvSpPr>
        <p:spPr>
          <a:xfrm rot="16473169">
            <a:off x="3405791" y="2917034"/>
            <a:ext cx="750106" cy="7656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19600" y="3352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ght_dispersion_conceptua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721995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52578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95600" y="274638"/>
            <a:ext cx="62484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862637" y="2738437"/>
            <a:ext cx="335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বিষয়ঃ উচ্চতর গণিত </a:t>
            </a:r>
          </a:p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শ্রেণীঃ নবম </a:t>
            </a:r>
          </a:p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অধ্যায়ঃ ত্রয়োদশ </a:t>
            </a:r>
          </a:p>
          <a:p>
            <a:pPr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7" y="2362200"/>
            <a:ext cx="5915025" cy="42473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বেলাল উদ্দীন </a:t>
            </a:r>
            <a:endParaRPr lang="bn-BD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শিক্ষক(গণিত) </a:t>
            </a:r>
            <a:endParaRPr lang="bn-BD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চরখাগরিয়া খাদিম আলী চৌধুরী উচ্চ বিদ্যালয়</a:t>
            </a:r>
          </a:p>
          <a:p>
            <a:pPr algn="ctr"/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সাতকানিয়া , চট্টগ্রাম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০১৮১৬১২৯৬৫০ 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Email :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bucox1980@gmail.com</a:t>
            </a:r>
            <a:endParaRPr lang="bn-BD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2103601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ism-art-288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09800"/>
            <a:ext cx="27432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76200"/>
            <a:ext cx="5257800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8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ilind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371600"/>
            <a:ext cx="2389435" cy="4522858"/>
          </a:xfrm>
          <a:prstGeom prst="rect">
            <a:avLst/>
          </a:prstGeom>
        </p:spPr>
      </p:pic>
      <p:pic>
        <p:nvPicPr>
          <p:cNvPr id="9" name="Picture 8" descr="PovCo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685800"/>
            <a:ext cx="4559121" cy="5615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153400" cy="44196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প্রিজমের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7315200" y="1143000"/>
            <a:ext cx="762000" cy="2209800"/>
            <a:chOff x="3886200" y="914400"/>
            <a:chExt cx="762000" cy="2209800"/>
          </a:xfrm>
        </p:grpSpPr>
        <p:cxnSp>
          <p:nvCxnSpPr>
            <p:cNvPr id="38" name="Straight Connector 37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990600" y="1143000"/>
            <a:ext cx="914400" cy="2133600"/>
            <a:chOff x="3200400" y="914400"/>
            <a:chExt cx="914400" cy="2133600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505200" y="4648200"/>
            <a:ext cx="1447800" cy="1600200"/>
            <a:chOff x="3200400" y="1524000"/>
            <a:chExt cx="1447800" cy="16002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295400" y="4953000"/>
            <a:ext cx="1219200" cy="685800"/>
            <a:chOff x="3200400" y="2438400"/>
            <a:chExt cx="1219200" cy="6858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657600" y="228600"/>
            <a:ext cx="1219200" cy="685800"/>
            <a:chOff x="3429000" y="914400"/>
            <a:chExt cx="1219200" cy="6858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5638800" y="4953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4343400"/>
            <a:ext cx="1981200" cy="11079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417 -0.4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34166 0.00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2.22222E-6 L 0.275 -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4166 -0.3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0 0.133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200400" y="3048000"/>
            <a:ext cx="1219200" cy="7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1524000"/>
            <a:ext cx="1219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810000" y="2514600"/>
            <a:ext cx="685800" cy="533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038600" y="990600"/>
            <a:ext cx="6858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771900" y="2247900"/>
            <a:ext cx="1524000" cy="228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85"/>
          <p:cNvGrpSpPr/>
          <p:nvPr/>
        </p:nvGrpSpPr>
        <p:grpSpPr>
          <a:xfrm>
            <a:off x="3200400" y="914400"/>
            <a:ext cx="914400" cy="2133600"/>
            <a:chOff x="3200400" y="914400"/>
            <a:chExt cx="914400" cy="2133600"/>
          </a:xfrm>
        </p:grpSpPr>
        <p:cxnSp>
          <p:nvCxnSpPr>
            <p:cNvPr id="10" name="Straight Connector 9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6"/>
          <p:cNvGrpSpPr/>
          <p:nvPr/>
        </p:nvGrpSpPr>
        <p:grpSpPr>
          <a:xfrm>
            <a:off x="3200400" y="2438400"/>
            <a:ext cx="1219200" cy="685800"/>
            <a:chOff x="3200400" y="2438400"/>
            <a:chExt cx="1219200" cy="685800"/>
          </a:xfrm>
        </p:grpSpPr>
        <p:cxnSp>
          <p:nvCxnSpPr>
            <p:cNvPr id="42" name="Straight Connector 41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Group 47"/>
          <p:cNvGrpSpPr/>
          <p:nvPr/>
        </p:nvGrpSpPr>
        <p:grpSpPr>
          <a:xfrm>
            <a:off x="3429000" y="914400"/>
            <a:ext cx="1219200" cy="685800"/>
            <a:chOff x="3200400" y="914400"/>
            <a:chExt cx="1219200" cy="685800"/>
          </a:xfrm>
        </p:grpSpPr>
        <p:cxnSp>
          <p:nvCxnSpPr>
            <p:cNvPr id="53" name="Straight Connector 52"/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8"/>
          <p:cNvGrpSpPr/>
          <p:nvPr/>
        </p:nvGrpSpPr>
        <p:grpSpPr>
          <a:xfrm>
            <a:off x="3200400" y="1524000"/>
            <a:ext cx="1447800" cy="1600200"/>
            <a:chOff x="3200400" y="1524000"/>
            <a:chExt cx="1447800" cy="16002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32004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4290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75"/>
          <p:cNvGrpSpPr/>
          <p:nvPr/>
        </p:nvGrpSpPr>
        <p:grpSpPr>
          <a:xfrm>
            <a:off x="3886200" y="914400"/>
            <a:ext cx="762000" cy="2209800"/>
            <a:chOff x="3886200" y="914400"/>
            <a:chExt cx="762000" cy="2209800"/>
          </a:xfrm>
        </p:grpSpPr>
        <p:cxnSp>
          <p:nvCxnSpPr>
            <p:cNvPr id="77" name="Straight Connector 76"/>
            <p:cNvCxnSpPr/>
            <p:nvPr/>
          </p:nvCxnSpPr>
          <p:spPr>
            <a:xfrm rot="16200000" flipH="1">
              <a:off x="38100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0386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37719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87"/>
          <p:cNvGrpSpPr/>
          <p:nvPr/>
        </p:nvGrpSpPr>
        <p:grpSpPr>
          <a:xfrm>
            <a:off x="3200400" y="914400"/>
            <a:ext cx="914400" cy="2133600"/>
            <a:chOff x="3200400" y="914400"/>
            <a:chExt cx="914400" cy="2133600"/>
          </a:xfrm>
        </p:grpSpPr>
        <p:cxnSp>
          <p:nvCxnSpPr>
            <p:cNvPr id="89" name="Straight Connector 88"/>
            <p:cNvCxnSpPr/>
            <p:nvPr/>
          </p:nvCxnSpPr>
          <p:spPr>
            <a:xfrm rot="5400000" flipH="1" flipV="1">
              <a:off x="25527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0800000" flipV="1">
              <a:off x="32004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10800000" flipV="1">
              <a:off x="34290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2385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>
            <a:off x="304800" y="4876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সর্বসম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বহুভূজ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তলগুলো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5416 0.22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375 0.005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sm-triang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82048">
            <a:off x="43314" y="457200"/>
            <a:ext cx="3048000" cy="3048000"/>
          </a:xfrm>
          <a:prstGeom prst="rect">
            <a:avLst/>
          </a:prstGeom>
        </p:spPr>
      </p:pic>
      <p:pic>
        <p:nvPicPr>
          <p:cNvPr id="4" name="Picture 3" descr="U76_7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914400"/>
            <a:ext cx="2066925" cy="2114550"/>
          </a:xfrm>
          <a:prstGeom prst="rect">
            <a:avLst/>
          </a:prstGeom>
        </p:spPr>
      </p:pic>
      <p:pic>
        <p:nvPicPr>
          <p:cNvPr id="5" name="Picture 4" descr="prism-hexag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13174">
            <a:off x="6406818" y="1143392"/>
            <a:ext cx="2794736" cy="2658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2011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ত্রিভূজাকৃতি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4201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পঞ্চভূজাকৃতি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4191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ষড়ভূজাকৃতি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562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প্রিজমের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/>
          <p:nvPr/>
        </p:nvGrpSpPr>
        <p:grpSpPr>
          <a:xfrm>
            <a:off x="2971800" y="914400"/>
            <a:ext cx="1447800" cy="2209800"/>
            <a:chOff x="2971800" y="914400"/>
            <a:chExt cx="1447800" cy="220980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35433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23241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" name="Group 47"/>
            <p:cNvGrpSpPr/>
            <p:nvPr/>
          </p:nvGrpSpPr>
          <p:grpSpPr>
            <a:xfrm>
              <a:off x="3200400" y="914400"/>
              <a:ext cx="1219200" cy="685800"/>
              <a:chOff x="3200400" y="914400"/>
              <a:chExt cx="1219200" cy="6858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16200000" flipH="1">
                <a:off x="3810000" y="990600"/>
                <a:ext cx="685800" cy="533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3200400" y="1524000"/>
                <a:ext cx="12192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 flipV="1">
                <a:off x="3200400" y="914400"/>
                <a:ext cx="685800" cy="609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30099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25"/>
          <p:cNvGrpSpPr/>
          <p:nvPr/>
        </p:nvGrpSpPr>
        <p:grpSpPr>
          <a:xfrm>
            <a:off x="2971800" y="2438400"/>
            <a:ext cx="1219200" cy="685800"/>
            <a:chOff x="2971800" y="2438400"/>
            <a:chExt cx="1219200" cy="68580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" name="Group 52"/>
          <p:cNvGrpSpPr/>
          <p:nvPr/>
        </p:nvGrpSpPr>
        <p:grpSpPr>
          <a:xfrm>
            <a:off x="3657600" y="914400"/>
            <a:ext cx="762000" cy="2209800"/>
            <a:chOff x="7620000" y="1066800"/>
            <a:chExt cx="762000" cy="2209800"/>
          </a:xfrm>
        </p:grpSpPr>
        <p:cxnSp>
          <p:nvCxnSpPr>
            <p:cNvPr id="32" name="Straight Connector 31"/>
            <p:cNvCxnSpPr/>
            <p:nvPr/>
          </p:nvCxnSpPr>
          <p:spPr>
            <a:xfrm rot="5400000" flipH="1" flipV="1">
              <a:off x="7505700" y="2400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7543800" y="26670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7772400" y="11430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972300" y="17145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53"/>
          <p:cNvGrpSpPr/>
          <p:nvPr/>
        </p:nvGrpSpPr>
        <p:grpSpPr>
          <a:xfrm>
            <a:off x="2971800" y="914400"/>
            <a:ext cx="914400" cy="2133600"/>
            <a:chOff x="457200" y="609600"/>
            <a:chExt cx="914400" cy="2133600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-190500" y="1866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0800000" flipV="1">
              <a:off x="457200" y="21336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 flipV="1">
              <a:off x="685800" y="6096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495300" y="1257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54"/>
          <p:cNvGrpSpPr/>
          <p:nvPr/>
        </p:nvGrpSpPr>
        <p:grpSpPr>
          <a:xfrm>
            <a:off x="2971800" y="1524000"/>
            <a:ext cx="1447800" cy="1600200"/>
            <a:chOff x="2743200" y="4343400"/>
            <a:chExt cx="1447800" cy="16002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971800" y="43434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743200" y="58674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3314700" y="50673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2095500" y="4991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48"/>
          <p:cNvGrpSpPr/>
          <p:nvPr/>
        </p:nvGrpSpPr>
        <p:grpSpPr>
          <a:xfrm>
            <a:off x="3200400" y="914400"/>
            <a:ext cx="1219200" cy="685800"/>
            <a:chOff x="3200400" y="914400"/>
            <a:chExt cx="1219200" cy="685800"/>
          </a:xfrm>
        </p:grpSpPr>
        <p:cxnSp>
          <p:nvCxnSpPr>
            <p:cNvPr id="50" name="Straight Connector 49"/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6" name="Picture 35" descr="printable-nets-triangular-prism-net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599" y="3429000"/>
            <a:ext cx="2057399" cy="312420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8382000" y="3810000"/>
            <a:ext cx="533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086600" y="6400800"/>
            <a:ext cx="1905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04800" y="56388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প্রিজমের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সমগ্রতলের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=২(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পার্শ্বতলগুলোর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-0.28333 0.5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23334 0.53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0417 0.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5 0.394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9166 0.527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0800" y="4724400"/>
            <a:ext cx="914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5"/>
          <p:cNvGrpSpPr/>
          <p:nvPr/>
        </p:nvGrpSpPr>
        <p:grpSpPr>
          <a:xfrm rot="10291710">
            <a:off x="1750127" y="1676400"/>
            <a:ext cx="1447800" cy="2209800"/>
            <a:chOff x="2971800" y="914400"/>
            <a:chExt cx="1447800" cy="2209800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3581400" y="2514600"/>
              <a:ext cx="685800" cy="5334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971800" y="3048000"/>
              <a:ext cx="12192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3543300" y="22479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2324100" y="21717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V="1">
              <a:off x="2971800" y="2438400"/>
              <a:ext cx="685800" cy="6096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0" name="Group 47"/>
            <p:cNvGrpSpPr/>
            <p:nvPr/>
          </p:nvGrpSpPr>
          <p:grpSpPr>
            <a:xfrm>
              <a:off x="3200400" y="914400"/>
              <a:ext cx="1219200" cy="685800"/>
              <a:chOff x="3200400" y="914400"/>
              <a:chExt cx="1219200" cy="6858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810000" y="990600"/>
                <a:ext cx="685800" cy="533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200400" y="1524000"/>
                <a:ext cx="1219200" cy="76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 flipV="1">
                <a:off x="3200400" y="914400"/>
                <a:ext cx="685800" cy="609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 rot="5400000">
              <a:off x="3009900" y="1562100"/>
              <a:ext cx="1524000" cy="2286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Left Brace 15"/>
          <p:cNvSpPr/>
          <p:nvPr/>
        </p:nvSpPr>
        <p:spPr>
          <a:xfrm>
            <a:off x="1447800" y="1752600"/>
            <a:ext cx="304800" cy="1600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2297668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Left Brace 17"/>
          <p:cNvSpPr/>
          <p:nvPr/>
        </p:nvSpPr>
        <p:spPr>
          <a:xfrm rot="16200000">
            <a:off x="1866900" y="3314699"/>
            <a:ext cx="1104900" cy="1257301"/>
          </a:xfrm>
          <a:prstGeom prst="leftBrace">
            <a:avLst>
              <a:gd name="adj1" fmla="val 8333"/>
              <a:gd name="adj2" fmla="val 5322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44737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ভূমি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791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প্রিজমের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48"/>
          <p:cNvGrpSpPr/>
          <p:nvPr/>
        </p:nvGrpSpPr>
        <p:grpSpPr>
          <a:xfrm rot="10314271">
            <a:off x="1871014" y="3206629"/>
            <a:ext cx="1219200" cy="685800"/>
            <a:chOff x="3200400" y="914400"/>
            <a:chExt cx="1219200" cy="685800"/>
          </a:xfrm>
        </p:grpSpPr>
        <p:cxnSp>
          <p:nvCxnSpPr>
            <p:cNvPr id="22" name="Straight Connector 21"/>
            <p:cNvCxnSpPr/>
            <p:nvPr/>
          </p:nvCxnSpPr>
          <p:spPr>
            <a:xfrm rot="16200000" flipH="1">
              <a:off x="3810000" y="990600"/>
              <a:ext cx="685800" cy="533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200400" y="1524000"/>
              <a:ext cx="12192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3200400" y="914400"/>
              <a:ext cx="685800" cy="609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rot="16200000" flipH="1">
            <a:off x="1028700" y="2628900"/>
            <a:ext cx="1600199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20365 0.3379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54167 0.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201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Times New Roman</vt:lpstr>
      <vt:lpstr>Wingdings</vt:lpstr>
      <vt:lpstr>Office Theme</vt:lpstr>
      <vt:lpstr>স্বাগতম </vt:lpstr>
      <vt:lpstr>পরিচিতি 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Lab_01</dc:creator>
  <cp:lastModifiedBy>Windows User</cp:lastModifiedBy>
  <cp:revision>52</cp:revision>
  <dcterms:created xsi:type="dcterms:W3CDTF">2006-08-16T00:00:00Z</dcterms:created>
  <dcterms:modified xsi:type="dcterms:W3CDTF">2020-10-26T13:12:51Z</dcterms:modified>
</cp:coreProperties>
</file>