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2" r:id="rId7"/>
    <p:sldId id="263" r:id="rId8"/>
    <p:sldId id="265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0CCBD-4AF5-814D-8D8E-A1362DB66B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531032-2A75-1E4F-A53F-8158759A08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1D63D9-D32F-C94F-9746-81B55FE3D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D2EB6-E05A-6A40-A0E1-17FCF68033F1}" type="datetimeFigureOut">
              <a:rPr lang="en-US"/>
              <a:t>10/26/2020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D38324-3A2F-6F43-B756-A3FCB6C75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1426D2-0EDA-FB47-B810-B82EBBF8F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92AD2-FA38-B349-842B-7F5E9A15B58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31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EDFB9-C38D-8D49-A721-E82E491D1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1B75AB-DEEE-5649-81BE-7CB7FFF1C5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A6F413-8ED5-E048-9AE2-FCF3C39BF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D2EB6-E05A-6A40-A0E1-17FCF68033F1}" type="datetimeFigureOut">
              <a:rPr lang="en-US"/>
              <a:t>10/26/2020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02F8E-CE0D-A945-83FA-B3766C188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C209C7-188B-1B44-84E4-0132F8600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92AD2-FA38-B349-842B-7F5E9A15B58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577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12B960-4C5F-7E49-9EFE-6EBA957E0C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84F8C0-352C-F54B-B937-EC367D078E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7AE10F-5C07-5D4F-9CCF-5D2A26DD0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D2EB6-E05A-6A40-A0E1-17FCF68033F1}" type="datetimeFigureOut">
              <a:rPr lang="en-US"/>
              <a:t>10/26/2020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EC5EB-8B3E-B442-BE2E-579AFB844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9DE32-AC6E-6B4B-8E0B-5F6992CC1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92AD2-FA38-B349-842B-7F5E9A15B58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18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3C795-97B0-1E44-A68A-118AD2C60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9D18B-2F7B-5C42-A992-3537CABF7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AEB76-BD09-D14C-B822-9E00CD6D3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D2EB6-E05A-6A40-A0E1-17FCF68033F1}" type="datetimeFigureOut">
              <a:rPr lang="en-US"/>
              <a:t>10/26/2020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8B5604-6A1C-E74E-A363-46EF30CAC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EADC0-1401-A941-810E-A10B19A93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92AD2-FA38-B349-842B-7F5E9A15B58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752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FF853-E0F5-2346-ACDC-D6D0A084B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EDEF60-744F-8F45-934B-2C5FCCC47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68EE9-3046-1149-995A-322A00AF0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D2EB6-E05A-6A40-A0E1-17FCF68033F1}" type="datetimeFigureOut">
              <a:rPr lang="en-US"/>
              <a:t>10/26/2020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3601ED-8E20-5244-B9FD-B3ED08D77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CD766-AB08-9E4E-9EFF-1C64DFBA6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92AD2-FA38-B349-842B-7F5E9A15B58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34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21639-15F3-684B-B5C9-AFFD8AB12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CD50D-68A1-F54C-B99B-CD4CE1BEEA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8A8E05-C842-4744-B191-0C77CBE018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6E346C-3367-0046-AA3A-27E635D80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D2EB6-E05A-6A40-A0E1-17FCF68033F1}" type="datetimeFigureOut">
              <a:rPr lang="en-US"/>
              <a:t>10/26/2020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E6D1BB-2E9E-3845-BD34-4B6080FDE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E27278-FECC-684A-871F-CF311129B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92AD2-FA38-B349-842B-7F5E9A15B58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697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9EE80-F163-0544-A002-DFBFAC63D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6A3F42-FCAB-924F-818F-39A6CE7358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C765E7-4881-0346-95DE-1700C4A24F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E6CE40-8BC3-044A-B48E-0306BB76AF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532FD4-BDE4-2449-AF38-0DF637253B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FBCA9C-73A5-A249-B28E-764C65255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D2EB6-E05A-6A40-A0E1-17FCF68033F1}" type="datetimeFigureOut">
              <a:rPr lang="en-US"/>
              <a:t>10/26/2020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160186-7D47-0245-9847-EAA4DCACA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3AC6FF-8127-CA4A-A81B-32095E62B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92AD2-FA38-B349-842B-7F5E9A15B58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522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BFC5D-89AA-5E42-97A7-845E5FC88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DCB5DF-B4E0-7F42-A551-ACEF84CB2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D2EB6-E05A-6A40-A0E1-17FCF68033F1}" type="datetimeFigureOut">
              <a:rPr lang="en-US"/>
              <a:t>10/26/2020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59CC57-50F1-5049-879D-ADB9F6498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024C23-0EFD-954C-AC08-649E840E1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92AD2-FA38-B349-842B-7F5E9A15B58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83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B4C169-D858-4E4A-8998-06827A043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D2EB6-E05A-6A40-A0E1-17FCF68033F1}" type="datetimeFigureOut">
              <a:rPr lang="en-US"/>
              <a:t>10/26/2020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A2012C-D817-8C4A-B396-55671201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A8C256-4C65-9A44-9680-F26021FD5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92AD2-FA38-B349-842B-7F5E9A15B58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032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846AE-B768-7045-B921-552CC4001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C09DC-11F4-D949-8741-51C97BC70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F9EC6C-203A-404C-BFB0-59DECE83BB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6BC05A-D3A0-7945-9EA2-2BEDF692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D2EB6-E05A-6A40-A0E1-17FCF68033F1}" type="datetimeFigureOut">
              <a:rPr lang="en-US"/>
              <a:t>10/26/2020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8B1C5D-6E52-1D4B-805C-B53E1C290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A44FB9-E5DD-E648-B12B-7395923F0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92AD2-FA38-B349-842B-7F5E9A15B58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580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85038-B74A-C046-AC6B-CD696EEED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6962D1-84F1-D847-B57F-18E5070DB9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868E3A-4ECB-AB41-BBA6-E113996D8E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CE6328-EF64-D644-ACD4-DAF793B48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D2EB6-E05A-6A40-A0E1-17FCF68033F1}" type="datetimeFigureOut">
              <a:rPr lang="en-US"/>
              <a:t>10/26/2020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158C47-8F38-6849-BB79-454387847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852948-C1F0-0F4D-8DE6-9B8725F0B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92AD2-FA38-B349-842B-7F5E9A15B58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26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8052AE-C69A-AA4F-8874-F8E0CC928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5EB83-7894-D74C-8FE2-37776810DA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81B9FF-2FAD-DA4B-A7A7-B8BA8D28F9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D2EB6-E05A-6A40-A0E1-17FCF68033F1}" type="datetimeFigureOut">
              <a:rPr lang="en-US"/>
              <a:t>10/26/2020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B9880-6CFD-C94E-BA6B-3F3EDDEEB0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94129-C610-314A-A9EE-AFB4592510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92AD2-FA38-B349-842B-7F5E9A15B58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95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7.jpeg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03F707-2C23-9A4A-A6F2-AF87307AE940}"/>
              </a:ext>
            </a:extLst>
          </p:cNvPr>
          <p:cNvSpPr/>
          <p:nvPr/>
        </p:nvSpPr>
        <p:spPr>
          <a:xfrm flipH="1">
            <a:off x="3187546" y="553238"/>
            <a:ext cx="2731889" cy="5641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পুলক মল্লিক</a:t>
            </a:r>
          </a:p>
          <a:p>
            <a:pPr algn="ctr"/>
            <a:r>
              <a:rPr lang="en-US" sz="3200" b="1"/>
              <a:t>সহকারী শিক্ষক</a:t>
            </a:r>
          </a:p>
          <a:p>
            <a:pPr algn="ctr"/>
            <a:r>
              <a:rPr lang="en-US" sz="3200" b="1"/>
              <a:t>চরণদ্বীপ দেওয়ান বিবি সঃ প্রাঃ বিদ্যালয়</a:t>
            </a:r>
          </a:p>
          <a:p>
            <a:pPr algn="ctr"/>
            <a:r>
              <a:rPr lang="en-US" sz="3200" b="1"/>
              <a:t>বোয়ালখালী, চট্টগ্রাম।</a:t>
            </a:r>
            <a:r>
              <a:rPr lang="en-US"/>
              <a:t>          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DAFB4A-96E0-E74E-BFEF-C4BC08A9BEA0}"/>
              </a:ext>
            </a:extLst>
          </p:cNvPr>
          <p:cNvSpPr/>
          <p:nvPr/>
        </p:nvSpPr>
        <p:spPr>
          <a:xfrm flipH="1">
            <a:off x="3104943" y="630727"/>
            <a:ext cx="2782717" cy="5643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</a:rPr>
              <a:t>স্বাগতম</a:t>
            </a:r>
            <a:r>
              <a:rPr lang="en-US"/>
              <a:t> </a:t>
            </a: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CC0EC3E1-FC23-B84F-AF32-6ADB0E664C6C}"/>
              </a:ext>
            </a:extLst>
          </p:cNvPr>
          <p:cNvSpPr/>
          <p:nvPr/>
        </p:nvSpPr>
        <p:spPr>
          <a:xfrm>
            <a:off x="2877278" y="283975"/>
            <a:ext cx="3352427" cy="6290050"/>
          </a:xfrm>
          <a:prstGeom prst="frame">
            <a:avLst>
              <a:gd name="adj1" fmla="val 1441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C8FCA8A-A713-BE4C-8414-BB4D6CE7EC27}"/>
              </a:ext>
            </a:extLst>
          </p:cNvPr>
          <p:cNvSpPr/>
          <p:nvPr/>
        </p:nvSpPr>
        <p:spPr>
          <a:xfrm>
            <a:off x="4259626" y="6276455"/>
            <a:ext cx="846071" cy="11608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BB28410-AA59-F34D-8D0C-655DA0AA78B5}"/>
              </a:ext>
            </a:extLst>
          </p:cNvPr>
          <p:cNvSpPr/>
          <p:nvPr/>
        </p:nvSpPr>
        <p:spPr>
          <a:xfrm flipH="1" flipV="1">
            <a:off x="3656040" y="495197"/>
            <a:ext cx="1632996" cy="116083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BB9702D9-6B56-5C4A-9CE3-81262F0AD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184" y="775907"/>
            <a:ext cx="4985839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24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8" grpId="0" animBg="1"/>
      <p:bldP spid="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F8E51FFF-0AEB-5F44-95DA-62DFB26BAA2A}"/>
              </a:ext>
            </a:extLst>
          </p:cNvPr>
          <p:cNvSpPr/>
          <p:nvPr/>
        </p:nvSpPr>
        <p:spPr>
          <a:xfrm>
            <a:off x="4134501" y="6165811"/>
            <a:ext cx="4668433" cy="69218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A6FFD0CC-2640-F348-B593-10068AB4919D}"/>
              </a:ext>
            </a:extLst>
          </p:cNvPr>
          <p:cNvSpPr/>
          <p:nvPr/>
        </p:nvSpPr>
        <p:spPr>
          <a:xfrm>
            <a:off x="5431024" y="5297557"/>
            <a:ext cx="1785463" cy="109188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EA69552-5980-B34C-972B-86F1473BB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173" y="468559"/>
            <a:ext cx="4916321" cy="4970986"/>
          </a:xfrm>
          <a:prstGeom prst="rect">
            <a:avLst/>
          </a:prstGeom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B5E8ECF0-B78A-334B-946E-7989E2180676}"/>
              </a:ext>
            </a:extLst>
          </p:cNvPr>
          <p:cNvSpPr/>
          <p:nvPr/>
        </p:nvSpPr>
        <p:spPr>
          <a:xfrm>
            <a:off x="1970078" y="124239"/>
            <a:ext cx="8643494" cy="5502018"/>
          </a:xfrm>
          <a:prstGeom prst="frame">
            <a:avLst>
              <a:gd name="adj1" fmla="val 546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54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F8E51FFF-0AEB-5F44-95DA-62DFB26BAA2A}"/>
              </a:ext>
            </a:extLst>
          </p:cNvPr>
          <p:cNvSpPr/>
          <p:nvPr/>
        </p:nvSpPr>
        <p:spPr>
          <a:xfrm>
            <a:off x="4134501" y="6165811"/>
            <a:ext cx="4668433" cy="69218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A6FFD0CC-2640-F348-B593-10068AB4919D}"/>
              </a:ext>
            </a:extLst>
          </p:cNvPr>
          <p:cNvSpPr/>
          <p:nvPr/>
        </p:nvSpPr>
        <p:spPr>
          <a:xfrm>
            <a:off x="5431024" y="5297557"/>
            <a:ext cx="1785463" cy="109188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B5E8ECF0-B78A-334B-946E-7989E2180676}"/>
              </a:ext>
            </a:extLst>
          </p:cNvPr>
          <p:cNvSpPr/>
          <p:nvPr/>
        </p:nvSpPr>
        <p:spPr>
          <a:xfrm>
            <a:off x="1970078" y="124239"/>
            <a:ext cx="8643494" cy="5502018"/>
          </a:xfrm>
          <a:prstGeom prst="frame">
            <a:avLst>
              <a:gd name="adj1" fmla="val 546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04240C-0D64-3043-9F1B-CD81F017D334}"/>
              </a:ext>
            </a:extLst>
          </p:cNvPr>
          <p:cNvSpPr txBox="1"/>
          <p:nvPr/>
        </p:nvSpPr>
        <p:spPr>
          <a:xfrm rot="10800000" flipV="1">
            <a:off x="2856582" y="931744"/>
            <a:ext cx="70467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b="1" u="sng">
                <a:solidFill>
                  <a:srgbClr val="FF0000"/>
                </a:solidFill>
              </a:rPr>
              <a:t>পাঠ পরিচিতি</a:t>
            </a:r>
            <a:r>
              <a:rPr lang="en-US" sz="5400" b="1"/>
              <a:t> </a:t>
            </a:r>
          </a:p>
          <a:p>
            <a:pPr algn="l"/>
            <a:r>
              <a:rPr lang="en-US" sz="5400" b="1">
                <a:solidFill>
                  <a:srgbClr val="00B050"/>
                </a:solidFill>
              </a:rPr>
              <a:t>শ্রেণিঃ ২য়</a:t>
            </a:r>
          </a:p>
          <a:p>
            <a:pPr algn="l"/>
            <a:r>
              <a:rPr lang="en-US" sz="5400" b="1">
                <a:solidFill>
                  <a:srgbClr val="00B0F0"/>
                </a:solidFill>
              </a:rPr>
              <a:t>বিষয়ঃ গণিত</a:t>
            </a:r>
          </a:p>
          <a:p>
            <a:pPr algn="l"/>
            <a:r>
              <a:rPr lang="en-US" sz="5400" b="1">
                <a:solidFill>
                  <a:schemeClr val="accent2">
                    <a:lumMod val="75000"/>
                  </a:schemeClr>
                </a:solidFill>
              </a:rPr>
              <a:t>পাঠ্যাংশঃ সময়</a:t>
            </a:r>
            <a:r>
              <a:rPr lang="en-US" sz="5400" b="1"/>
              <a:t> (৯.৫)  </a:t>
            </a:r>
          </a:p>
        </p:txBody>
      </p:sp>
    </p:spTree>
    <p:extLst>
      <p:ext uri="{BB962C8B-B14F-4D97-AF65-F5344CB8AC3E}">
        <p14:creationId xmlns:p14="http://schemas.microsoft.com/office/powerpoint/2010/main" val="276364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578B4B6-3A3F-C64F-81D5-A8071E8F6C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31" y="12426"/>
            <a:ext cx="10879797" cy="6561599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99EA65A5-D362-5848-BD81-4D27DCAB73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424" y="3003036"/>
            <a:ext cx="5463283" cy="4078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4807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0F2A5D3-144F-354A-B7FF-4BFBCA41A65A}"/>
              </a:ext>
            </a:extLst>
          </p:cNvPr>
          <p:cNvSpPr txBox="1"/>
          <p:nvPr/>
        </p:nvSpPr>
        <p:spPr>
          <a:xfrm>
            <a:off x="3048296" y="3240784"/>
            <a:ext cx="60965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BAC984AD-30E2-8D43-8605-45FF2DA36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493" y="75857"/>
            <a:ext cx="5670260" cy="6857999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C251A084-DDBC-1641-9DC7-E43B7B6722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371" y="0"/>
            <a:ext cx="6885626" cy="6857999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B519CB26-1C2F-ED43-98DB-8D94FFB3F7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122" y="-106491"/>
            <a:ext cx="6020085" cy="707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32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C0ADC19-771A-8C48-AC54-CE5B8B8D22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9" y="17748"/>
            <a:ext cx="11465497" cy="67089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4E2CD7-A606-0D43-9407-F7A6C2FE042D}"/>
              </a:ext>
            </a:extLst>
          </p:cNvPr>
          <p:cNvSpPr txBox="1"/>
          <p:nvPr/>
        </p:nvSpPr>
        <p:spPr>
          <a:xfrm>
            <a:off x="4960336" y="4640864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/>
              <a:t>৬টা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D9E8AE-3B9C-B149-ADF1-A8767071BE20}"/>
              </a:ext>
            </a:extLst>
          </p:cNvPr>
          <p:cNvSpPr txBox="1"/>
          <p:nvPr/>
        </p:nvSpPr>
        <p:spPr>
          <a:xfrm>
            <a:off x="9585345" y="2024506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/>
              <a:t>৯টা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071A29-34B0-B84D-BEEE-D9E872056A85}"/>
              </a:ext>
            </a:extLst>
          </p:cNvPr>
          <p:cNvSpPr txBox="1"/>
          <p:nvPr/>
        </p:nvSpPr>
        <p:spPr>
          <a:xfrm flipH="1">
            <a:off x="9779867" y="4492929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/>
              <a:t>৮টা</a:t>
            </a:r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9671187D-D611-9E42-9820-BB23516C6BED}"/>
              </a:ext>
            </a:extLst>
          </p:cNvPr>
          <p:cNvSpPr/>
          <p:nvPr/>
        </p:nvSpPr>
        <p:spPr>
          <a:xfrm>
            <a:off x="4721088" y="1667999"/>
            <a:ext cx="1828800" cy="1279837"/>
          </a:xfrm>
          <a:prstGeom prst="round2DiagRect">
            <a:avLst>
              <a:gd name="adj1" fmla="val 0"/>
              <a:gd name="adj2" fmla="val 10079"/>
            </a:avLst>
          </a:prstGeom>
          <a:solidFill>
            <a:schemeClr val="accent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53AB8F4C-A23C-EC40-8D6F-49DC61815AAC}"/>
              </a:ext>
            </a:extLst>
          </p:cNvPr>
          <p:cNvSpPr/>
          <p:nvPr/>
        </p:nvSpPr>
        <p:spPr>
          <a:xfrm>
            <a:off x="4748537" y="4269180"/>
            <a:ext cx="1828800" cy="1279837"/>
          </a:xfrm>
          <a:prstGeom prst="round2DiagRect">
            <a:avLst>
              <a:gd name="adj1" fmla="val 0"/>
              <a:gd name="adj2" fmla="val 10079"/>
            </a:avLst>
          </a:prstGeom>
          <a:solidFill>
            <a:srgbClr val="00B05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Diagonal Corners Rounded 13">
            <a:extLst>
              <a:ext uri="{FF2B5EF4-FFF2-40B4-BE49-F238E27FC236}">
                <a16:creationId xmlns:a16="http://schemas.microsoft.com/office/drawing/2014/main" id="{E8532F6E-A1B1-E448-AFD5-73E96A5A4832}"/>
              </a:ext>
            </a:extLst>
          </p:cNvPr>
          <p:cNvSpPr/>
          <p:nvPr/>
        </p:nvSpPr>
        <p:spPr>
          <a:xfrm>
            <a:off x="9779867" y="4269179"/>
            <a:ext cx="1828800" cy="1279837"/>
          </a:xfrm>
          <a:prstGeom prst="round2DiagRect">
            <a:avLst>
              <a:gd name="adj1" fmla="val 0"/>
              <a:gd name="adj2" fmla="val 37815"/>
            </a:avLst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Diagonal Corners Rounded 17">
            <a:extLst>
              <a:ext uri="{FF2B5EF4-FFF2-40B4-BE49-F238E27FC236}">
                <a16:creationId xmlns:a16="http://schemas.microsoft.com/office/drawing/2014/main" id="{72538FE3-D28A-2B48-97A6-A18A276A9177}"/>
              </a:ext>
            </a:extLst>
          </p:cNvPr>
          <p:cNvSpPr/>
          <p:nvPr/>
        </p:nvSpPr>
        <p:spPr>
          <a:xfrm>
            <a:off x="9577419" y="1667999"/>
            <a:ext cx="1828800" cy="1279837"/>
          </a:xfrm>
          <a:prstGeom prst="round2DiagRect">
            <a:avLst>
              <a:gd name="adj1" fmla="val 0"/>
              <a:gd name="adj2" fmla="val 10079"/>
            </a:avLst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07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4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>
            <a:extLst>
              <a:ext uri="{FF2B5EF4-FFF2-40B4-BE49-F238E27FC236}">
                <a16:creationId xmlns:a16="http://schemas.microsoft.com/office/drawing/2014/main" id="{7B4D31B0-2C68-1946-8911-E163C2E391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974" y="255578"/>
            <a:ext cx="12141298" cy="66024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0250D8-4E21-EE47-A9EE-772DC6E1530D}"/>
              </a:ext>
            </a:extLst>
          </p:cNvPr>
          <p:cNvSpPr txBox="1"/>
          <p:nvPr/>
        </p:nvSpPr>
        <p:spPr>
          <a:xfrm>
            <a:off x="1295637" y="115010"/>
            <a:ext cx="8022297" cy="92333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5400" b="1" u="sng">
                <a:solidFill>
                  <a:srgbClr val="FF0000"/>
                </a:solidFill>
              </a:rPr>
              <a:t>সময়ের একক</a:t>
            </a:r>
            <a:r>
              <a:rPr lang="en-US" sz="4800" b="1" u="sng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4F9326-28C6-CF49-A304-5CB5121FF3BC}"/>
              </a:ext>
            </a:extLst>
          </p:cNvPr>
          <p:cNvSpPr txBox="1"/>
          <p:nvPr/>
        </p:nvSpPr>
        <p:spPr>
          <a:xfrm rot="10800000" flipV="1">
            <a:off x="1135902" y="2218556"/>
            <a:ext cx="6230059" cy="76944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4400" b="1">
                <a:solidFill>
                  <a:srgbClr val="00B050"/>
                </a:solidFill>
              </a:rPr>
              <a:t>সেকেন্ড</a:t>
            </a:r>
            <a:r>
              <a:rPr lang="en-US" sz="4400" b="1"/>
              <a:t>,</a:t>
            </a:r>
            <a:r>
              <a:rPr lang="en-US" sz="4400" b="1">
                <a:solidFill>
                  <a:schemeClr val="accent1"/>
                </a:solidFill>
              </a:rPr>
              <a:t>মিনিট</a:t>
            </a:r>
            <a:r>
              <a:rPr lang="en-US" sz="4400" b="1"/>
              <a:t>, </a:t>
            </a:r>
            <a:r>
              <a:rPr lang="en-US" sz="4400" b="1">
                <a:solidFill>
                  <a:schemeClr val="accent2"/>
                </a:solidFill>
              </a:rPr>
              <a:t>ঘণ্টা</a:t>
            </a:r>
            <a:r>
              <a:rPr lang="en-US" sz="440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D40428-1BC2-2F45-A784-0C9A952A57F7}"/>
              </a:ext>
            </a:extLst>
          </p:cNvPr>
          <p:cNvSpPr txBox="1"/>
          <p:nvPr/>
        </p:nvSpPr>
        <p:spPr>
          <a:xfrm rot="10800000" flipV="1">
            <a:off x="986578" y="4100733"/>
            <a:ext cx="6230059" cy="76944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4400" b="1">
                <a:solidFill>
                  <a:srgbClr val="00B050"/>
                </a:solidFill>
              </a:rPr>
              <a:t>দিন,সপ্তাহ,মাস,বছর… 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274723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>
            <a:extLst>
              <a:ext uri="{FF2B5EF4-FFF2-40B4-BE49-F238E27FC236}">
                <a16:creationId xmlns:a16="http://schemas.microsoft.com/office/drawing/2014/main" id="{7B4D31B0-2C68-1946-8911-E163C2E391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02332"/>
            <a:ext cx="11929804" cy="64874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0250D8-4E21-EE47-A9EE-772DC6E1530D}"/>
              </a:ext>
            </a:extLst>
          </p:cNvPr>
          <p:cNvSpPr txBox="1"/>
          <p:nvPr/>
        </p:nvSpPr>
        <p:spPr>
          <a:xfrm>
            <a:off x="905171" y="168256"/>
            <a:ext cx="10631321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5400" b="1" u="sng">
                <a:solidFill>
                  <a:srgbClr val="FF0000"/>
                </a:solidFill>
              </a:rPr>
              <a:t>সময়ের এককের মধ্যে সম্পর্ক </a:t>
            </a:r>
            <a:endParaRPr lang="en-US" sz="4800" b="1" u="sng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4F9326-28C6-CF49-A304-5CB5121FF3BC}"/>
              </a:ext>
            </a:extLst>
          </p:cNvPr>
          <p:cNvSpPr txBox="1"/>
          <p:nvPr/>
        </p:nvSpPr>
        <p:spPr>
          <a:xfrm rot="10800000" flipV="1">
            <a:off x="3222975" y="2045654"/>
            <a:ext cx="5483855" cy="280076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4400" b="1">
                <a:solidFill>
                  <a:srgbClr val="00B050"/>
                </a:solidFill>
              </a:rPr>
              <a:t>৬০ সেকেন্ড = </a:t>
            </a:r>
            <a:r>
              <a:rPr lang="en-US" sz="4400" b="1">
                <a:solidFill>
                  <a:srgbClr val="FF0000"/>
                </a:solidFill>
              </a:rPr>
              <a:t>১ মিনিট</a:t>
            </a:r>
          </a:p>
          <a:p>
            <a:pPr algn="l"/>
            <a:r>
              <a:rPr lang="en-US" sz="4400" b="1">
                <a:solidFill>
                  <a:srgbClr val="FF0000"/>
                </a:solidFill>
              </a:rPr>
              <a:t>৬০মিনিট</a:t>
            </a:r>
            <a:r>
              <a:rPr lang="en-US" sz="4400" b="1">
                <a:solidFill>
                  <a:schemeClr val="accent2"/>
                </a:solidFill>
              </a:rPr>
              <a:t> = ১ঘণ্টা</a:t>
            </a:r>
          </a:p>
          <a:p>
            <a:pPr algn="l"/>
            <a:r>
              <a:rPr lang="en-US" sz="4400" b="1">
                <a:solidFill>
                  <a:schemeClr val="accent2"/>
                </a:solidFill>
              </a:rPr>
              <a:t>২৪ ঘণ্টা = </a:t>
            </a:r>
            <a:r>
              <a:rPr lang="en-US" sz="4400" b="1">
                <a:solidFill>
                  <a:srgbClr val="00B0F0"/>
                </a:solidFill>
              </a:rPr>
              <a:t>১দিন</a:t>
            </a:r>
            <a:r>
              <a:rPr lang="en-US" sz="4400" b="1">
                <a:solidFill>
                  <a:schemeClr val="accent2"/>
                </a:solidFill>
              </a:rPr>
              <a:t>  </a:t>
            </a:r>
          </a:p>
          <a:p>
            <a:pPr algn="l"/>
            <a:r>
              <a:rPr lang="en-US" sz="4400" b="1">
                <a:solidFill>
                  <a:srgbClr val="00B0F0"/>
                </a:solidFill>
              </a:rPr>
              <a:t>৭ দিন</a:t>
            </a:r>
            <a:r>
              <a:rPr lang="en-US" sz="4400" b="1">
                <a:solidFill>
                  <a:schemeClr val="accent2"/>
                </a:solidFill>
              </a:rPr>
              <a:t> = </a:t>
            </a:r>
            <a:r>
              <a:rPr lang="en-US" sz="4400" b="1">
                <a:solidFill>
                  <a:srgbClr val="7030A0"/>
                </a:solidFill>
              </a:rPr>
              <a:t>১ সপ্তাহ</a:t>
            </a:r>
            <a:endParaRPr lang="en-US" sz="440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23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F8E51FFF-0AEB-5F44-95DA-62DFB26BAA2A}"/>
              </a:ext>
            </a:extLst>
          </p:cNvPr>
          <p:cNvSpPr/>
          <p:nvPr/>
        </p:nvSpPr>
        <p:spPr>
          <a:xfrm>
            <a:off x="4134501" y="6165811"/>
            <a:ext cx="4668433" cy="69218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A6FFD0CC-2640-F348-B593-10068AB4919D}"/>
              </a:ext>
            </a:extLst>
          </p:cNvPr>
          <p:cNvSpPr/>
          <p:nvPr/>
        </p:nvSpPr>
        <p:spPr>
          <a:xfrm>
            <a:off x="5431024" y="5297557"/>
            <a:ext cx="1785463" cy="109188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D3DAEAF4-7065-E441-B65B-5D8F82448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761" y="301723"/>
            <a:ext cx="8140836" cy="5129302"/>
          </a:xfrm>
          <a:prstGeom prst="rect">
            <a:avLst/>
          </a:prstGeom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B5E8ECF0-B78A-334B-946E-7989E2180676}"/>
              </a:ext>
            </a:extLst>
          </p:cNvPr>
          <p:cNvSpPr/>
          <p:nvPr/>
        </p:nvSpPr>
        <p:spPr>
          <a:xfrm>
            <a:off x="1970078" y="124239"/>
            <a:ext cx="8643494" cy="5502018"/>
          </a:xfrm>
          <a:prstGeom prst="frame">
            <a:avLst>
              <a:gd name="adj1" fmla="val 546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12BBF5-2B68-4242-B843-7E99FF587679}"/>
              </a:ext>
            </a:extLst>
          </p:cNvPr>
          <p:cNvSpPr/>
          <p:nvPr/>
        </p:nvSpPr>
        <p:spPr>
          <a:xfrm>
            <a:off x="-361215" y="114654"/>
            <a:ext cx="2319245" cy="59198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1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PULAK MALLICK</dc:creator>
  <cp:lastModifiedBy>PULAK MALLICK</cp:lastModifiedBy>
  <cp:revision>13</cp:revision>
  <dcterms:created xsi:type="dcterms:W3CDTF">2020-09-23T16:22:27Z</dcterms:created>
  <dcterms:modified xsi:type="dcterms:W3CDTF">2020-10-26T08:38:54Z</dcterms:modified>
</cp:coreProperties>
</file>