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</p:sldMasterIdLst>
  <p:sldIdLst>
    <p:sldId id="256" r:id="rId2"/>
    <p:sldId id="274" r:id="rId3"/>
    <p:sldId id="258" r:id="rId4"/>
    <p:sldId id="259" r:id="rId5"/>
    <p:sldId id="260" r:id="rId6"/>
    <p:sldId id="261" r:id="rId7"/>
    <p:sldId id="262" r:id="rId8"/>
    <p:sldId id="272" r:id="rId9"/>
    <p:sldId id="264" r:id="rId10"/>
    <p:sldId id="276" r:id="rId11"/>
    <p:sldId id="265" r:id="rId12"/>
    <p:sldId id="277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EL" initials="D" lastIdx="1" clrIdx="0">
    <p:extLst>
      <p:ext uri="{19B8F6BF-5375-455C-9EA6-DF929625EA0E}">
        <p15:presenceInfo xmlns:p15="http://schemas.microsoft.com/office/powerpoint/2012/main" userId="DO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0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8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6BBB-26EC-4476-9CA4-50E9E42CDA4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38A5-14FA-4AA8-B41C-36F6E43CB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1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6BBB-26EC-4476-9CA4-50E9E42CDA4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38A5-14FA-4AA8-B41C-36F6E43CB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12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6BBB-26EC-4476-9CA4-50E9E42CDA4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38A5-14FA-4AA8-B41C-36F6E43CB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33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6BBB-26EC-4476-9CA4-50E9E42CDA4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38A5-14FA-4AA8-B41C-36F6E43CB65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105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6BBB-26EC-4476-9CA4-50E9E42CDA4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38A5-14FA-4AA8-B41C-36F6E43CB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27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6BBB-26EC-4476-9CA4-50E9E42CDA4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38A5-14FA-4AA8-B41C-36F6E43CB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389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6BBB-26EC-4476-9CA4-50E9E42CDA4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38A5-14FA-4AA8-B41C-36F6E43CB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53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6BBB-26EC-4476-9CA4-50E9E42CDA4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38A5-14FA-4AA8-B41C-36F6E43CB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425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6BBB-26EC-4476-9CA4-50E9E42CDA4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38A5-14FA-4AA8-B41C-36F6E43CB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265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6BBB-26EC-4476-9CA4-50E9E42CDA4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38A5-14FA-4AA8-B41C-36F6E43CB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85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6BBB-26EC-4476-9CA4-50E9E42CDA4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38A5-14FA-4AA8-B41C-36F6E43CB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43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6BBB-26EC-4476-9CA4-50E9E42CDA4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38A5-14FA-4AA8-B41C-36F6E43CB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36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6BBB-26EC-4476-9CA4-50E9E42CDA4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38A5-14FA-4AA8-B41C-36F6E43CB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99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6BBB-26EC-4476-9CA4-50E9E42CDA4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38A5-14FA-4AA8-B41C-36F6E43CB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77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6BBB-26EC-4476-9CA4-50E9E42CDA4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38A5-14FA-4AA8-B41C-36F6E43CB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66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6BBB-26EC-4476-9CA4-50E9E42CDA4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38A5-14FA-4AA8-B41C-36F6E43CB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974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6BBB-26EC-4476-9CA4-50E9E42CDA4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38A5-14FA-4AA8-B41C-36F6E43CB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76BBB-26EC-4476-9CA4-50E9E42CDA4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838A5-14FA-4AA8-B41C-36F6E43CB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271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  <p:sldLayoutId id="21474838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4881093"/>
          </a:xfrm>
        </p:spPr>
        <p:txBody>
          <a:bodyPr>
            <a:normAutofit fontScale="90000"/>
          </a:bodyPr>
          <a:lstStyle/>
          <a:p>
            <a:pPr algn="ctr"/>
            <a:br>
              <a:rPr lang="bn-BD" sz="199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br>
              <a:rPr lang="bn-BD" sz="199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199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99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510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20696"/>
            <a:ext cx="9633397" cy="384638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7200" dirty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দলগত কাজ (সময় – </a:t>
            </a:r>
            <a:r>
              <a:rPr lang="en-US" sz="7200" dirty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৭</a:t>
            </a:r>
            <a:r>
              <a:rPr lang="bn-BD" sz="7200" dirty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মিনিট)</a:t>
            </a:r>
          </a:p>
          <a:p>
            <a:pPr algn="ctr"/>
            <a:r>
              <a:rPr lang="en-US" sz="66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BD" sz="6000" dirty="0">
                <a:solidFill>
                  <a:srgbClr val="C00000"/>
                </a:solidFill>
                <a:highlight>
                  <a:srgbClr val="FFFF00"/>
                </a:highlight>
                <a:latin typeface="NikoshBAN" pitchFamily="2" charset="0"/>
                <a:cs typeface="NikoshBAN" pitchFamily="2" charset="0"/>
              </a:rPr>
              <a:t>একমালিকানা ব্যবসায়ের</a:t>
            </a:r>
            <a:r>
              <a:rPr lang="bn-IN" sz="6000" dirty="0">
                <a:solidFill>
                  <a:srgbClr val="C00000"/>
                </a:solidFill>
                <a:highlight>
                  <a:srgbClr val="FFFF00"/>
                </a:highlight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>
                <a:solidFill>
                  <a:srgbClr val="C00000"/>
                </a:solidFill>
                <a:highlight>
                  <a:srgbClr val="FFFF00"/>
                </a:highlight>
                <a:latin typeface="NikoshBAN" pitchFamily="2" charset="0"/>
                <a:cs typeface="NikoshBAN" pitchFamily="2" charset="0"/>
              </a:rPr>
              <a:t>পাচঁটি বৈশিষ্ট্য লিখ।</a:t>
            </a:r>
            <a:endParaRPr lang="en-US" sz="6600" dirty="0">
              <a:solidFill>
                <a:srgbClr val="C00000"/>
              </a:solidFill>
              <a:highlight>
                <a:srgbClr val="FFFF00"/>
              </a:highligh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3911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80049" y="383349"/>
            <a:ext cx="5203369" cy="1371600"/>
          </a:xfrm>
          <a:prstGeom prst="rect">
            <a:avLst/>
          </a:prstGeom>
          <a:blipFill dpi="0" rotWithShape="1">
            <a:blip r:embed="rId2"/>
            <a:srcRect/>
            <a:tile tx="57150" ty="0" sx="100000" sy="100000" flip="none" algn="tl"/>
          </a:blip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৬। </a:t>
            </a:r>
            <a:r>
              <a:rPr lang="bn-BD" sz="24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একমালিকানা ব্যবসায়ের মালিক সবসময় একজন ব্যক্তি যিনি নিজ উদ্যোগে পুঁজির সংস্থান করেন,ব্যবসায় পরিচালনা করেন ও ঝুঁকি বহন করেন</a:t>
            </a:r>
            <a:endParaRPr lang="en-US" sz="240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54091" y="3649499"/>
            <a:ext cx="5203372" cy="1371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৯। </a:t>
            </a:r>
            <a:r>
              <a:rPr lang="bn-BD" sz="24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এ জাতীয় ব্যবসায়ের গঠন বেশ সহজ। আইনগত ঝামেলা না থাকায় যে কেউ ইচ্ছা করলে ও উদ্যোগ নিলে এ ব্যবসায় শুরু করতে পারেন</a:t>
            </a:r>
            <a:endParaRPr lang="en-US" sz="240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199" y="1569577"/>
            <a:ext cx="4763395" cy="11807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24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স্বল্প মূলধন নিয়ে এ জাতীয় ব্যবসায় গঠন করা যায়। মালিক নিজেই এ মূলধন যোগান দেন।</a:t>
            </a:r>
            <a:endParaRPr lang="en-US" sz="240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6694" y="4680765"/>
            <a:ext cx="4763395" cy="1371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৫। </a:t>
            </a:r>
            <a:r>
              <a:rPr lang="bn-BD" sz="24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একমালিকানা ব্যবসায় ক্ষুদ্র আকারের  হয়ে থাকে।</a:t>
            </a:r>
            <a:r>
              <a:rPr lang="en-US" sz="24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মূলধনের স্বল্পতা ও একজন ব্যক্তি থাকে; এর মালিকানা ছোট হয়।</a:t>
            </a:r>
            <a:endParaRPr lang="en-US" sz="240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7704" y="3648055"/>
            <a:ext cx="4763395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bn-BD" sz="24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একমালিকানা ব্যবসায়ের সকল ঝুঁকি মালিককে এককভাবে বহন করতে হয়। </a:t>
            </a:r>
            <a:endParaRPr lang="en-US" sz="240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54093" y="1799235"/>
            <a:ext cx="5203371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৭। </a:t>
            </a:r>
            <a:r>
              <a:rPr lang="bn-BD" sz="24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আইনের চোখে পৃথক কোনো সত্তা নেই। মালিক ও ব্যবসায় অভিন্ন।</a:t>
            </a:r>
            <a:endParaRPr lang="en-US" sz="240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54093" y="2666189"/>
            <a:ext cx="5203370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3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৮। </a:t>
            </a:r>
            <a:r>
              <a:rPr lang="bn-BD" sz="23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সকল দায়-দায়িত্ব মালিকের,ফলে তার দায় অসীম। </a:t>
            </a:r>
            <a:endParaRPr lang="en-US" sz="230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6694" y="2629871"/>
            <a:ext cx="4632767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3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bn-BD" sz="23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লাভের সকল অংশ একা মালিক ভোগ করেন আবার লোকসানও এককভাবে বহন করতে হয়।</a:t>
            </a:r>
            <a:endParaRPr lang="en-US" sz="230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1748" y="4786676"/>
            <a:ext cx="4763395" cy="18008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230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783941" y="195880"/>
            <a:ext cx="37310" cy="6391661"/>
          </a:xfrm>
          <a:prstGeom prst="straightConnector1">
            <a:avLst/>
          </a:prstGeom>
          <a:ln w="76200" cmpd="dbl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42D9721-CCAA-4CF3-807A-783D8E922007}"/>
              </a:ext>
            </a:extLst>
          </p:cNvPr>
          <p:cNvSpPr txBox="1"/>
          <p:nvPr/>
        </p:nvSpPr>
        <p:spPr>
          <a:xfrm>
            <a:off x="457199" y="780690"/>
            <a:ext cx="47939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24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স্থায়িত্ব মালিকের ইচ্ছার উপর নির্ভরশীল।</a:t>
            </a:r>
            <a:r>
              <a:rPr lang="en-US" sz="24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ব্যবসায় চালু বা বন্ধ রাখা তার উপর নির্ভর করে।</a:t>
            </a:r>
            <a:endParaRPr lang="en-US" sz="240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8604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8789" y="772732"/>
            <a:ext cx="10419008" cy="511291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NikoshBAN" pitchFamily="2" charset="0"/>
                <a:cs typeface="NikoshBAN" pitchFamily="2" charset="0"/>
              </a:rPr>
              <a:t>জোড়ায় কাজ (সময় </a:t>
            </a:r>
            <a:r>
              <a:rPr lang="en-US" sz="7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NikoshBAN" pitchFamily="2" charset="0"/>
                <a:cs typeface="NikoshBAN" pitchFamily="2" charset="0"/>
              </a:rPr>
              <a:t>৬</a:t>
            </a:r>
            <a:r>
              <a:rPr lang="bn-BD" sz="7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NikoshBAN" pitchFamily="2" charset="0"/>
                <a:cs typeface="NikoshBAN" pitchFamily="2" charset="0"/>
              </a:rPr>
              <a:t> মিনিট)</a:t>
            </a:r>
          </a:p>
          <a:p>
            <a:pPr algn="ctr"/>
            <a:r>
              <a:rPr lang="en-US" sz="54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5400" dirty="0">
                <a:solidFill>
                  <a:srgbClr val="000099"/>
                </a:solidFill>
                <a:highlight>
                  <a:srgbClr val="FFFF00"/>
                </a:highlight>
                <a:latin typeface="NikoshBAN" pitchFamily="2" charset="0"/>
                <a:cs typeface="NikoshBAN" pitchFamily="2" charset="0"/>
              </a:rPr>
              <a:t>একমালিকানা ব্যবসায়ের সুবিধা চিহ্নিত কর।</a:t>
            </a:r>
            <a:endParaRPr lang="en-US" sz="5400" dirty="0">
              <a:solidFill>
                <a:srgbClr val="000099"/>
              </a:solidFill>
              <a:highlight>
                <a:srgbClr val="FFFF00"/>
              </a:highligh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813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1281" y="855211"/>
            <a:ext cx="8229600" cy="868362"/>
          </a:xfr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BD" sz="6000" dirty="0">
                <a:solidFill>
                  <a:schemeClr val="accent6"/>
                </a:solidFill>
                <a:highlight>
                  <a:srgbClr val="FFFF00"/>
                </a:highligh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chemeClr val="accent6"/>
              </a:solidFill>
              <a:highlight>
                <a:srgbClr val="FFFF00"/>
              </a:highligh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1.</a:t>
            </a:r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একমালিকানা ব্যবসায়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2.</a:t>
            </a:r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একমালিকানা ব্যবসায়ের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পাঁচ</a:t>
            </a:r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টি ক্ষেত্রের নাম বল।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3.</a:t>
            </a:r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একমালিকানা ব্যবসায়ের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চার</a:t>
            </a:r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টি বৈশিষ্ট্য বল।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4.</a:t>
            </a:r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একমালিকানা ব্যবসায়ের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তিন</a:t>
            </a:r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টি 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</a:t>
            </a:r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সুবিধা উল্লেখ কর।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5.</a:t>
            </a:r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একমালিকানা ব্যবসায়ের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তিন</a:t>
            </a:r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টি সুবিধা উল্লেখ কর।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0510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5313" y="825865"/>
            <a:ext cx="8098971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bn-BD" sz="6600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u="sng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</a:p>
          <a:p>
            <a:pPr algn="ctr">
              <a:buNone/>
            </a:pPr>
            <a:endParaRPr lang="bn-BD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bn-BD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একমালিকানা ব্যবসায়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এত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জনপ্রিয়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পক্ষে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যুক্তিগুলো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তুলে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ধর</a:t>
            </a:r>
            <a:r>
              <a:rPr lang="bn-BD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rgbClr val="FF0000"/>
              </a:solidFill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5829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90172" y="2324100"/>
            <a:ext cx="9293980" cy="35946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bn-BD" sz="166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66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E14BC5F-CAC2-4E0C-B7FB-00B68432B1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1248"/>
            <a:ext cx="3723124" cy="224160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DBED3DA-540C-41C6-956E-9611AAC928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98" y="4565704"/>
            <a:ext cx="3634526" cy="216847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C2D9D60-4ABF-4EDC-A160-557B0E28DC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8878" y="0"/>
            <a:ext cx="3723122" cy="23241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E6310BF-6638-48D7-B27D-6F94F378366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8878" y="4565704"/>
            <a:ext cx="3766437" cy="229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871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0"/>
            <a:ext cx="10954604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b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6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দুলাল</a:t>
            </a:r>
            <a:r>
              <a:rPr lang="en-US" sz="6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হোসেন </a:t>
            </a:r>
            <a:br>
              <a:rPr lang="en-US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  <a:r>
              <a:rPr lang="en-US" sz="4000" dirty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4000" b="1" dirty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ব্যবসায় শিক্ষা</a:t>
            </a:r>
            <a:r>
              <a:rPr lang="en-US" sz="4000" b="1" dirty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)</a:t>
            </a:r>
            <a:br>
              <a:rPr lang="bn-BD" sz="6000" dirty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54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বাঙ্গুরী</a:t>
            </a:r>
            <a:r>
              <a:rPr lang="en-US" sz="5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5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br>
              <a:rPr lang="bn-BD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দেবিদ্বার</a:t>
            </a:r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কুমিল্লা।  </a:t>
            </a:r>
            <a:br>
              <a:rPr lang="bn-BD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Email:</a:t>
            </a:r>
            <a:r>
              <a:rPr lang="bn-BD" sz="4000" b="1" dirty="0">
                <a:solidFill>
                  <a:schemeClr val="tx1"/>
                </a:solidFill>
                <a:latin typeface="Times New Roman" panose="02020603050405020304" pitchFamily="18" charset="0"/>
                <a:cs typeface="NikoshBAN" pitchFamily="2" charset="0"/>
              </a:rPr>
              <a:t> 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dulal.hossain20@gmail.com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5004DDD-AE2B-4CB7-A825-DA0F4BA441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57" y="754743"/>
            <a:ext cx="2710543" cy="3149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7607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 invX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791200"/>
          </a:xfrm>
        </p:spPr>
        <p:txBody>
          <a:bodyPr>
            <a:normAutofit/>
          </a:bodyPr>
          <a:lstStyle/>
          <a:p>
            <a:pPr algn="ctr"/>
            <a:r>
              <a:rPr lang="bn-BD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 </a:t>
            </a:r>
            <a:r>
              <a:rPr lang="en-US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দশম</a:t>
            </a:r>
            <a:br>
              <a:rPr lang="bn-BD" sz="44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0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বিষয় </a:t>
            </a:r>
            <a:r>
              <a:rPr lang="en-US" sz="60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60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 ব্যবসায় উদ্যোগ</a:t>
            </a:r>
            <a:br>
              <a:rPr lang="bn-BD" sz="60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চতুর্থ অধ্যায়-</a:t>
            </a:r>
            <a:r>
              <a:rPr lang="en-US" sz="6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6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মালিকানার ভিত্তিতে</a:t>
            </a:r>
            <a:r>
              <a:rPr lang="en-US" sz="6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ব্যবসায়</a:t>
            </a:r>
            <a:br>
              <a:rPr lang="bn-BD" sz="6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সময় </a:t>
            </a:r>
            <a:r>
              <a:rPr lang="en-US" sz="6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6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৪৫</a:t>
            </a:r>
            <a:r>
              <a:rPr lang="bn-BD" sz="6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মিনিট</a:t>
            </a:r>
            <a:r>
              <a:rPr lang="en-US" sz="6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br>
              <a:rPr lang="bn-BD" sz="6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</a:br>
            <a:b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9205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4944" y="3794754"/>
            <a:ext cx="4191000" cy="6858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উপরের চিত্রে কী দেখা যাচ্ছে?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07791" y="4711481"/>
            <a:ext cx="3124200" cy="6858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একজন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4944" y="4852176"/>
            <a:ext cx="4191000" cy="6858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 ধরনের ব্যবসায় সাধারণত কতজন মালিক থাকে?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97943" y="5861006"/>
            <a:ext cx="3124200" cy="6858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একমালিকানা ব্যবসায়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497943" y="3794754"/>
            <a:ext cx="3124200" cy="6858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সবজি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বিক্রেতা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4604" y="5901396"/>
            <a:ext cx="5181600" cy="6858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একজন দ্বারা পরিচালিত ব্যবসায়কে কী ধরনের ব্যবসায় বলা হয়?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2E20D0-0D3C-4FC9-8FFA-B1ACF2931F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020" y="61543"/>
            <a:ext cx="6709410" cy="3706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634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/>
          <p:cNvSpPr/>
          <p:nvPr/>
        </p:nvSpPr>
        <p:spPr>
          <a:xfrm>
            <a:off x="1506727" y="2767280"/>
            <a:ext cx="9178545" cy="1323439"/>
          </a:xfrm>
          <a:prstGeom prst="rect">
            <a:avLst/>
          </a:prstGeom>
          <a:ln>
            <a:noFill/>
          </a:ln>
          <a:effectLst>
            <a:reflection endPos="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7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8000" b="1" dirty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একমালিকানা ব্যবসায়</a:t>
            </a:r>
            <a:r>
              <a:rPr lang="en-US" sz="8000" b="1" dirty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                  </a:t>
            </a:r>
            <a:endParaRPr lang="bn-BD" sz="9600" b="1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78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14732"/>
            <a:ext cx="8944968" cy="4248443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>
              <a:buNone/>
            </a:pPr>
            <a:r>
              <a:rPr lang="bn-BD" sz="4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 পাঠ শেষে শিক্ষার্থীরা</a:t>
            </a:r>
            <a:r>
              <a:rPr lang="en-US" sz="4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একমালিকানা</a:t>
            </a:r>
            <a:r>
              <a:rPr lang="bn-IN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ব্যবসায় কাকে বলে</a:t>
            </a:r>
            <a:r>
              <a:rPr lang="bn-IN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 </a:t>
            </a:r>
            <a:r>
              <a:rPr lang="bn-IN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বলতে পারবে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IN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একমালিকানা</a:t>
            </a:r>
            <a:r>
              <a:rPr lang="bn-IN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ব্যবসায়ের </a:t>
            </a:r>
            <a:r>
              <a:rPr lang="bn-IN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বৈ</a:t>
            </a: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শিষ্ট্যগু</a:t>
            </a:r>
            <a:r>
              <a:rPr lang="bn-IN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লো বর্ণনা করতে পারবে</a:t>
            </a: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None/>
            </a:pP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IN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একমালিকানা</a:t>
            </a:r>
            <a:r>
              <a:rPr lang="bn-IN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ব্যবসায়ের সুবিধা ও অসুবিধাগুলো উল্লেখ করতে পারবে।</a:t>
            </a:r>
            <a:endParaRPr lang="bn-IN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3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677180"/>
            <a:ext cx="6123264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একমালিকানা ব্যবসায়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5668" y="2685848"/>
            <a:ext cx="5977304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একমালিকানা ব্যবসায়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16" y="3226188"/>
            <a:ext cx="12146284" cy="10668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r>
              <a: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(সময় – </a:t>
            </a:r>
            <a:r>
              <a: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মিনিট)</a:t>
            </a:r>
          </a:p>
          <a:p>
            <a:pPr algn="ctr"/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একমালিকানা ব্যবসায় কাকে বলে?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363328"/>
            <a:ext cx="12192000" cy="249467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প্রতিষ্ঠানের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মালিক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একজনমাত্র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তাকে একমালিকানা ব্যবসায় বলা হয়।</a:t>
            </a:r>
          </a:p>
          <a:p>
            <a:pPr algn="just"/>
            <a:endParaRPr lang="en-US" sz="320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FB826A6-FD2B-4236-9532-252AE1B1CC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71450"/>
            <a:ext cx="5854115" cy="244405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44521CD-FF53-4A57-935A-4A6D447853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3" y="171450"/>
            <a:ext cx="5854112" cy="2444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34389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20E60977-7525-4C94-B421-E2B121A52F9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72" t="30000" r="7342" b="8667"/>
          <a:stretch/>
        </p:blipFill>
        <p:spPr>
          <a:xfrm>
            <a:off x="45871" y="-1"/>
            <a:ext cx="3521684" cy="296196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6C8A13D-E298-442E-93FF-CA45DF933E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344" y="50657"/>
            <a:ext cx="4398390" cy="291130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1349A7B-AE60-44B2-9BEE-66FA47B3BD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12620"/>
            <a:ext cx="3521684" cy="379472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13B3A68-C9F6-45A3-B8B6-9CFEEA9E385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684" y="3012620"/>
            <a:ext cx="4556327" cy="379472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386FD59-CE4B-4457-A2F8-5321572ECE3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7561" y="50656"/>
            <a:ext cx="4218266" cy="291130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FD332B6-4267-4F57-BC79-C6DF8B15B62E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32" t="3030" r="17575" b="32727"/>
          <a:stretch/>
        </p:blipFill>
        <p:spPr>
          <a:xfrm>
            <a:off x="8078011" y="3012620"/>
            <a:ext cx="4113989" cy="379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7927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45057" y="-111923"/>
            <a:ext cx="8750130" cy="1603200"/>
          </a:xfr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/>
          <a:p>
            <a:br>
              <a:rPr lang="bn-IN" sz="4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IN" sz="4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            </a:t>
            </a:r>
            <a:r>
              <a:rPr lang="bn-BD" sz="4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একমালিকানা ব্যবসায়ের বৈশিষ্ট</a:t>
            </a:r>
            <a:r>
              <a:rPr lang="en-US" sz="40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্য</a:t>
            </a:r>
            <a:endParaRPr lang="en-US" sz="40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0832" y="1491277"/>
            <a:ext cx="9437157" cy="220023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32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একমালিকানা ব্যবসায়ের মালিক সবসময় একজন ব্যক্তি যিনি নিজ উদ্যোগে পুঁজির সংস্থান করেন,ব্যবসায় পরিচালনা করেন ও ঝুঁকি বহন করেন</a:t>
            </a:r>
            <a:endParaRPr lang="en-US" sz="320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1544" y="2882415"/>
            <a:ext cx="9437157" cy="1371600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360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1936" y="2882415"/>
            <a:ext cx="9456053" cy="2439517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3200" dirty="0">
                <a:solidFill>
                  <a:srgbClr val="000099"/>
                </a:solidFill>
                <a:highlight>
                  <a:srgbClr val="FFFF00"/>
                </a:highlight>
                <a:latin typeface="NikoshBAN" pitchFamily="2" charset="0"/>
                <a:cs typeface="NikoshBAN" pitchFamily="2" charset="0"/>
              </a:rPr>
              <a:t>স্বল্প মূলধন নিয়ে এ জাতীয় ব্যবসায় গঠন করা যায়। মালিক নিজেই এ মূলধন যোগান দেন অথবা ব্যাংক থেকে ঋণ নেন।</a:t>
            </a:r>
            <a:endParaRPr lang="en-US" sz="3200" dirty="0">
              <a:solidFill>
                <a:srgbClr val="000099"/>
              </a:solidFill>
              <a:highlight>
                <a:srgbClr val="FFFF00"/>
              </a:highlight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highlight>
                  <a:srgbClr val="FFFF00"/>
                </a:highlight>
                <a:latin typeface="NikoshBAN" pitchFamily="2" charset="0"/>
                <a:cs typeface="NikoshBAN" pitchFamily="2" charset="0"/>
              </a:rPr>
              <a:t>এ </a:t>
            </a:r>
            <a:r>
              <a:rPr lang="en-US" sz="3200" dirty="0" err="1">
                <a:solidFill>
                  <a:schemeClr val="accent5">
                    <a:lumMod val="75000"/>
                  </a:schemeClr>
                </a:solidFill>
                <a:highlight>
                  <a:srgbClr val="FFFF00"/>
                </a:highlight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highlight>
                  <a:srgbClr val="FFFF00"/>
                </a:highligh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5">
                    <a:lumMod val="75000"/>
                  </a:schemeClr>
                </a:solidFill>
                <a:highlight>
                  <a:srgbClr val="FFFF00"/>
                </a:highlight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highlight>
                  <a:srgbClr val="FFFF00"/>
                </a:highligh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5">
                    <a:lumMod val="75000"/>
                  </a:schemeClr>
                </a:solidFill>
                <a:highlight>
                  <a:srgbClr val="FFFF00"/>
                </a:highligh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highlight>
                  <a:srgbClr val="FFFF00"/>
                </a:highligh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5">
                    <a:lumMod val="75000"/>
                  </a:schemeClr>
                </a:solidFill>
                <a:highlight>
                  <a:srgbClr val="FFFF00"/>
                </a:highlight>
                <a:latin typeface="NikoshBAN" pitchFamily="2" charset="0"/>
                <a:cs typeface="NikoshBAN" pitchFamily="2" charset="0"/>
              </a:rPr>
              <a:t>অনেকটা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highlight>
                  <a:srgbClr val="FFFF00"/>
                </a:highligh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5">
                    <a:lumMod val="75000"/>
                  </a:schemeClr>
                </a:solidFill>
                <a:highlight>
                  <a:srgbClr val="FFFF00"/>
                </a:highlight>
                <a:latin typeface="NikoshBAN" pitchFamily="2" charset="0"/>
                <a:cs typeface="NikoshBAN" pitchFamily="2" charset="0"/>
              </a:rPr>
              <a:t>সহজ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0832" y="5328563"/>
            <a:ext cx="94560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1D035D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স্বল্প পরিসরে এ ব্যবসায় পরিচালনা করা যায়।</a:t>
            </a:r>
            <a:endParaRPr lang="en-US" sz="3600" dirty="0">
              <a:solidFill>
                <a:srgbClr val="1D035D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218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1084</TotalTime>
  <Words>468</Words>
  <Application>Microsoft Office PowerPoint</Application>
  <PresentationFormat>Widescreen</PresentationFormat>
  <Paragraphs>48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Bookman Old Style</vt:lpstr>
      <vt:lpstr>NikoshBAN</vt:lpstr>
      <vt:lpstr>Rockwell</vt:lpstr>
      <vt:lpstr>Times New Roman</vt:lpstr>
      <vt:lpstr>Damask</vt:lpstr>
      <vt:lpstr>  স্বাগতম</vt:lpstr>
      <vt:lpstr>PowerPoint Presentation</vt:lpstr>
      <vt:lpstr>শ্রেণি :  দশম বিষয় :  ব্যবসায় উদ্যোগ চতুর্থ অধ্যায়-   মালিকানার ভিত্তিতে ব্যবসায় সময় : ৪৫ মিনিট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একমালিকানা ব্যবসায়ের বৈশিষ্ট্য</vt:lpstr>
      <vt:lpstr>PowerPoint Presentation</vt:lpstr>
      <vt:lpstr>PowerPoint Presentation</vt:lpstr>
      <vt:lpstr>PowerPoint Presentation</vt:lpstr>
      <vt:lpstr>মূল্যায়ন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md younus</cp:lastModifiedBy>
  <cp:revision>126</cp:revision>
  <dcterms:created xsi:type="dcterms:W3CDTF">2013-10-22T14:27:28Z</dcterms:created>
  <dcterms:modified xsi:type="dcterms:W3CDTF">2020-10-25T20:05:21Z</dcterms:modified>
</cp:coreProperties>
</file>