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58" r:id="rId5"/>
    <p:sldId id="257" r:id="rId6"/>
    <p:sldId id="267" r:id="rId7"/>
    <p:sldId id="264" r:id="rId8"/>
    <p:sldId id="266" r:id="rId9"/>
    <p:sldId id="265" r:id="rId10"/>
    <p:sldId id="262" r:id="rId11"/>
    <p:sldId id="263" r:id="rId12"/>
    <p:sldId id="270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867400" y="4419600"/>
            <a:ext cx="3200400" cy="228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SURONJIT DEY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Assistant Teacher(English)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Jamal Khan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Kusum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Kumari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C.C. Girls’ High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School,Ctg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ood-afternoon3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3999" cy="5181600"/>
          </a:xfrm>
          <a:prstGeom prst="rect">
            <a:avLst/>
          </a:prstGeom>
        </p:spPr>
      </p:pic>
      <p:pic>
        <p:nvPicPr>
          <p:cNvPr id="5" name="Picture 4" descr="yellow-ro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419600"/>
            <a:ext cx="31242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2439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f)They said to the Mayor to do something about rats.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8149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e)The people of the town came to the Town Hall.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pied piper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276600"/>
            <a:ext cx="5943600" cy="2743200"/>
          </a:xfrm>
          <a:prstGeom prst="rect">
            <a:avLst/>
          </a:prstGeom>
        </p:spPr>
      </p:pic>
      <p:pic>
        <p:nvPicPr>
          <p:cNvPr id="9" name="Picture 8" descr="pied pip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76200"/>
            <a:ext cx="5943600" cy="27432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867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h) A long time ago the town of Hamelin in Germany was faced with a great problem.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79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g)The Mayor called a meeting of the councilors.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ied piper 4.jpg"/>
          <p:cNvPicPr>
            <a:picLocks noChangeAspect="1"/>
          </p:cNvPicPr>
          <p:nvPr/>
        </p:nvPicPr>
        <p:blipFill>
          <a:blip r:embed="rId2"/>
          <a:srcRect r="36274"/>
          <a:stretch>
            <a:fillRect/>
          </a:stretch>
        </p:blipFill>
        <p:spPr>
          <a:xfrm>
            <a:off x="533400" y="609600"/>
            <a:ext cx="80772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762000"/>
            <a:ext cx="4572000" cy="1295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209800"/>
            <a:ext cx="6489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Arrange the sequence in correct order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583" y="4038600"/>
            <a:ext cx="8605817" cy="58477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Now, match them: (h)+(c)+(e)+(f)+(g)+(a)+(d)+(b)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3276600" y="2746248"/>
            <a:ext cx="731520" cy="1216152"/>
          </a:xfrm>
          <a:prstGeom prst="curved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5821680" y="2746248"/>
            <a:ext cx="731520" cy="1216152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152400"/>
            <a:ext cx="4267200" cy="12192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Grammar point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152400" y="1600200"/>
            <a:ext cx="3581400" cy="144780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Past Indefinite Tense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5410200" y="1600200"/>
            <a:ext cx="3581400" cy="144780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Past Indefinite Tense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733800"/>
            <a:ext cx="6934200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Example: The Mayor called a meeting of the councilors.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648200"/>
            <a:ext cx="7010400" cy="99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Structure: Sub + Past form of main verb + Ob. + Ex.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914400"/>
            <a:ext cx="4800600" cy="1600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Home Task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4290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Complete the story about ‘The Pied Piper of Hamelin’.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4800" y="3581400"/>
            <a:ext cx="978408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-flowers-vase-3244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91600" cy="670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315213" y="1986677"/>
            <a:ext cx="27045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 </a:t>
            </a:r>
          </a:p>
          <a:p>
            <a:pPr algn="ctr"/>
            <a:r>
              <a:rPr lang="en-US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pPr algn="ctr"/>
            <a:r>
              <a:rPr lang="en-US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Day</a:t>
            </a:r>
            <a:endParaRPr lang="en-US" sz="5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828800"/>
            <a:ext cx="5029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English 1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Class:Nine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Time:40minutes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1735"/>
            <a:ext cx="70866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Look at the pictures and answer the following questions: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042" y="4960203"/>
            <a:ext cx="4512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1)What do you see in the pictures?</a:t>
            </a: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2)Are the pictures in correct order?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3886200"/>
            <a:ext cx="2362200" cy="1143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Celebration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77000" y="3886200"/>
            <a:ext cx="2362200" cy="1143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Run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52800" y="3886200"/>
            <a:ext cx="2362200" cy="1143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Ready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81800" y="5638800"/>
            <a:ext cx="2362200" cy="1143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Celebration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19600" y="5638800"/>
            <a:ext cx="2362200" cy="1143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Run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57400" y="5638800"/>
            <a:ext cx="2362200" cy="1143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Ready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6015335"/>
            <a:ext cx="19812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Correct order 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bars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685800"/>
            <a:ext cx="297180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 descr="barsa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85800"/>
            <a:ext cx="297180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 descr="barsa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85800"/>
            <a:ext cx="304800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304800"/>
            <a:ext cx="5556329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Re-arranging Sentences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1232" y="3115270"/>
            <a:ext cx="7925568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The Pied piper of Hamelin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6324600" y="1298448"/>
            <a:ext cx="731520" cy="1216152"/>
          </a:xfrm>
          <a:prstGeom prst="curvedLef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2895600" y="1298448"/>
            <a:ext cx="731520" cy="1216152"/>
          </a:xfrm>
          <a:prstGeom prst="curved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457200"/>
            <a:ext cx="4953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471208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the end of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lesson,SS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will be able to-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1.learn related vocabularies.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2.rearrange the sentences.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3.complete the story in their own way.</a:t>
            </a:r>
          </a:p>
        </p:txBody>
      </p:sp>
      <p:sp>
        <p:nvSpPr>
          <p:cNvPr id="4" name="Curved Right Arrow 3"/>
          <p:cNvSpPr/>
          <p:nvPr/>
        </p:nvSpPr>
        <p:spPr>
          <a:xfrm>
            <a:off x="3048000" y="2060448"/>
            <a:ext cx="731520" cy="1216152"/>
          </a:xfrm>
          <a:prstGeom prst="curved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5486400" y="2060448"/>
            <a:ext cx="731520" cy="1216152"/>
          </a:xfrm>
          <a:prstGeom prst="curvedLef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9800" y="76200"/>
            <a:ext cx="4724400" cy="1752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Vocabulary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Presentation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782251"/>
              </p:ext>
            </p:extLst>
          </p:nvPr>
        </p:nvGraphicFramePr>
        <p:xfrm>
          <a:off x="990600" y="2057400"/>
          <a:ext cx="7086600" cy="462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Meaning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Councilor(noun)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Adviser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Town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hall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(noun)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Local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Govt. offices of a town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Knock(verb)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Push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Stranger(noun)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Unknown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person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Face(verb)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Encounter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4057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a)The Mayor and the councilors talked about the problem.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pied piper 4.jpg"/>
          <p:cNvPicPr>
            <a:picLocks noChangeAspect="1"/>
          </p:cNvPicPr>
          <p:nvPr/>
        </p:nvPicPr>
        <p:blipFill>
          <a:blip r:embed="rId2"/>
          <a:srcRect r="36283"/>
          <a:stretch>
            <a:fillRect/>
          </a:stretch>
        </p:blipFill>
        <p:spPr>
          <a:xfrm>
            <a:off x="304800" y="228600"/>
            <a:ext cx="8610600" cy="4953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1823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c)It became full of rats.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8295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At that moment there was a knock at the door.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Rats_of_Hamel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429000"/>
            <a:ext cx="5943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pied piper 6.jpg"/>
          <p:cNvPicPr>
            <a:picLocks noChangeAspect="1"/>
          </p:cNvPicPr>
          <p:nvPr/>
        </p:nvPicPr>
        <p:blipFill>
          <a:blip r:embed="rId3"/>
          <a:srcRect l="1266" t="3846" r="1266" b="33195"/>
          <a:stretch>
            <a:fillRect/>
          </a:stretch>
        </p:blipFill>
        <p:spPr>
          <a:xfrm>
            <a:off x="1752600" y="76200"/>
            <a:ext cx="6019800" cy="28956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618238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d)But they could not find a way out.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pied piper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86106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572</TotalTime>
  <Words>287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Franklin Gothic Book</vt:lpstr>
      <vt:lpstr>Perpetua</vt:lpstr>
      <vt:lpstr>Times New Roman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Suronjit</cp:lastModifiedBy>
  <cp:revision>66</cp:revision>
  <dcterms:created xsi:type="dcterms:W3CDTF">2006-08-16T00:00:00Z</dcterms:created>
  <dcterms:modified xsi:type="dcterms:W3CDTF">2015-05-05T03:18:51Z</dcterms:modified>
</cp:coreProperties>
</file>