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73" r:id="rId6"/>
    <p:sldId id="264" r:id="rId7"/>
    <p:sldId id="266" r:id="rId8"/>
    <p:sldId id="260" r:id="rId9"/>
    <p:sldId id="259" r:id="rId10"/>
    <p:sldId id="274" r:id="rId11"/>
    <p:sldId id="278" r:id="rId12"/>
    <p:sldId id="277" r:id="rId13"/>
    <p:sldId id="276" r:id="rId14"/>
    <p:sldId id="275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5792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4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FAB0-97D0-43E1-80F0-D06D8E230612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677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8227" y="3196516"/>
            <a:ext cx="6288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86"/>
            <a:ext cx="12192000" cy="69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819" y="1832730"/>
            <a:ext cx="1528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5400" y="1833965"/>
            <a:ext cx="2550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8910" y="1816303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2481" y="1816303"/>
            <a:ext cx="2601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বিক্রয়মুল্য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26" y="372592"/>
            <a:ext cx="11887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8208" y="1786024"/>
            <a:ext cx="61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μ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819" y="3215671"/>
            <a:ext cx="342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6986" y="3723504"/>
            <a:ext cx="218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94110" y="3681527"/>
            <a:ext cx="16893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1225" y="3173696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0854" y="2707839"/>
            <a:ext cx="1534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8012" y="3215672"/>
            <a:ext cx="54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8012" y="3199456"/>
            <a:ext cx="1356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8" grpId="0"/>
      <p:bldP spid="10" grpId="0"/>
      <p:bldP spid="13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408105"/>
            <a:ext cx="110410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ক্রয়মুল্য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=১৫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=১২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8099" y="1833963"/>
            <a:ext cx="1747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5400" y="1833965"/>
            <a:ext cx="2550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8389" y="1816303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5866" y="1850961"/>
            <a:ext cx="2534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বিক্রয়মুল্য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26" y="372592"/>
            <a:ext cx="11887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5198" y="1791207"/>
            <a:ext cx="61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μ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6424" y="2752182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7423" y="2769844"/>
            <a:ext cx="1028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9325" y="2752181"/>
            <a:ext cx="614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μ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0925" y="2734518"/>
            <a:ext cx="99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9026" y="3516457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4457" y="3534119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422" y="3551781"/>
            <a:ext cx="1303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8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408105"/>
            <a:ext cx="110410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ক্রয়মুল্য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=১৫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=৩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5093" y="2433023"/>
            <a:ext cx="3428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455" y="2794144"/>
            <a:ext cx="218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23741" y="2947435"/>
            <a:ext cx="16893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5987" y="2433021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797" y="2078480"/>
            <a:ext cx="134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423" y="286196"/>
            <a:ext cx="9257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000" y="3733161"/>
            <a:ext cx="54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5206" y="2433022"/>
            <a:ext cx="1356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0111" y="3809806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357455" y="4308304"/>
            <a:ext cx="1091821" cy="280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69728" y="3455266"/>
            <a:ext cx="1201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1267" y="4170929"/>
            <a:ext cx="88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0283" y="2394699"/>
            <a:ext cx="54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7147" y="3743947"/>
            <a:ext cx="1356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731222" y="4493781"/>
            <a:ext cx="457200" cy="469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273964" y="4001368"/>
            <a:ext cx="457200" cy="469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90113" y="3174991"/>
            <a:ext cx="987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1858" y="4992221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1110" y="4962844"/>
            <a:ext cx="102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8437" y="5026719"/>
            <a:ext cx="149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7394" y="5748570"/>
            <a:ext cx="3540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=২০%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647660" y="3728316"/>
            <a:ext cx="457200" cy="469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08350" y="4484389"/>
            <a:ext cx="88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095117" y="4791073"/>
            <a:ext cx="457200" cy="469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6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8" grpId="0"/>
      <p:bldP spid="10" grpId="0"/>
      <p:bldP spid="6" grpId="0"/>
      <p:bldP spid="11" grpId="0"/>
      <p:bldP spid="13" grpId="0"/>
      <p:bldP spid="15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271" y="977744"/>
            <a:ext cx="2106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442" y="2213203"/>
            <a:ext cx="972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8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270" y="977744"/>
            <a:ext cx="316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3442" y="2213203"/>
            <a:ext cx="972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29" y="857250"/>
            <a:ext cx="223242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4699" y="857250"/>
            <a:ext cx="2400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1407" y="2955974"/>
            <a:ext cx="400050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677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8227" y="3196516"/>
            <a:ext cx="6288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1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3721" y="279839"/>
            <a:ext cx="60960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808" y="3101464"/>
            <a:ext cx="8845826" cy="355481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bn-IN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ডিক্রীরচর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5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sz="45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5183@gmail.com</a:t>
            </a:r>
            <a:endParaRPr lang="en-US" sz="45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43" y="1108317"/>
            <a:ext cx="1658157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01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2088665" y="2705100"/>
            <a:ext cx="7924800" cy="3352800"/>
          </a:xfrm>
          <a:prstGeom prst="star24">
            <a:avLst>
              <a:gd name="adj" fmla="val 16764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৯৮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430428" y="324134"/>
            <a:ext cx="5029200" cy="16764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90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905">
                <a:solidFill>
                  <a:schemeClr val="bg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0332" y="503639"/>
            <a:ext cx="263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251" y="1737666"/>
            <a:ext cx="113549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২৩.২.১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জনসংখ্যা,লাভ-ক্ষতি,মুনাফা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বাস্তবভিত্তিক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শতকরা-ব্যবহার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29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4017" y="353514"/>
            <a:ext cx="7069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33767" y="1727579"/>
            <a:ext cx="7207446" cy="4476204"/>
            <a:chOff x="2333767" y="1727579"/>
            <a:chExt cx="7207446" cy="44762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767" y="1727579"/>
              <a:ext cx="7207446" cy="447620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615450" y="1959591"/>
              <a:ext cx="1555845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7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056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840" y="2600014"/>
            <a:ext cx="11791665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78" y="2726708"/>
            <a:ext cx="11791665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22" y="2600838"/>
            <a:ext cx="11867145" cy="31547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৯% </a:t>
            </a:r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052" y="2584869"/>
            <a:ext cx="11859115" cy="36317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৯%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022" y="2600014"/>
            <a:ext cx="11934595" cy="36317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003" y="717594"/>
            <a:ext cx="11041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003" y="3024696"/>
            <a:ext cx="11041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7631" y="805293"/>
            <a:ext cx="2497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442" y="2213203"/>
            <a:ext cx="972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%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1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247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40</cp:revision>
  <dcterms:created xsi:type="dcterms:W3CDTF">2020-09-12T05:04:03Z</dcterms:created>
  <dcterms:modified xsi:type="dcterms:W3CDTF">2020-10-26T02:44:52Z</dcterms:modified>
</cp:coreProperties>
</file>