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7040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732" y="60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0" name="Straight Connector 18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9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89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0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1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2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3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4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5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6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algn="r" indent="0" marL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  <p:sp>
        <p:nvSpPr>
          <p:cNvPr id="1048646" name="TextBox 23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47" name="TextBox 24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  <p:sp>
        <p:nvSpPr>
          <p:cNvPr id="1048638" name="TextBox 23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39" name="TextBox 24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5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anchor="ctr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7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6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0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8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9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6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5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6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6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8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6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6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60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0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01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063">
              <a:buNone/>
              <a:defRPr sz="1400"/>
            </a:lvl2pPr>
            <a:lvl3pPr indent="0" marL="914126">
              <a:buNone/>
              <a:defRPr sz="1200"/>
            </a:lvl3pPr>
            <a:lvl4pPr indent="0" marL="1371189">
              <a:buNone/>
              <a:defRPr sz="1000"/>
            </a:lvl4pPr>
            <a:lvl5pPr indent="0" marL="1828251">
              <a:buNone/>
              <a:defRPr sz="1000"/>
            </a:lvl5pPr>
            <a:lvl6pPr indent="0" marL="2285314">
              <a:buNone/>
              <a:defRPr sz="1000"/>
            </a:lvl6pPr>
            <a:lvl7pPr indent="0" marL="2742377">
              <a:buNone/>
              <a:defRPr sz="1000"/>
            </a:lvl7pPr>
            <a:lvl8pPr indent="0" marL="3199440">
              <a:buNone/>
              <a:defRPr sz="1000"/>
            </a:lvl8pPr>
            <a:lvl9pPr indent="0" marL="3656503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70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9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5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image" Target="../media/image1.jpeg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7"/>
          <a:srcRect/>
          <a:tile algn="tl" flip="none" sx="100000" sy="100000" tx="0" ty="0"/>
        </a:blipFill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28" name="Straight Connector 18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19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2FE5-7E13-46D6-8B08-11C5012363E9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ctrTitle"/>
          </p:nvPr>
        </p:nvSpPr>
        <p:spPr>
          <a:xfrm>
            <a:off x="3828343" y="188685"/>
            <a:ext cx="4203032" cy="1625579"/>
          </a:xfr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12000" lang="en-US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b="1" dirty="0" sz="12000" lang="en-US" err="1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b="1" dirty="0" sz="12000" lang="en-US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03" name="Subtitle 5"/>
          <p:cNvSpPr>
            <a:spLocks noGrp="1"/>
          </p:cNvSpPr>
          <p:nvPr>
            <p:ph type="subTitle" idx="1"/>
          </p:nvPr>
        </p:nvSpPr>
        <p:spPr>
          <a:xfrm>
            <a:off x="4708712" y="1814265"/>
            <a:ext cx="6383015" cy="4264140"/>
          </a:xfrm>
        </p:spPr>
        <p:txBody>
          <a:bodyPr>
            <a:noAutofit/>
          </a:bodyPr>
          <a:p>
            <a:pPr algn="ctr">
              <a:spcBef>
                <a:spcPts val="0"/>
              </a:spcBef>
            </a:pPr>
            <a:r>
              <a:rPr b="1" dirty="0" sz="6000" lang="en-US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Rqbvj</a:t>
            </a:r>
            <a:r>
              <a:rPr b="1" dirty="0" sz="6000" lang="en-US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Av‡e`xb</a:t>
            </a:r>
            <a:endParaRPr b="1" dirty="0" sz="6000" lang="en-US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spcBef>
                <a:spcPts val="0"/>
              </a:spcBef>
            </a:pP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UªW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BÝUªv±i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(‡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Rbv‡ij</a:t>
            </a:r>
            <a:r>
              <a:rPr b="1"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gKvwb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·)</a:t>
            </a:r>
          </a:p>
          <a:p>
            <a:pPr algn="ctr">
              <a:spcBef>
                <a:spcPts val="0"/>
              </a:spcBef>
            </a:pP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gvavBqv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evRvi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Qvw`g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D”P we`¨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vjq</a:t>
            </a:r>
            <a:endParaRPr b="1" dirty="0" sz="4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spcBef>
                <a:spcPts val="0"/>
              </a:spcBef>
            </a:pP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Pvw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›`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Kzwgjøv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>
              <a:spcBef>
                <a:spcPts val="0"/>
              </a:spcBef>
            </a:pP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01916-808463</a:t>
            </a:r>
          </a:p>
          <a:p>
            <a:pPr algn="l">
              <a:spcBef>
                <a:spcPts val="0"/>
              </a:spcBef>
            </a:pPr>
            <a:r>
              <a:rPr b="1" dirty="0" sz="3200" lang="en-US" smtClean="0">
                <a:solidFill>
                  <a:srgbClr val="FF0000"/>
                </a:solidFill>
                <a:latin typeface="Candara" panose="020E0502030303020204" pitchFamily="34" charset="0"/>
                <a:cs typeface="SutonnyMJ" pitchFamily="2" charset="0"/>
              </a:rPr>
              <a:t>Email: </a:t>
            </a:r>
            <a:r>
              <a:rPr b="1" dirty="0" sz="3200" lang="en-US" u="sng" smtClean="0">
                <a:solidFill>
                  <a:srgbClr val="002060"/>
                </a:solidFill>
                <a:latin typeface="Candara" panose="020E0502030303020204" pitchFamily="34" charset="0"/>
                <a:cs typeface="SutonnyMJ" pitchFamily="2" charset="0"/>
              </a:rPr>
              <a:t>joynal4079@gmail.com</a:t>
            </a:r>
            <a:endParaRPr b="1" dirty="0" sz="3200" lang="en-US" u="sng">
              <a:solidFill>
                <a:srgbClr val="002060"/>
              </a:solidFill>
              <a:latin typeface="Candara" panose="020E0502030303020204" pitchFamily="34" charset="0"/>
              <a:cs typeface="SutonnyMJ" pitchFamily="2" charset="0"/>
            </a:endParaRPr>
          </a:p>
        </p:txBody>
      </p:sp>
      <p:pic>
        <p:nvPicPr>
          <p:cNvPr id="209715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05680" y="1814264"/>
            <a:ext cx="4049056" cy="426414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Subtitle 2"/>
          <p:cNvSpPr>
            <a:spLocks noGrp="1"/>
          </p:cNvSpPr>
          <p:nvPr>
            <p:ph type="subTitle" idx="4294967295"/>
          </p:nvPr>
        </p:nvSpPr>
        <p:spPr>
          <a:xfrm>
            <a:off x="612322" y="281005"/>
            <a:ext cx="8779328" cy="881045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buClr>
                <a:srgbClr val="7030A0"/>
              </a:buClr>
              <a:buNone/>
            </a:pPr>
            <a:r>
              <a:rPr b="1" dirty="0" sz="4800" lang="en-US" spc="-300" smtClean="0">
                <a:solidFill>
                  <a:srgbClr val="FFFF00"/>
                </a:solidFill>
                <a:latin typeface="Candara" panose="020E0502030303020204" pitchFamily="34" charset="0"/>
                <a:cs typeface="SutonnyMJ" pitchFamily="2" charset="0"/>
              </a:rPr>
              <a:t>Non-Precision Measuring  Tools</a:t>
            </a:r>
            <a:endParaRPr b="1" dirty="0" sz="4800" lang="en-US" spc="-300">
              <a:solidFill>
                <a:srgbClr val="FFFF00"/>
              </a:solidFill>
              <a:latin typeface="Candara" panose="020E0502030303020204" pitchFamily="34" charset="0"/>
              <a:cs typeface="SutonnyMJ" pitchFamily="2" charset="0"/>
            </a:endParaRPr>
          </a:p>
        </p:txBody>
      </p:sp>
      <p:grpSp>
        <p:nvGrpSpPr>
          <p:cNvPr id="49" name="Group 4"/>
          <p:cNvGrpSpPr/>
          <p:nvPr/>
        </p:nvGrpSpPr>
        <p:grpSpPr>
          <a:xfrm>
            <a:off x="612322" y="1498369"/>
            <a:ext cx="9617528" cy="3797531"/>
            <a:chOff x="612322" y="1498369"/>
            <a:chExt cx="9617528" cy="3797531"/>
          </a:xfrm>
        </p:grpSpPr>
        <p:pic>
          <p:nvPicPr>
            <p:cNvPr id="2097161" name="Picture 3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612322" y="1498369"/>
              <a:ext cx="4474103" cy="3797531"/>
            </a:xfrm>
            <a:prstGeom prst="rect"/>
          </p:spPr>
        </p:pic>
        <p:pic>
          <p:nvPicPr>
            <p:cNvPr id="2097162" name="Picture 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5238750" y="1552575"/>
              <a:ext cx="4991100" cy="3743325"/>
            </a:xfrm>
            <a:prstGeom prst="rect"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Subtitle 2"/>
          <p:cNvSpPr>
            <a:spLocks noGrp="1"/>
          </p:cNvSpPr>
          <p:nvPr>
            <p:ph type="subTitle" idx="4294967295"/>
          </p:nvPr>
        </p:nvSpPr>
        <p:spPr>
          <a:xfrm>
            <a:off x="612322" y="281005"/>
            <a:ext cx="8779328" cy="881045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buClr>
                <a:srgbClr val="7030A0"/>
              </a:buClr>
              <a:buNone/>
            </a:pPr>
            <a:r>
              <a:rPr b="1" dirty="0" sz="4800" lang="en-US" spc="-300" smtClean="0">
                <a:solidFill>
                  <a:srgbClr val="FFFF00"/>
                </a:solidFill>
                <a:latin typeface="Candara" panose="020E0502030303020204" pitchFamily="34" charset="0"/>
                <a:cs typeface="SutonnyMJ" pitchFamily="2" charset="0"/>
              </a:rPr>
              <a:t>Semi-Precision Measuring  Tools</a:t>
            </a:r>
            <a:endParaRPr b="1" dirty="0" sz="4800" lang="en-US" spc="-300">
              <a:solidFill>
                <a:srgbClr val="FFFF00"/>
              </a:solidFill>
              <a:latin typeface="Candara" panose="020E0502030303020204" pitchFamily="34" charset="0"/>
              <a:cs typeface="SutonnyMJ" pitchFamily="2" charset="0"/>
            </a:endParaRPr>
          </a:p>
        </p:txBody>
      </p:sp>
      <p:pic>
        <p:nvPicPr>
          <p:cNvPr id="2097163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12322" y="1447800"/>
            <a:ext cx="8779328" cy="499689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Subtitle 2"/>
          <p:cNvSpPr>
            <a:spLocks noGrp="1"/>
          </p:cNvSpPr>
          <p:nvPr>
            <p:ph type="subTitle" idx="4294967295"/>
          </p:nvPr>
        </p:nvSpPr>
        <p:spPr>
          <a:xfrm>
            <a:off x="612322" y="281005"/>
            <a:ext cx="8779328" cy="881045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buClr>
                <a:srgbClr val="7030A0"/>
              </a:buClr>
              <a:buNone/>
            </a:pPr>
            <a:r>
              <a:rPr b="1" dirty="0" sz="4800" lang="en-US" spc="-300" smtClean="0">
                <a:solidFill>
                  <a:srgbClr val="FFFF00"/>
                </a:solidFill>
                <a:latin typeface="Candara" panose="020E0502030303020204" pitchFamily="34" charset="0"/>
                <a:cs typeface="SutonnyMJ" pitchFamily="2" charset="0"/>
              </a:rPr>
              <a:t>Precision Measuring  Tools</a:t>
            </a:r>
            <a:endParaRPr b="1" dirty="0" sz="4800" lang="en-US" spc="-300">
              <a:solidFill>
                <a:srgbClr val="FFFF00"/>
              </a:solidFill>
              <a:latin typeface="Candara" panose="020E0502030303020204" pitchFamily="34" charset="0"/>
              <a:cs typeface="SutonnyMJ" pitchFamily="2" charset="0"/>
            </a:endParaRPr>
          </a:p>
        </p:txBody>
      </p:sp>
      <p:pic>
        <p:nvPicPr>
          <p:cNvPr id="209716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12322" y="1471612"/>
            <a:ext cx="8779328" cy="468294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ubtitle 2"/>
          <p:cNvSpPr>
            <a:spLocks noGrp="1"/>
          </p:cNvSpPr>
          <p:nvPr>
            <p:ph type="subTitle" idx="4294967295"/>
          </p:nvPr>
        </p:nvSpPr>
        <p:spPr>
          <a:xfrm>
            <a:off x="612322" y="281005"/>
            <a:ext cx="8779328" cy="881045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buClr>
                <a:srgbClr val="7030A0"/>
              </a:buClr>
              <a:buNone/>
            </a:pPr>
            <a:r>
              <a:rPr b="1" dirty="0" sz="4800" lang="en-US" spc="-300" smtClean="0">
                <a:solidFill>
                  <a:srgbClr val="FFFF00"/>
                </a:solidFill>
                <a:latin typeface="Candara" panose="020E0502030303020204" pitchFamily="34" charset="0"/>
                <a:cs typeface="SutonnyMJ" pitchFamily="2" charset="0"/>
              </a:rPr>
              <a:t>High Precision Measuring  Tools</a:t>
            </a:r>
            <a:endParaRPr b="1" dirty="0" sz="4800" lang="en-US" spc="-300">
              <a:solidFill>
                <a:srgbClr val="FFFF00"/>
              </a:solidFill>
              <a:latin typeface="Candara" panose="020E0502030303020204" pitchFamily="34" charset="0"/>
              <a:cs typeface="SutonnyMJ" pitchFamily="2" charset="0"/>
            </a:endParaRPr>
          </a:p>
        </p:txBody>
      </p:sp>
      <p:pic>
        <p:nvPicPr>
          <p:cNvPr id="209716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12322" y="1377950"/>
            <a:ext cx="8779328" cy="525145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Subtitle 2"/>
          <p:cNvSpPr>
            <a:spLocks noGrp="1"/>
          </p:cNvSpPr>
          <p:nvPr>
            <p:ph type="subTitle" idx="4294967295"/>
          </p:nvPr>
        </p:nvSpPr>
        <p:spPr>
          <a:xfrm>
            <a:off x="361950" y="271463"/>
            <a:ext cx="9067800" cy="814388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71154" lnSpcReduction="20000"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fvwb©qvi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K¨vwjcvm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bvg</a:t>
            </a:r>
            <a:endParaRPr b="1" dirty="0" sz="5200" lang="en-US">
              <a:solidFill>
                <a:srgbClr val="FFFF00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pic>
        <p:nvPicPr>
          <p:cNvPr id="209716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61950" y="1233487"/>
            <a:ext cx="9352023" cy="431006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ctrTitle"/>
          </p:nvPr>
        </p:nvSpPr>
        <p:spPr>
          <a:xfrm>
            <a:off x="2564842" y="406702"/>
            <a:ext cx="7098174" cy="1012663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b="1" dirty="0" sz="6600" lang="en-US">
              <a:solidFill>
                <a:schemeClr val="bg1"/>
              </a:solidFill>
            </a:endParaRPr>
          </a:p>
        </p:txBody>
      </p:sp>
      <p:sp>
        <p:nvSpPr>
          <p:cNvPr id="1048626" name="Subtitle 2"/>
          <p:cNvSpPr txBox="1"/>
          <p:nvPr/>
        </p:nvSpPr>
        <p:spPr>
          <a:xfrm>
            <a:off x="1534435" y="1701419"/>
            <a:ext cx="9158987" cy="2897876"/>
          </a:xfrm>
          <a:prstGeom prst="rect"/>
          <a:ln>
            <a:noFill/>
          </a:ln>
        </p:spPr>
        <p:txBody>
          <a:bodyPr anchor="t" bIns="45720" lIns="91440" numCol="1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74320" eaLnBrk="1" fontAlgn="auto" hangingPunct="1" indent="-571500" latinLnBrk="0" lvl="0" marL="5715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evi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evi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co‡e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algn="l" defTabSz="274320" eaLnBrk="1" fontAlgn="auto" hangingPunct="1" indent="-571500" latinLnBrk="0" lvl="0" marL="5715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bv</a:t>
            </a:r>
            <a:r>
              <a:rPr baseline="0" b="0" cap="none" dirty="0" sz="44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†`‡L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ejvi</a:t>
            </a:r>
            <a:r>
              <a:rPr baseline="0" b="0" cap="none" dirty="0" sz="44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Póv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Ki‡e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algn="l" defTabSz="274320" eaLnBrk="1" fontAlgn="auto" hangingPunct="1" indent="-571500" latinLnBrk="0" lvl="0" marL="5715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bv</a:t>
            </a:r>
            <a:r>
              <a:rPr baseline="0" b="0" cap="none" dirty="0" sz="44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†`‡L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LvZvq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wjL‡e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algn="l" defTabSz="274320" eaLnBrk="1" fontAlgn="auto" hangingPunct="1" indent="-571500" latinLnBrk="0" lvl="0" marL="5715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m¤¢e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n‡j</a:t>
            </a:r>
            <a:r>
              <a:rPr baseline="0" b="0" cap="none" dirty="0" sz="44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Kvb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mncvVxi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mv‡_ ‡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kqvi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Ki‡e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ctrTitle"/>
          </p:nvPr>
        </p:nvSpPr>
        <p:spPr>
          <a:xfrm>
            <a:off x="1121201" y="2234788"/>
            <a:ext cx="8947118" cy="2808911"/>
          </a:xfrm>
        </p:spPr>
        <p:txBody>
          <a:bodyPr/>
          <a:p>
            <a:r>
              <a:rPr b="1" dirty="0" sz="8800" lang="en-US" smtClean="0">
                <a:solidFill>
                  <a:srgbClr val="C00000"/>
                </a:solidFill>
                <a:latin typeface="Lucida Calligraphy" panose="03010101010101010101" pitchFamily="66" charset="0"/>
              </a:rPr>
              <a:t>Thanks you all</a:t>
            </a:r>
            <a:r>
              <a:rPr b="1" dirty="0" sz="8800" lang="en-US" smtClean="0">
                <a:solidFill>
                  <a:srgbClr val="7030A0"/>
                </a:solidFill>
                <a:latin typeface="Lucida Calligraphy" panose="03010101010101010101" pitchFamily="66" charset="0"/>
              </a:rPr>
              <a:t/>
            </a:r>
            <a:br>
              <a:rPr b="1" dirty="0" sz="8800" lang="en-US" smtClean="0">
                <a:solidFill>
                  <a:srgbClr val="7030A0"/>
                </a:solidFill>
                <a:latin typeface="Lucida Calligraphy" panose="03010101010101010101" pitchFamily="66" charset="0"/>
              </a:rPr>
            </a:br>
            <a:r>
              <a:rPr b="1" dirty="0" lang="en-US" smtClean="0">
                <a:solidFill>
                  <a:srgbClr val="7030A0"/>
                </a:solidFill>
                <a:latin typeface="Lucida Calligraphy" panose="03010101010101010101" pitchFamily="66" charset="0"/>
              </a:rPr>
              <a:t>Allah Hafiz</a:t>
            </a:r>
            <a:endParaRPr b="1" dirty="0" lang="en-US">
              <a:solidFill>
                <a:srgbClr val="7030A0"/>
              </a:solidFill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Subtitle 5"/>
          <p:cNvSpPr>
            <a:spLocks noGrp="1"/>
          </p:cNvSpPr>
          <p:nvPr>
            <p:ph type="subTitle" idx="1"/>
          </p:nvPr>
        </p:nvSpPr>
        <p:spPr>
          <a:xfrm>
            <a:off x="3930881" y="1775009"/>
            <a:ext cx="6896776" cy="3442449"/>
          </a:xfrm>
          <a:ln w="38100">
            <a:noFill/>
          </a:ln>
        </p:spPr>
        <p:txBody>
          <a:bodyPr>
            <a:noAutofit/>
          </a:bodyPr>
          <a:p>
            <a:pPr algn="l">
              <a:spcBef>
                <a:spcPts val="0"/>
              </a:spcBef>
            </a:pP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beg</a:t>
            </a:r>
            <a:r>
              <a:rPr altLang="bn"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altLang="bn" b="1" dirty="0" sz="4800" lang="bn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দ</a:t>
            </a:r>
            <a:r>
              <a:rPr altLang="bn" b="1" dirty="0" sz="4800" lang="bn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</a:t>
            </a:r>
            <a:r>
              <a:rPr altLang="bn" b="1" dirty="0" sz="4800" lang="bn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(†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fv‡Kkbvj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  <a:endParaRPr altLang="en-US" lang="zh-CN"/>
          </a:p>
          <a:p>
            <a:pPr algn="l">
              <a:spcBef>
                <a:spcPts val="0"/>
              </a:spcBef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‡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Rbv‡ij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gKvwb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·-2</a:t>
            </a:r>
          </a:p>
          <a:p>
            <a:pPr algn="l">
              <a:spcBef>
                <a:spcPts val="0"/>
              </a:spcBef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Z…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Zxq</a:t>
            </a:r>
            <a:r>
              <a:rPr b="1" dirty="0" sz="5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cwigvcK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b="1" dirty="0" sz="4000" lang="en-US" smtClean="0">
                <a:solidFill>
                  <a:srgbClr val="7030A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Measuring Tools</a:t>
            </a:r>
            <a:r>
              <a:rPr b="1" dirty="0" sz="40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pic>
        <p:nvPicPr>
          <p:cNvPr id="209715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54730" y="2058116"/>
            <a:ext cx="2989222" cy="2877262"/>
          </a:xfrm>
          <a:prstGeom prst="rect"/>
          <a:ln w="285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"/>
          <p:cNvGrpSpPr/>
          <p:nvPr/>
        </p:nvGrpSpPr>
        <p:grpSpPr>
          <a:xfrm>
            <a:off x="982159" y="160562"/>
            <a:ext cx="8079885" cy="6441621"/>
            <a:chOff x="772609" y="160562"/>
            <a:chExt cx="8079885" cy="6441621"/>
          </a:xfrm>
        </p:grpSpPr>
        <p:pic>
          <p:nvPicPr>
            <p:cNvPr id="2097154" name="Picture 1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772609" y="160563"/>
              <a:ext cx="4800565" cy="3203121"/>
            </a:xfrm>
            <a:prstGeom prst="rect"/>
          </p:spPr>
        </p:pic>
        <p:pic>
          <p:nvPicPr>
            <p:cNvPr id="2097155" name="Picture 2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8841" r="6031"/>
            <a:stretch>
              <a:fillRect/>
            </a:stretch>
          </p:blipFill>
          <p:spPr>
            <a:xfrm>
              <a:off x="5022152" y="3379922"/>
              <a:ext cx="3830342" cy="3222261"/>
            </a:xfrm>
            <a:prstGeom prst="rect"/>
          </p:spPr>
        </p:pic>
        <p:pic>
          <p:nvPicPr>
            <p:cNvPr id="2097156" name="Picture 3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3"/>
            <a:srcRect t="9390" b="4057"/>
            <a:stretch>
              <a:fillRect/>
            </a:stretch>
          </p:blipFill>
          <p:spPr>
            <a:xfrm>
              <a:off x="772609" y="3379922"/>
              <a:ext cx="3704141" cy="3206023"/>
            </a:xfrm>
            <a:prstGeom prst="rect"/>
          </p:spPr>
        </p:pic>
        <p:pic>
          <p:nvPicPr>
            <p:cNvPr id="2097157" name="Picture 4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tretch>
              <a:fillRect/>
            </a:stretch>
          </p:blipFill>
          <p:spPr>
            <a:xfrm>
              <a:off x="5649373" y="160562"/>
              <a:ext cx="3203121" cy="3203121"/>
            </a:xfrm>
            <a:prstGeom prst="rect"/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Subtitle 2"/>
          <p:cNvSpPr>
            <a:spLocks noGrp="1"/>
          </p:cNvSpPr>
          <p:nvPr>
            <p:ph type="subTitle" idx="1"/>
          </p:nvPr>
        </p:nvSpPr>
        <p:spPr>
          <a:xfrm>
            <a:off x="798289" y="1469008"/>
            <a:ext cx="8650510" cy="4531742"/>
          </a:xfrm>
        </p:spPr>
        <p:txBody>
          <a:bodyPr>
            <a:noAutofit/>
          </a:bodyPr>
          <a:p>
            <a:pPr algn="l">
              <a:spcBef>
                <a:spcPts val="0"/>
              </a:spcBef>
            </a:pPr>
            <a:r>
              <a:rPr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dirty="0" sz="48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cvi‡ev</a:t>
            </a:r>
            <a:r>
              <a:rPr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l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dirty="0" sz="48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800" lang="en-US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dirty="0" sz="4800" lang="en-US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msÁv</a:t>
            </a:r>
            <a:endParaRPr dirty="0" sz="48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dirty="0" sz="48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800" lang="en-US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algn="l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fvwb©qvi</a:t>
            </a:r>
            <a:r>
              <a:rPr dirty="0" sz="48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K¨vwjcv‡m©i</a:t>
            </a:r>
            <a:r>
              <a:rPr dirty="0" sz="48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dirty="0" sz="48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dirty="0" sz="48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bvg</a:t>
            </a:r>
            <a:endParaRPr dirty="0" sz="48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dirty="0" sz="48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800" lang="en-US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048606" name="Subtitle 2"/>
          <p:cNvSpPr txBox="1"/>
          <p:nvPr/>
        </p:nvSpPr>
        <p:spPr>
          <a:xfrm>
            <a:off x="798288" y="320214"/>
            <a:ext cx="8650511" cy="937245"/>
          </a:xfrm>
          <a:prstGeom prst="rect"/>
          <a:solidFill>
            <a:schemeClr val="accent3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bIns="45720" lIns="91440" rIns="91440" rtlCol="0" tIns="45720" vert="horz">
            <a:normAutofit fontScale="80769" lnSpcReduction="10000"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vl="0">
              <a:spcBef>
                <a:spcPct val="0"/>
              </a:spcBef>
              <a:buClrTx/>
              <a:buSzTx/>
            </a:pPr>
            <a:r>
              <a:rPr b="1" dirty="0" sz="6600" lang="en-US" err="1">
                <a:ln w="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b="1" dirty="0" sz="6600" lang="en-US">
                <a:ln w="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ln w="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b="1" dirty="0" sz="6600" lang="en-US">
                <a:ln w="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b="1" dirty="0" sz="6600" lang="en-US" err="1">
                <a:ln w="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b="1" dirty="0" sz="6600" lang="en-US">
                <a:ln w="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b="1" dirty="0" sz="6600" lang="en-US" err="1" smtClean="0">
                <a:ln w="0"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cwigvcK</a:t>
            </a:r>
            <a:r>
              <a:rPr b="1" dirty="0" sz="6600" lang="en-US" smtClean="0">
                <a:ln w="0"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ln w="0"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hš¿cvwZ</a:t>
            </a:r>
            <a:endParaRPr b="1" dirty="0" sz="5200" lang="en-US">
              <a:ln w="0"/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29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8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9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1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4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5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6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7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29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29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4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5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6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57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8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9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0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1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2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Subtitle 2"/>
          <p:cNvSpPr>
            <a:spLocks noGrp="1"/>
          </p:cNvSpPr>
          <p:nvPr>
            <p:ph type="subTitle" idx="4294967295"/>
          </p:nvPr>
        </p:nvSpPr>
        <p:spPr>
          <a:xfrm>
            <a:off x="696684" y="552225"/>
            <a:ext cx="8752116" cy="754062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46154" lnSpcReduction="20000"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cwigvcK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- </a:t>
            </a:r>
            <a:r>
              <a:rPr b="1" dirty="0" sz="5200" lang="en-US" smtClean="0">
                <a:solidFill>
                  <a:schemeClr val="bg1"/>
                </a:solidFill>
                <a:latin typeface="Candara" panose="020E0502030303020204" pitchFamily="34" charset="0"/>
                <a:cs typeface="SutonnyMJ" pitchFamily="2" charset="0"/>
              </a:rPr>
              <a:t>Measuring Tools</a:t>
            </a:r>
            <a:endParaRPr b="1" dirty="0" sz="5200" lang="en-US">
              <a:solidFill>
                <a:srgbClr val="FFFF00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sp>
        <p:nvSpPr>
          <p:cNvPr id="1048611" name="Rectangle 8"/>
          <p:cNvSpPr/>
          <p:nvPr/>
        </p:nvSpPr>
        <p:spPr>
          <a:xfrm>
            <a:off x="696684" y="1306287"/>
            <a:ext cx="6561366" cy="5336540"/>
          </a:xfrm>
          <a:prstGeom prst="rect"/>
        </p:spPr>
        <p:txBody>
          <a:bodyPr wrap="square">
            <a:spAutoFit/>
          </a:bodyPr>
          <a:p>
            <a:r>
              <a:rPr b="1" dirty="0" sz="5400" lang="en-US" spc="-30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cwigvcK</a:t>
            </a:r>
            <a:r>
              <a:rPr b="1" dirty="0" sz="5400" lang="en-US" spc="-300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b="1" dirty="0" sz="5400" lang="en-US" spc="-30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hš¿cvwZ</a:t>
            </a:r>
            <a:r>
              <a:rPr b="1" dirty="0" sz="5400" lang="en-US" spc="-300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  (</a:t>
            </a:r>
            <a:r>
              <a:rPr b="1" dirty="0" sz="5400" lang="en-US" spc="-300">
                <a:solidFill>
                  <a:srgbClr val="002060"/>
                </a:solidFill>
                <a:latin typeface="Candara" panose="020E0502030303020204" pitchFamily="34" charset="0"/>
                <a:ea typeface="+mj-ea"/>
                <a:cs typeface="SutonnyMJ" pitchFamily="2" charset="0"/>
              </a:rPr>
              <a:t>Measuring Tools</a:t>
            </a:r>
            <a:r>
              <a:rPr b="1" dirty="0" sz="5400" lang="en-US" spc="-300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):</a:t>
            </a:r>
            <a:r>
              <a:rPr b="1" dirty="0" sz="5400" lang="en-US" spc="-300" smtClean="0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‡h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mKj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e¯‘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ev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wWfvB‡mi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mvnv‡h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¨ †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Kvb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wKQzi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cwigvY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wbY©q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Kiv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nq </a:t>
            </a:r>
            <a:r>
              <a:rPr dirty="0" sz="4800" lang="en-US" spc="-300" err="1">
                <a:latin typeface="SutonnyMJ" pitchFamily="2" charset="0"/>
                <a:ea typeface="+mj-ea"/>
                <a:cs typeface="SutonnyMJ" pitchFamily="2" charset="0"/>
              </a:rPr>
              <a:t>Zv‡K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cwigvcK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hš¿cvwZ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(</a:t>
            </a:r>
            <a:r>
              <a:rPr dirty="0" sz="4800" lang="en-US" spc="-300">
                <a:solidFill>
                  <a:srgbClr val="FF0000"/>
                </a:solidFill>
                <a:latin typeface="Candara" panose="020E0502030303020204" pitchFamily="34" charset="0"/>
                <a:ea typeface="+mj-ea"/>
                <a:cs typeface="SutonnyMJ" pitchFamily="2" charset="0"/>
              </a:rPr>
              <a:t>Measuring Tools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)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e‡j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| †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hgb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- ÷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xj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†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Uc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, ÷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xj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iæj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I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fvwb©qvi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K¨vwjcvm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©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BZ¨vw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`|</a:t>
            </a:r>
            <a:endParaRPr dirty="0" sz="4800" lang="en-US"/>
          </a:p>
        </p:txBody>
      </p:sp>
      <p:pic>
        <p:nvPicPr>
          <p:cNvPr id="2097158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18889"/>
          <a:stretch>
            <a:fillRect/>
          </a:stretch>
        </p:blipFill>
        <p:spPr>
          <a:xfrm>
            <a:off x="7258050" y="2351275"/>
            <a:ext cx="4139591" cy="335766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Subtitle 2"/>
          <p:cNvSpPr>
            <a:spLocks noGrp="1"/>
          </p:cNvSpPr>
          <p:nvPr>
            <p:ph type="subTitle" idx="4294967295"/>
          </p:nvPr>
        </p:nvSpPr>
        <p:spPr>
          <a:xfrm>
            <a:off x="1088572" y="261955"/>
            <a:ext cx="8931657" cy="1258877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cwigvcK</a:t>
            </a:r>
            <a:r>
              <a:rPr b="1" dirty="0" sz="6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b="1" dirty="0" sz="6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b="1" dirty="0" sz="6000" lang="en-US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6000" lang="en-US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kÖwYwefvM</a:t>
            </a:r>
            <a:endParaRPr b="1" dirty="0" sz="6000" lang="en-US">
              <a:solidFill>
                <a:schemeClr val="bg1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sp>
        <p:nvSpPr>
          <p:cNvPr id="1048613" name="Rectangle 8"/>
          <p:cNvSpPr/>
          <p:nvPr/>
        </p:nvSpPr>
        <p:spPr>
          <a:xfrm>
            <a:off x="1088571" y="1945234"/>
            <a:ext cx="8588828" cy="3926841"/>
          </a:xfrm>
          <a:prstGeom prst="rect"/>
        </p:spPr>
        <p:txBody>
          <a:bodyPr wrap="square">
            <a:spAutoFit/>
          </a:bodyPr>
          <a:p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hš¿cvwZ</a:t>
            </a:r>
            <a:r>
              <a:rPr altLang="bn" dirty="0" sz="4400" lang="en-US" spc="-300" err="1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cÖavbZ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`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cÖKv‡ii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 _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 - †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dirty="0" sz="4400" lang="en-US" spc="-300">
                <a:latin typeface="SutonnyMJ" pitchFamily="2" charset="0"/>
                <a:cs typeface="SutonnyMJ" pitchFamily="2" charset="0"/>
              </a:rPr>
              <a:t>;</a:t>
            </a:r>
            <a:endParaRPr dirty="0" sz="4400" lang="en-US" spc="-300" smtClean="0">
              <a:latin typeface="SutonnyMJ" pitchFamily="2" charset="0"/>
              <a:cs typeface="SutonnyMJ" pitchFamily="2" charset="0"/>
            </a:endParaRPr>
          </a:p>
          <a:p>
            <a:pPr indent="-623888" marL="623888">
              <a:buClr>
                <a:srgbClr val="7030A0"/>
              </a:buClr>
              <a:buFont typeface="+mj-lt"/>
              <a:buAutoNum type="arabicPeriod"/>
            </a:pP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cÖZ¨ÿ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hš¿cvwZ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 </a:t>
            </a:r>
            <a:r>
              <a:rPr dirty="0" sz="4400" lang="en-US" spc="-300" smtClean="0">
                <a:latin typeface="Candara" panose="020E0502030303020204" pitchFamily="34" charset="0"/>
                <a:cs typeface="SutonnyMJ" pitchFamily="2" charset="0"/>
              </a:rPr>
              <a:t>(Direct Measuring Tools)</a:t>
            </a:r>
            <a:endParaRPr dirty="0" sz="4400" lang="en-US" spc="-300">
              <a:latin typeface="Candara" panose="020E0502030303020204" pitchFamily="34" charset="0"/>
              <a:cs typeface="SutonnyMJ" pitchFamily="2" charset="0"/>
            </a:endParaRPr>
          </a:p>
          <a:p>
            <a:pPr indent="-623888" marL="623888">
              <a:buClr>
                <a:srgbClr val="7030A0"/>
              </a:buClr>
              <a:buFont typeface="+mj-lt"/>
              <a:buAutoNum type="arabicPeriod"/>
            </a:pP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c‡ivÿ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hš¿cvwZ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 </a:t>
            </a:r>
            <a:r>
              <a:rPr dirty="0" sz="4400" lang="en-US" spc="-300" smtClean="0">
                <a:latin typeface="Candara" panose="020E0502030303020204" pitchFamily="34" charset="0"/>
                <a:cs typeface="SutonnyMJ" pitchFamily="2" charset="0"/>
              </a:rPr>
              <a:t>(Indirect Measuring Tools)</a:t>
            </a:r>
            <a:endParaRPr dirty="0" sz="4400" lang="en-US" spc="-30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Subtitle 2"/>
          <p:cNvSpPr>
            <a:spLocks noGrp="1"/>
          </p:cNvSpPr>
          <p:nvPr>
            <p:ph type="subTitle" idx="4294967295"/>
          </p:nvPr>
        </p:nvSpPr>
        <p:spPr>
          <a:xfrm>
            <a:off x="612322" y="281005"/>
            <a:ext cx="8779328" cy="881045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buClr>
                <a:srgbClr val="7030A0"/>
              </a:buClr>
              <a:buNone/>
            </a:pPr>
            <a:r>
              <a:rPr b="1" dirty="0" sz="4800" lang="en-US" spc="-300" smtClean="0">
                <a:solidFill>
                  <a:srgbClr val="FFFF00"/>
                </a:solidFill>
                <a:latin typeface="Candara" panose="020E0502030303020204" pitchFamily="34" charset="0"/>
                <a:cs typeface="SutonnyMJ" pitchFamily="2" charset="0"/>
              </a:rPr>
              <a:t>Direct  Measuring  Tools</a:t>
            </a:r>
            <a:endParaRPr b="1" dirty="0" sz="4800" lang="en-US" spc="-300">
              <a:solidFill>
                <a:srgbClr val="FFFF00"/>
              </a:solidFill>
              <a:latin typeface="Candara" panose="020E0502030303020204" pitchFamily="34" charset="0"/>
              <a:cs typeface="SutonnyMJ" pitchFamily="2" charset="0"/>
            </a:endParaRPr>
          </a:p>
        </p:txBody>
      </p:sp>
      <p:sp>
        <p:nvSpPr>
          <p:cNvPr id="1048615" name="Rectangle 8"/>
          <p:cNvSpPr/>
          <p:nvPr/>
        </p:nvSpPr>
        <p:spPr>
          <a:xfrm>
            <a:off x="612322" y="1454168"/>
            <a:ext cx="4988378" cy="4154984"/>
          </a:xfrm>
          <a:prstGeom prst="rect"/>
        </p:spPr>
        <p:txBody>
          <a:bodyPr wrap="square">
            <a:spAutoFit/>
          </a:bodyPr>
          <a:p>
            <a:pPr>
              <a:buClr>
                <a:srgbClr val="7030A0"/>
              </a:buClr>
            </a:pP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cÖZ¨ÿ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hš¿cvwZ</a:t>
            </a:r>
            <a:r>
              <a:rPr dirty="0" sz="44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3600" lang="en-US" spc="-300" smtClean="0">
                <a:latin typeface="Candara" panose="020E0502030303020204" pitchFamily="34" charset="0"/>
                <a:cs typeface="SutonnyMJ" pitchFamily="2" charset="0"/>
              </a:rPr>
              <a:t>(</a:t>
            </a:r>
            <a:r>
              <a:rPr b="1" dirty="0" sz="3600" lang="en-US" spc="-300" smtClean="0">
                <a:solidFill>
                  <a:srgbClr val="0070C0"/>
                </a:solidFill>
                <a:latin typeface="Candara" panose="020E0502030303020204" pitchFamily="34" charset="0"/>
                <a:cs typeface="SutonnyMJ" pitchFamily="2" charset="0"/>
              </a:rPr>
              <a:t>Direct Measuring Tools</a:t>
            </a:r>
            <a:r>
              <a:rPr dirty="0" sz="3600" lang="en-US" spc="-300" smtClean="0">
                <a:latin typeface="Candara" panose="020E0502030303020204" pitchFamily="34" charset="0"/>
                <a:cs typeface="SutonnyMJ" pitchFamily="2" charset="0"/>
              </a:rPr>
              <a:t>) :  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‡h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Uzj‡mi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¨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mivmwi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cwigvc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wbY©q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cÖZ¨ÿ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hš¿cvwZ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600" lang="en-US" spc="-300" smtClean="0">
                <a:latin typeface="Candara" panose="020E0502030303020204" pitchFamily="34" charset="0"/>
                <a:cs typeface="SutonnyMJ" pitchFamily="2" charset="0"/>
              </a:rPr>
              <a:t>(</a:t>
            </a:r>
            <a:r>
              <a:rPr dirty="0" sz="3600" lang="en-US" spc="-300">
                <a:latin typeface="Candara" panose="020E0502030303020204" pitchFamily="34" charset="0"/>
                <a:cs typeface="SutonnyMJ" pitchFamily="2" charset="0"/>
              </a:rPr>
              <a:t>Direct Measuring Tools)</a:t>
            </a:r>
            <a:r>
              <a:rPr dirty="0" sz="4400" lang="en-US" spc="-300">
                <a:latin typeface="Candara" panose="020E0502030303020204" pitchFamily="34" charset="0"/>
                <a:cs typeface="SutonnyMJ" pitchFamily="2" charset="0"/>
              </a:rPr>
              <a:t> 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|</a:t>
            </a:r>
            <a:endParaRPr dirty="0" sz="4400" lang="en-US" spc="-300">
              <a:latin typeface="Candara" panose="020E0502030303020204" pitchFamily="34" charset="0"/>
              <a:cs typeface="SutonnyMJ" pitchFamily="2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600700" y="1658130"/>
            <a:ext cx="5684604" cy="39510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Subtitle 2"/>
          <p:cNvSpPr>
            <a:spLocks noGrp="1"/>
          </p:cNvSpPr>
          <p:nvPr>
            <p:ph type="subTitle" idx="4294967295"/>
          </p:nvPr>
        </p:nvSpPr>
        <p:spPr>
          <a:xfrm>
            <a:off x="612322" y="281005"/>
            <a:ext cx="8779328" cy="881045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buClr>
                <a:srgbClr val="7030A0"/>
              </a:buClr>
              <a:buNone/>
            </a:pPr>
            <a:r>
              <a:rPr b="1" dirty="0" sz="4800" lang="en-US" spc="-300" smtClean="0">
                <a:solidFill>
                  <a:srgbClr val="FFFF00"/>
                </a:solidFill>
                <a:latin typeface="Candara" panose="020E0502030303020204" pitchFamily="34" charset="0"/>
                <a:cs typeface="SutonnyMJ" pitchFamily="2" charset="0"/>
              </a:rPr>
              <a:t>Indirect  Measuring  Tools</a:t>
            </a:r>
            <a:endParaRPr b="1" dirty="0" sz="4800" lang="en-US" spc="-300">
              <a:solidFill>
                <a:srgbClr val="FFFF00"/>
              </a:solidFill>
              <a:latin typeface="Candara" panose="020E0502030303020204" pitchFamily="34" charset="0"/>
              <a:cs typeface="SutonnyMJ" pitchFamily="2" charset="0"/>
            </a:endParaRPr>
          </a:p>
        </p:txBody>
      </p:sp>
      <p:sp>
        <p:nvSpPr>
          <p:cNvPr id="1048617" name="Rectangle 8"/>
          <p:cNvSpPr/>
          <p:nvPr/>
        </p:nvSpPr>
        <p:spPr>
          <a:xfrm>
            <a:off x="612322" y="1454168"/>
            <a:ext cx="5274128" cy="5234940"/>
          </a:xfrm>
          <a:prstGeom prst="rect"/>
        </p:spPr>
        <p:txBody>
          <a:bodyPr wrap="square">
            <a:spAutoFit/>
          </a:bodyPr>
          <a:p>
            <a:pPr>
              <a:buClr>
                <a:srgbClr val="7030A0"/>
              </a:buClr>
            </a:pP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c‡ivÿ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hš¿cvwZ</a:t>
            </a:r>
            <a:r>
              <a:rPr dirty="0" sz="44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3600" lang="en-US" spc="-300" smtClean="0">
                <a:latin typeface="Candara" panose="020E0502030303020204" pitchFamily="34" charset="0"/>
                <a:cs typeface="SutonnyMJ" pitchFamily="2" charset="0"/>
              </a:rPr>
              <a:t>(</a:t>
            </a:r>
            <a:r>
              <a:rPr b="1" dirty="0" sz="3600" lang="en-US" spc="-300" smtClean="0">
                <a:solidFill>
                  <a:srgbClr val="0070C0"/>
                </a:solidFill>
                <a:latin typeface="Candara" panose="020E0502030303020204" pitchFamily="34" charset="0"/>
                <a:cs typeface="SutonnyMJ" pitchFamily="2" charset="0"/>
              </a:rPr>
              <a:t>Indirect Measuring Tools</a:t>
            </a:r>
            <a:r>
              <a:rPr dirty="0" sz="3600" lang="en-US" spc="-300" smtClean="0">
                <a:latin typeface="Candara" panose="020E0502030303020204" pitchFamily="34" charset="0"/>
                <a:cs typeface="SutonnyMJ" pitchFamily="2" charset="0"/>
              </a:rPr>
              <a:t>) : 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‡h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Uzj‡mi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¨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mivmwi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cwigvc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Ab¨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dirty="0" sz="44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gRvwis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Uzj‡mi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mvnvh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¨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wb‡Z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nq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>
                <a:latin typeface="SutonnyMJ" pitchFamily="2" charset="0"/>
                <a:cs typeface="SutonnyMJ" pitchFamily="2" charset="0"/>
              </a:rPr>
              <a:t>c‡ivÿ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hš¿cvwZ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600" lang="en-US" spc="-300" smtClean="0">
                <a:latin typeface="Candara" panose="020E0502030303020204" pitchFamily="34" charset="0"/>
                <a:cs typeface="SutonnyMJ" pitchFamily="2" charset="0"/>
              </a:rPr>
              <a:t>(Indirect </a:t>
            </a:r>
            <a:r>
              <a:rPr dirty="0" sz="3600" lang="en-US" spc="-300">
                <a:latin typeface="Candara" panose="020E0502030303020204" pitchFamily="34" charset="0"/>
                <a:cs typeface="SutonnyMJ" pitchFamily="2" charset="0"/>
              </a:rPr>
              <a:t>Measuring Tools)</a:t>
            </a:r>
            <a:r>
              <a:rPr dirty="0" sz="4400" lang="en-US" spc="-300">
                <a:latin typeface="Candara" panose="020E0502030303020204" pitchFamily="34" charset="0"/>
                <a:cs typeface="SutonnyMJ" pitchFamily="2" charset="0"/>
              </a:rPr>
              <a:t> 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pc="-30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dirty="0" sz="4400" lang="en-US" spc="-300" smtClean="0">
                <a:latin typeface="SutonnyMJ" pitchFamily="2" charset="0"/>
                <a:cs typeface="SutonnyMJ" pitchFamily="2" charset="0"/>
              </a:rPr>
              <a:t>|</a:t>
            </a:r>
            <a:endParaRPr dirty="0" sz="4400" lang="en-US" spc="-300">
              <a:latin typeface="Candara" panose="020E0502030303020204" pitchFamily="34" charset="0"/>
              <a:cs typeface="SutonnyMJ" pitchFamily="2" charset="0"/>
            </a:endParaRPr>
          </a:p>
        </p:txBody>
      </p:sp>
      <p:pic>
        <p:nvPicPr>
          <p:cNvPr id="2097160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886450" y="1454168"/>
            <a:ext cx="4832092" cy="483209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7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Subtitle 2"/>
          <p:cNvSpPr>
            <a:spLocks noGrp="1"/>
          </p:cNvSpPr>
          <p:nvPr>
            <p:ph type="subTitle" idx="4294967295"/>
          </p:nvPr>
        </p:nvSpPr>
        <p:spPr>
          <a:xfrm>
            <a:off x="841348" y="0"/>
            <a:ext cx="8942328" cy="1158215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cwigvcK</a:t>
            </a:r>
            <a:r>
              <a:rPr b="1" dirty="0" sz="6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b="1" dirty="0" sz="6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6000" lang="en-US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kÖwYwefvM</a:t>
            </a:r>
            <a:endParaRPr b="1" dirty="0" sz="6000" lang="en-US">
              <a:solidFill>
                <a:schemeClr val="bg1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sp>
        <p:nvSpPr>
          <p:cNvPr id="1048619" name="Rectangle 8"/>
          <p:cNvSpPr/>
          <p:nvPr/>
        </p:nvSpPr>
        <p:spPr>
          <a:xfrm>
            <a:off x="402772" y="1225568"/>
            <a:ext cx="11162566" cy="5527040"/>
          </a:xfrm>
          <a:prstGeom prst="rect"/>
        </p:spPr>
        <p:txBody>
          <a:bodyPr wrap="square">
            <a:spAutoFit/>
          </a:bodyPr>
          <a:p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m~ÿèZvi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w`K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†_‡K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hš¿cvwZ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Pvi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cÖKv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 _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 - 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;</a:t>
            </a:r>
            <a:endParaRPr dirty="0" sz="4000" lang="en-US" spc="-300" smtClean="0">
              <a:latin typeface="SutonnyMJ" pitchFamily="2" charset="0"/>
              <a:cs typeface="SutonnyMJ" pitchFamily="2" charset="0"/>
            </a:endParaRPr>
          </a:p>
          <a:p>
            <a:pPr indent="-623888" marL="623888">
              <a:buClr>
                <a:srgbClr val="7030A0"/>
              </a:buClr>
              <a:buFont typeface="+mj-lt"/>
              <a:buAutoNum type="arabicPeriod"/>
            </a:pP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Am~ÿœ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hš¿cvwZ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(Non- precision  Measuring Tools)</a:t>
            </a:r>
          </a:p>
          <a:p>
            <a:pPr indent="-623888" marL="623888">
              <a:buClr>
                <a:srgbClr val="7030A0"/>
              </a:buClr>
              <a:buFont typeface="+mj-lt"/>
              <a:buAutoNum type="arabicPeriod"/>
            </a:pP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Avav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m~ÿœ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hš¿cvwZ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(Semi- precision  </a:t>
            </a:r>
            <a:r>
              <a:rPr dirty="0" sz="4000" lang="en-US" spc="-300">
                <a:latin typeface="Candara" panose="020E0502030303020204" pitchFamily="34" charset="0"/>
                <a:cs typeface="SutonnyMJ" pitchFamily="2" charset="0"/>
              </a:rPr>
              <a:t>Measuring Tools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)</a:t>
            </a:r>
          </a:p>
          <a:p>
            <a:pPr indent="-623888" marL="623888">
              <a:buClr>
                <a:srgbClr val="7030A0"/>
              </a:buClr>
              <a:buFont typeface="+mj-lt"/>
              <a:buAutoNum type="arabicPeriod"/>
            </a:pP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m~ÿœ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hš¿cvwZ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(Precision  </a:t>
            </a:r>
            <a:r>
              <a:rPr dirty="0" sz="4000" lang="en-US" spc="-300">
                <a:latin typeface="Candara" panose="020E0502030303020204" pitchFamily="34" charset="0"/>
                <a:cs typeface="SutonnyMJ" pitchFamily="2" charset="0"/>
              </a:rPr>
              <a:t>Measuring Tools)</a:t>
            </a:r>
          </a:p>
          <a:p>
            <a:pPr indent="-623888" marL="623888">
              <a:buClr>
                <a:srgbClr val="7030A0"/>
              </a:buClr>
              <a:buFont typeface="+mj-lt"/>
              <a:buAutoNum type="arabicPeriod"/>
            </a:pP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AwZm~ÿœ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hš¿cvwZ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(High Precision  </a:t>
            </a:r>
            <a:r>
              <a:rPr dirty="0" sz="4000" lang="en-US" spc="-300">
                <a:latin typeface="Candara" panose="020E0502030303020204" pitchFamily="34" charset="0"/>
                <a:cs typeface="SutonnyMJ" pitchFamily="2" charset="0"/>
              </a:rPr>
              <a:t>Measuring Tools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)</a:t>
            </a:r>
            <a:endParaRPr dirty="0" sz="4000" lang="en-US" spc="-300">
              <a:latin typeface="Candara" panose="020E0502030303020204" pitchFamily="34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lastClr="000000" val="windowText"/>
      </a:dk1>
      <a:lt1>
        <a:sysClr lastClr="FFFFFF" val="window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Joynal Abedin</dc:creator>
  <cp:lastModifiedBy>Joynal Abedin</cp:lastModifiedBy>
  <dcterms:created xsi:type="dcterms:W3CDTF">2020-10-02T17:21:06Z</dcterms:created>
  <dcterms:modified xsi:type="dcterms:W3CDTF">2020-10-26T13:26:57Z</dcterms:modified>
</cp:coreProperties>
</file>