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4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3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281" r:id="rId3"/>
    <p:sldId id="282" r:id="rId4"/>
    <p:sldId id="333" r:id="rId5"/>
    <p:sldId id="284" r:id="rId6"/>
    <p:sldId id="327" r:id="rId7"/>
    <p:sldId id="301" r:id="rId8"/>
    <p:sldId id="283" r:id="rId9"/>
    <p:sldId id="272" r:id="rId10"/>
    <p:sldId id="329" r:id="rId11"/>
    <p:sldId id="291" r:id="rId12"/>
    <p:sldId id="289" r:id="rId13"/>
    <p:sldId id="332" r:id="rId14"/>
    <p:sldId id="306" r:id="rId15"/>
    <p:sldId id="331" r:id="rId16"/>
    <p:sldId id="330" r:id="rId17"/>
    <p:sldId id="325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738-EA92-4FF8-ADAF-924A0970D890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685E-6E8D-459D-9350-5A6612226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এ</a:t>
            </a:r>
            <a:r>
              <a:rPr lang="bn-BD" baseline="0" dirty="0"/>
              <a:t> ঐ বর্ণদুটির ফিল কালার দেওয়া আছে লক্ষ্য করতে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এ</a:t>
            </a:r>
            <a:r>
              <a:rPr lang="bn-BD" baseline="0" dirty="0"/>
              <a:t> ঐ বর্ণদুটির ফিল কালার দেওয়া আছে লক্ষ্য করতে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শিক্ষার্থী মনোযোগসহ দেখবে এবং শুনবে।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শিক্ষার্থী মনোযোগসহ দেখবে এবং শুনবে।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F3533-EA6F-4ECA-9052-4F897945C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9F97-807F-4311-810D-7E3BEC414A7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0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98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07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1D328-8486-4C74-AA1F-9F0BCD68E5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76600-07F9-4188-AB4C-30B9C363C7F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1A3F-BB50-4ECB-8B69-EF9E9C1817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459B-41EB-4D33-B7AE-F5BBD6F7EF9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2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5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6CB0E-625E-432B-97CB-4EE4D321E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5D5B-4309-4B72-A61A-8DB4D74F8CC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8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8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6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5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3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89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ED2D7-804C-4BC8-8048-9A6E935D5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10B7-D396-4B4E-A3E9-88884A539B6A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59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3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BA45E-94A0-4F86-85AB-C368CAFFDA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DA48-BD3F-4216-BCFC-AA1E4EE9914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7B3ED-4131-4CAA-A69C-D695F69F99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8E1D-A0D8-44C3-82A9-9636FDD7690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8D085-910C-4C2E-8375-197D20EC2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7569-850C-4B0E-8B3D-8BEAC7FD632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58D62-5817-417B-80C8-513C5FA93E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9558C-9DAB-4D8F-9477-50C35921AC4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0D3C3-BF70-44E1-BD19-8B5CC48BC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37C7-B582-41BF-8F1A-481FA8C49D1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1F727-F238-45C6-B7EC-AA8D95DC15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D1CC7-CA30-4534-A9B2-56D501E72C59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26-Oct-20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.jpg"/><Relationship Id="rId4" Type="http://schemas.openxmlformats.org/officeDocument/2006/relationships/audio" Target="../media/audio2.wav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8.wav"/><Relationship Id="rId11" Type="http://schemas.openxmlformats.org/officeDocument/2006/relationships/image" Target="../media/image19.jpg"/><Relationship Id="rId5" Type="http://schemas.openxmlformats.org/officeDocument/2006/relationships/audio" Target="../media/audio7.wav"/><Relationship Id="rId10" Type="http://schemas.openxmlformats.org/officeDocument/2006/relationships/image" Target="../media/image18.jpg"/><Relationship Id="rId4" Type="http://schemas.openxmlformats.org/officeDocument/2006/relationships/audio" Target="../media/audio6.wav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2.wav"/><Relationship Id="rId11" Type="http://schemas.openxmlformats.org/officeDocument/2006/relationships/image" Target="../media/image25.jpg"/><Relationship Id="rId5" Type="http://schemas.openxmlformats.org/officeDocument/2006/relationships/audio" Target="../media/audio11.wav"/><Relationship Id="rId10" Type="http://schemas.openxmlformats.org/officeDocument/2006/relationships/image" Target="../media/image24.jpg"/><Relationship Id="rId4" Type="http://schemas.openxmlformats.org/officeDocument/2006/relationships/audio" Target="../media/audio10.wav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../media/media1.wmv"/><Relationship Id="rId7" Type="http://schemas.microsoft.com/office/2007/relationships/hdphoto" Target="../media/hdphoto1.wdp"/><Relationship Id="rId2" Type="http://schemas.microsoft.com/office/2007/relationships/media" Target="../media/media1.wmv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23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858" y="0"/>
            <a:ext cx="809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81400"/>
            <a:ext cx="266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ime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9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41725"/>
            <a:ext cx="3276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323971"/>
            <a:ext cx="268741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নড়ে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61666"/>
            <a:ext cx="1243768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9194" y="473561"/>
            <a:ext cx="569586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573" y="2501592"/>
            <a:ext cx="1110621" cy="15976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5000" y="4547184"/>
            <a:ext cx="655320" cy="145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3" y="1905000"/>
            <a:ext cx="3322467" cy="20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ta N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s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694 L 0.54045 -0.00138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s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0764 L 0.49028 -0.00347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0139 L 0.21424 -0.25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283178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5516" y="1412752"/>
            <a:ext cx="1422107" cy="18678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9936" y="1449855"/>
            <a:ext cx="1573465" cy="176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9973" y="3729957"/>
            <a:ext cx="1686654" cy="1578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1533481"/>
            <a:ext cx="2220912" cy="1663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96" y="1449856"/>
            <a:ext cx="2484140" cy="1762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" y="3864554"/>
            <a:ext cx="2168746" cy="1443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02422" y="3501508"/>
            <a:ext cx="1686654" cy="203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খা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4" y="3540457"/>
            <a:ext cx="2000251" cy="2000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7037" y="1969998"/>
            <a:ext cx="735130" cy="76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112" y="1961527"/>
            <a:ext cx="735130" cy="76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5173" y="4127679"/>
            <a:ext cx="668300" cy="76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3280" y="4151597"/>
            <a:ext cx="735130" cy="76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5757579"/>
            <a:ext cx="1200877" cy="945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</p:spTree>
    <p:extLst>
      <p:ext uri="{BB962C8B-B14F-4D97-AF65-F5344CB8AC3E}">
        <p14:creationId xmlns:p14="http://schemas.microsoft.com/office/powerpoint/2010/main" val="1396057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t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l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k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2932E-6 L 0.17135 0.556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784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6605E-7 L -0.30695 0.558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278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074E-6 L 0.19045 0.2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1211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9722E-6 L -0.34566 0.23913 " pathEditMode="fixed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19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13" grpId="0" animBg="1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591" y="4361666"/>
            <a:ext cx="268741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61666"/>
            <a:ext cx="1243768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9194" y="473561"/>
            <a:ext cx="569586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1008" y="2167534"/>
            <a:ext cx="1925671" cy="14423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4146" y="4547184"/>
            <a:ext cx="655320" cy="145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17" y="1974150"/>
            <a:ext cx="3322467" cy="17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045 -0.00138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59 -0.0118 L 0.48959 -0.00763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79965 -0.242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457200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1" y="1524572"/>
            <a:ext cx="1447798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9082" y="1548739"/>
            <a:ext cx="1862918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7658" y="3730960"/>
            <a:ext cx="1974742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0066" y="3730960"/>
            <a:ext cx="2381534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লকপি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3" y="1568724"/>
            <a:ext cx="1948858" cy="1459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1236"/>
            <a:ext cx="1947082" cy="145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0" y="3730960"/>
            <a:ext cx="1527738" cy="183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24" y="3790650"/>
            <a:ext cx="2287272" cy="17122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7243" y="1764029"/>
            <a:ext cx="951794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84026" y="1790556"/>
            <a:ext cx="786606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18811" y="4123101"/>
            <a:ext cx="1266837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0642" y="4125089"/>
            <a:ext cx="1046973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7679" y="5738544"/>
            <a:ext cx="1046973" cy="1039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</p:spTree>
    <p:extLst>
      <p:ext uri="{BB962C8B-B14F-4D97-AF65-F5344CB8AC3E}">
        <p14:creationId xmlns:p14="http://schemas.microsoft.com/office/powerpoint/2010/main" val="276210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o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ul Kop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on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1573E-6 L -0.28282 0.233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11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8705E-6 L -0.30243 0.5737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2867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0.20625 0.5777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888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8307E-6 L 0.21823 0.2340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17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17" grpId="0"/>
      <p:bldP spid="17" grpId="1"/>
      <p:bldP spid="17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67177" y="424447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0058" y="2682597"/>
            <a:ext cx="1947082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482" y="2691739"/>
            <a:ext cx="2091518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0058" y="4873960"/>
            <a:ext cx="1974742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1482" y="4873960"/>
            <a:ext cx="2091518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21" y="2785896"/>
            <a:ext cx="1765437" cy="1325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24236"/>
            <a:ext cx="1947082" cy="145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3" y="4873960"/>
            <a:ext cx="1726715" cy="183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121" y="4873960"/>
            <a:ext cx="1831640" cy="18316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9643" y="2907029"/>
            <a:ext cx="951794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1AF5A1-31EB-49D9-A1E9-90DA3EEF5676}"/>
              </a:ext>
            </a:extLst>
          </p:cNvPr>
          <p:cNvSpPr/>
          <p:nvPr/>
        </p:nvSpPr>
        <p:spPr>
          <a:xfrm>
            <a:off x="834980" y="1416380"/>
            <a:ext cx="739462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852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1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457200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00" y="1752600"/>
            <a:ext cx="67056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1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903" y="242017"/>
            <a:ext cx="3733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019" y="1307717"/>
            <a:ext cx="693507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 ও 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2398" y="2561811"/>
            <a:ext cx="1621474" cy="1800878"/>
            <a:chOff x="743697" y="3191065"/>
            <a:chExt cx="1898414" cy="2074270"/>
          </a:xfrm>
        </p:grpSpPr>
        <p:sp>
          <p:nvSpPr>
            <p:cNvPr id="5" name="Rectangle 4"/>
            <p:cNvSpPr/>
            <p:nvPr/>
          </p:nvSpPr>
          <p:spPr>
            <a:xfrm>
              <a:off x="756988" y="4350935"/>
              <a:ext cx="188512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97" y="3191065"/>
              <a:ext cx="1887732" cy="10140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441027" y="2561810"/>
            <a:ext cx="1883780" cy="1880170"/>
            <a:chOff x="3063904" y="3224525"/>
            <a:chExt cx="1883780" cy="2040810"/>
          </a:xfrm>
        </p:grpSpPr>
        <p:sp>
          <p:nvSpPr>
            <p:cNvPr id="4" name="Rectangle 3"/>
            <p:cNvSpPr/>
            <p:nvPr/>
          </p:nvSpPr>
          <p:spPr>
            <a:xfrm>
              <a:off x="3063904" y="4350935"/>
              <a:ext cx="188378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479" y="3224525"/>
              <a:ext cx="1355697" cy="97568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123458" y="4761672"/>
            <a:ext cx="2173146" cy="1910469"/>
            <a:chOff x="5390427" y="3057708"/>
            <a:chExt cx="2173146" cy="2207627"/>
          </a:xfrm>
        </p:grpSpPr>
        <p:sp>
          <p:nvSpPr>
            <p:cNvPr id="6" name="Rectangle 5"/>
            <p:cNvSpPr/>
            <p:nvPr/>
          </p:nvSpPr>
          <p:spPr>
            <a:xfrm>
              <a:off x="5390427" y="4350935"/>
              <a:ext cx="2173146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পাখা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437" y="3057708"/>
              <a:ext cx="1191126" cy="117976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8419" y="4558188"/>
            <a:ext cx="1865453" cy="2113953"/>
            <a:chOff x="706450" y="4744047"/>
            <a:chExt cx="1865453" cy="2113953"/>
          </a:xfrm>
        </p:grpSpPr>
        <p:sp>
          <p:nvSpPr>
            <p:cNvPr id="7" name="Rectangle 6"/>
            <p:cNvSpPr/>
            <p:nvPr/>
          </p:nvSpPr>
          <p:spPr>
            <a:xfrm>
              <a:off x="706450" y="5943600"/>
              <a:ext cx="186545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4" y="4744047"/>
              <a:ext cx="1510125" cy="1072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7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0" y="457200"/>
            <a:ext cx="4419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es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7400" y="1981200"/>
            <a:ext cx="5562600" cy="4375325"/>
          </a:xfrm>
        </p:spPr>
      </p:pic>
    </p:spTree>
    <p:extLst>
      <p:ext uri="{BB962C8B-B14F-4D97-AF65-F5344CB8AC3E}">
        <p14:creationId xmlns:p14="http://schemas.microsoft.com/office/powerpoint/2010/main" val="237661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7 -0.25787 C -0.01163 -0.29236 0.04115 -0.27778 0.07275 -0.22593 L 0.20764 -0.00371 C 0.24046 0.05023 0.23993 0.12106 0.20747 0.15555 L 0.07396 0.3 C 0.0415 0.33472 -0.01215 0.32176 -0.04409 0.26828 L -0.17899 0.04722 C -0.21093 -0.00533 -0.20972 -0.07801 -0.1776 -0.11343 L -0.04357 -0.25787 Z " pathEditMode="relative" rAng="3060000" ptsTypes="AAAAA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133600"/>
            <a:ext cx="75438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নূরুননাহার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মাওনা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6934200" cy="1066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957313" cy="762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পাঠ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পরিচিতি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895600"/>
            <a:ext cx="6610432" cy="2463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বিষয়-বাংলা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শ্রেনী-১ম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ও ফ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বলি লিখি।</a:t>
            </a:r>
          </a:p>
        </p:txBody>
      </p:sp>
    </p:spTree>
    <p:extLst>
      <p:ext uri="{BB962C8B-B14F-4D97-AF65-F5344CB8AC3E}">
        <p14:creationId xmlns:p14="http://schemas.microsoft.com/office/powerpoint/2010/main" val="257937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5076" y="2057400"/>
            <a:ext cx="44196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505200"/>
            <a:ext cx="655320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দেখি। </a:t>
            </a:r>
          </a:p>
        </p:txBody>
      </p:sp>
    </p:spTree>
    <p:extLst>
      <p:ext uri="{BB962C8B-B14F-4D97-AF65-F5344CB8AC3E}">
        <p14:creationId xmlns:p14="http://schemas.microsoft.com/office/powerpoint/2010/main" val="2916150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o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519794"/>
            <a:ext cx="8635907" cy="664300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9511979-34C5-4F6C-A414-87234B4B4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33101"/>
              </p:ext>
            </p:extLst>
          </p:nvPr>
        </p:nvGraphicFramePr>
        <p:xfrm>
          <a:off x="5942405" y="4953000"/>
          <a:ext cx="292210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9" imgW="700200" imgH="437760" progId="Package">
                  <p:embed/>
                </p:oleObj>
              </mc:Choice>
              <mc:Fallback>
                <p:oleObj name="Packager Shell Object" showAsIcon="1" r:id="rId9" imgW="700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2405" y="4953000"/>
                        <a:ext cx="2922102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52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339" y="560823"/>
            <a:ext cx="4236719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8838" y="2030865"/>
            <a:ext cx="656116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632459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ও ফ</a:t>
            </a:r>
          </a:p>
        </p:txBody>
      </p:sp>
    </p:spTree>
    <p:extLst>
      <p:ext uri="{BB962C8B-B14F-4D97-AF65-F5344CB8AC3E}">
        <p14:creationId xmlns:p14="http://schemas.microsoft.com/office/powerpoint/2010/main" val="30398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4007693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90800"/>
            <a:ext cx="8534400" cy="30469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শোনা-১.১.১ বাংলা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 শুনবে।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বলা/পড়া-১.১.১ বাংলা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 সঠিক উচ্চারণে বলতে/পড়তে  পারবে।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লেখা-১.১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 লিখতে পারবে।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1200"/>
            <a:ext cx="8077200" cy="297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 ও ফ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করাবো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6" y="1066800"/>
            <a:ext cx="5207508" cy="4343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57200" y="762000"/>
            <a:ext cx="80772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584" y="4697539"/>
            <a:ext cx="8077200" cy="1752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264</Words>
  <Application>Microsoft Office PowerPoint</Application>
  <PresentationFormat>On-screen Show (4:3)</PresentationFormat>
  <Paragraphs>85</Paragraphs>
  <Slides>17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 2</vt:lpstr>
      <vt:lpstr>Wingdings 3</vt:lpstr>
      <vt:lpstr>Facet</vt:lpstr>
      <vt:lpstr>1_Facet</vt:lpstr>
      <vt:lpstr>Packager Shell Object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</dc:creator>
  <cp:lastModifiedBy>AMCL</cp:lastModifiedBy>
  <cp:revision>473</cp:revision>
  <dcterms:created xsi:type="dcterms:W3CDTF">2006-08-16T00:00:00Z</dcterms:created>
  <dcterms:modified xsi:type="dcterms:W3CDTF">2020-10-26T21:07:38Z</dcterms:modified>
</cp:coreProperties>
</file>