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  <p:sldMasterId id="2147483816" r:id="rId3"/>
    <p:sldMasterId id="2147483828" r:id="rId4"/>
    <p:sldMasterId id="2147483840" r:id="rId5"/>
  </p:sldMasterIdLst>
  <p:notesMasterIdLst>
    <p:notesMasterId r:id="rId26"/>
  </p:notesMasterIdLst>
  <p:sldIdLst>
    <p:sldId id="256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5" r:id="rId14"/>
    <p:sldId id="318" r:id="rId15"/>
    <p:sldId id="267" r:id="rId16"/>
    <p:sldId id="319" r:id="rId17"/>
    <p:sldId id="320" r:id="rId18"/>
    <p:sldId id="264" r:id="rId19"/>
    <p:sldId id="269" r:id="rId20"/>
    <p:sldId id="271" r:id="rId21"/>
    <p:sldId id="273" r:id="rId22"/>
    <p:sldId id="311" r:id="rId23"/>
    <p:sldId id="312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>
        <p:scale>
          <a:sx n="70" d="100"/>
          <a:sy n="70" d="100"/>
        </p:scale>
        <p:origin x="-1164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3764-7675-4909-BCF5-049D64C26F8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97716-4E73-4995-AAA2-946B6E9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7716-4E73-4995-AAA2-946B6E942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2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3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5" name="arrow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1.wav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24000"/>
          </a:xfrm>
        </p:spPr>
        <p:txBody>
          <a:bodyPr anchor="ctr">
            <a:noAutofit/>
          </a:bodyPr>
          <a:lstStyle/>
          <a:p>
            <a:r>
              <a:rPr lang="ar-SA" sz="8800" i="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السلام عليكم ورحمة الله</a:t>
            </a:r>
            <a:endParaRPr lang="en-US" sz="8800" i="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9600" b="1" cap="none" spc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بسم الله الرحمن الرحيم </a:t>
            </a:r>
            <a:endParaRPr lang="en-US" sz="9600" b="1" cap="none" spc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81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LESH\Desktop\20200927_222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ULESH\Desktop\20200927_22280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447800"/>
          </a:xfrm>
        </p:spPr>
        <p:txBody>
          <a:bodyPr>
            <a:noAutofit/>
          </a:bodyPr>
          <a:lstStyle/>
          <a:p>
            <a:pPr algn="ctr"/>
            <a:r>
              <a:rPr lang="ar-SA" sz="8000" dirty="0" smtClean="0"/>
              <a:t>الاسئلة من النص </a:t>
            </a:r>
            <a:endParaRPr lang="en-US" sz="8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821334"/>
              </p:ext>
            </p:extLst>
          </p:nvPr>
        </p:nvGraphicFramePr>
        <p:xfrm>
          <a:off x="381000" y="2057400"/>
          <a:ext cx="7848600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5769"/>
                <a:gridCol w="1062831"/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/>
                        <a:t>الاسئلة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3200" dirty="0" smtClean="0"/>
                        <a:t>الرقم</a:t>
                      </a:r>
                      <a:endParaRPr lang="en-US" sz="32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/>
                        <a:t>ماذ</a:t>
                      </a:r>
                      <a:r>
                        <a:rPr lang="ar-SA" sz="3200" baseline="0" dirty="0" smtClean="0"/>
                        <a:t> يوجد في القرالن الكريم؟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/>
                        <a:t>كم حقوقا أوجب</a:t>
                      </a:r>
                      <a:r>
                        <a:rPr lang="ar-SA" sz="3200" baseline="0" dirty="0" smtClean="0"/>
                        <a:t> الله علين؟ و ماهي؟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/>
                        <a:t>من هو رازقنا؟ ولمن</a:t>
                      </a:r>
                      <a:r>
                        <a:rPr lang="ar-SA" sz="3200" baseline="0" dirty="0" smtClean="0"/>
                        <a:t> نعبده؟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/>
                        <a:t>ما حق الله سبحانه</a:t>
                      </a:r>
                      <a:r>
                        <a:rPr lang="ar-SA" sz="3200" baseline="0" dirty="0" smtClean="0"/>
                        <a:t> و تعالي؟</a:t>
                      </a:r>
                      <a:endParaRPr lang="ar-SA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/>
                        <a:t>4</a:t>
                      </a:r>
                      <a:endParaRPr lang="en-US" sz="3200" dirty="0" smtClean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r"/>
                      <a:r>
                        <a:rPr lang="ar-SA" sz="3200" dirty="0" smtClean="0"/>
                        <a:t>لما</a:t>
                      </a:r>
                      <a:r>
                        <a:rPr lang="ar-SA" sz="3200" baseline="0" dirty="0" smtClean="0"/>
                        <a:t> اوجب الله علينا الاحسانالي الولدين؟</a:t>
                      </a:r>
                      <a:endParaRPr lang="ar-SA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1154097"/>
          </a:xfrm>
        </p:spPr>
        <p:txBody>
          <a:bodyPr>
            <a:noAutofit/>
          </a:bodyPr>
          <a:lstStyle/>
          <a:p>
            <a:r>
              <a:rPr lang="ar-SA" sz="7200" dirty="0"/>
              <a:t>الاسئلة </a:t>
            </a:r>
            <a:r>
              <a:rPr lang="ar-SA" sz="7200" dirty="0" smtClean="0"/>
              <a:t>المتعلقة بالنص </a:t>
            </a:r>
            <a:endParaRPr lang="en-US" sz="7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979984"/>
              </p:ext>
            </p:extLst>
          </p:nvPr>
        </p:nvGraphicFramePr>
        <p:xfrm>
          <a:off x="381000" y="1523998"/>
          <a:ext cx="8534400" cy="511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99"/>
                <a:gridCol w="1333501"/>
              </a:tblGrid>
              <a:tr h="684973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rgbClr val="FFFF00"/>
                          </a:solidFill>
                        </a:rPr>
                        <a:t>الاسئلة 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800" dirty="0" smtClean="0">
                          <a:solidFill>
                            <a:srgbClr val="FFFF00"/>
                          </a:solidFill>
                        </a:rPr>
                        <a:t>الرقم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249068"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أكتب (صحيح)</a:t>
                      </a:r>
                      <a:r>
                        <a:rPr lang="ar-SA" sz="2800" baseline="0" dirty="0" smtClean="0">
                          <a:solidFill>
                            <a:srgbClr val="FF0000"/>
                          </a:solidFill>
                        </a:rPr>
                        <a:t> اذ كان العبارة صحيحة أو (خطأ) اذ كان العبارةخاطئة مع تصحيح الخطأ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684973"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املاألفراغ</a:t>
                      </a:r>
                      <a:r>
                        <a:rPr lang="ar-SA" sz="2800" baseline="0" dirty="0" smtClean="0">
                          <a:solidFill>
                            <a:srgbClr val="FF0000"/>
                          </a:solidFill>
                        </a:rPr>
                        <a:t> التالي بالكلمات المناسبة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1249068"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اذكر جمعا</a:t>
                      </a:r>
                      <a:r>
                        <a:rPr lang="ar-SA" sz="2800" baseline="0" dirty="0" smtClean="0">
                          <a:solidFill>
                            <a:srgbClr val="FF0000"/>
                          </a:solidFill>
                        </a:rPr>
                        <a:t> من المفرد ثم اجعله في جملة مفيدة من عندك</a:t>
                      </a:r>
                    </a:p>
                    <a:p>
                      <a:pPr algn="r"/>
                      <a:r>
                        <a:rPr lang="ar-SA" sz="2800" baseline="0" dirty="0" smtClean="0"/>
                        <a:t>المسلم-مخلص- مومن- العالم - المكانة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</a:tr>
              <a:tr h="1249068"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هات الالفاظ</a:t>
                      </a:r>
                      <a:r>
                        <a:rPr lang="ar-SA" sz="2800" baseline="0" dirty="0" smtClean="0">
                          <a:solidFill>
                            <a:srgbClr val="FF0000"/>
                          </a:solidFill>
                        </a:rPr>
                        <a:t> المرادفة للكلمة التالية</a:t>
                      </a:r>
                    </a:p>
                    <a:p>
                      <a:pPr algn="r"/>
                      <a:r>
                        <a:rPr lang="ar-SA" sz="2800" baseline="0" dirty="0" smtClean="0"/>
                        <a:t>حكيمة – سامية – العالم – نالو – عزة – سيادة - أوجب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9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4953000" cy="646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3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89355"/>
            <a:ext cx="8610600" cy="399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3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1148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3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"/>
            <a:ext cx="4343400" cy="5410200"/>
          </a:xfrm>
        </p:spPr>
      </p:pic>
    </p:spTree>
    <p:extLst>
      <p:ext uri="{BB962C8B-B14F-4D97-AF65-F5344CB8AC3E}">
        <p14:creationId xmlns:p14="http://schemas.microsoft.com/office/powerpoint/2010/main" val="7183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4120697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97" y="304800"/>
            <a:ext cx="4185103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13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arrow.wav"/>
          </p:stSnd>
        </p:sndAc>
      </p:transition>
    </mc:Choice>
    <mc:Fallback xmlns="">
      <p:transition spd="slow">
        <p:checker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8" y="304800"/>
            <a:ext cx="5796751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10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66765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ar-SA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المدرسةالحسينيةقاسم العلوم العالم بلشكربور</a:t>
            </a:r>
          </a:p>
          <a:p>
            <a:pPr algn="ctr"/>
            <a:r>
              <a:rPr lang="ar-SA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سرينغر - منشيغنز</a:t>
            </a:r>
            <a:endParaRPr lang="en-US" sz="5400" b="1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400" b="1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j¯‹</a:t>
            </a:r>
            <a:r>
              <a:rPr lang="en-US" sz="54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icyi</a:t>
            </a:r>
            <a:r>
              <a:rPr lang="en-US" sz="54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nvmvBwbqv</a:t>
            </a:r>
            <a:r>
              <a:rPr lang="en-US" sz="54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Kv‡mgyj</a:t>
            </a:r>
            <a:r>
              <a:rPr lang="en-US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Djyg</a:t>
            </a:r>
            <a:r>
              <a:rPr lang="en-US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54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ivmv</a:t>
            </a:r>
            <a:r>
              <a:rPr lang="en-US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54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kÖxbMi,gyÝxMÄ</a:t>
            </a:r>
            <a:endParaRPr lang="en-US" sz="5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30480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199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الحمد لله</a:t>
            </a:r>
          </a:p>
          <a:p>
            <a:pPr marL="0" indent="0" algn="ctr">
              <a:buNone/>
            </a:pPr>
            <a:r>
              <a:rPr lang="ar-SA" sz="199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ar-SA" sz="199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مع </a:t>
            </a:r>
            <a:r>
              <a:rPr lang="ar-SA" sz="199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السلام</a:t>
            </a:r>
            <a:endParaRPr lang="en-US" sz="199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7256"/>
            <a:ext cx="7772400" cy="227874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abic Typesetting" pitchFamily="66" charset="-78"/>
                <a:ea typeface="Segoe UI" pitchFamily="34" charset="0"/>
                <a:cs typeface="Arabic Typesetting" pitchFamily="66" charset="-78"/>
              </a:rPr>
              <a:t>تدريس علي الانترنت</a:t>
            </a:r>
            <a:endParaRPr lang="en-US" sz="115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abic Typesetting" pitchFamily="66" charset="-78"/>
              <a:ea typeface="Segoe UI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6" y="2438400"/>
            <a:ext cx="8305800" cy="32004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en-US" sz="1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AbjvBb</a:t>
            </a:r>
            <a:r>
              <a:rPr lang="en-US" sz="1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K¬vm-2020 </a:t>
            </a:r>
            <a:r>
              <a:rPr lang="en-US" sz="1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Lªx</a:t>
            </a:r>
            <a:r>
              <a:rPr lang="en-US" sz="1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.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562599" cy="23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8664"/>
            <a:ext cx="5586247" cy="243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133600" y="0"/>
            <a:ext cx="4953000" cy="129014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2514600" cy="838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676400"/>
            <a:ext cx="8686800" cy="1371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gvIjvbv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gvt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Bwjqvm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nvmvBb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E:\Parsonal Document\Untitle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2004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83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5715000" cy="12192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>
            <a:noAutofit/>
          </a:bodyPr>
          <a:lstStyle/>
          <a:p>
            <a:pPr algn="ctr"/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Aby‡cÖiYv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I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w`K-wb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kbvq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: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917" y="2057400"/>
            <a:ext cx="8686800" cy="2971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0" spc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gvIjvbv</a:t>
            </a:r>
            <a:r>
              <a:rPr lang="en-US" sz="6600" b="0" spc="0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0" spc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gynvg¥v</a:t>
            </a:r>
            <a:r>
              <a:rPr lang="en-US" sz="6600" b="0" spc="0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6600" b="0" spc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gvQzgwejøvn</a:t>
            </a:r>
            <a:endParaRPr lang="en-US" sz="6600" b="0" spc="0" dirty="0" smtClean="0">
              <a:ln w="50800"/>
              <a:solidFill>
                <a:schemeClr val="bg1">
                  <a:shade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b="0" spc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Aa¨ÿ</a:t>
            </a:r>
            <a:endParaRPr lang="en-US" b="0" spc="0" dirty="0" smtClean="0">
              <a:ln w="50800"/>
              <a:solidFill>
                <a:schemeClr val="bg1">
                  <a:shade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b="0" spc="0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j¯‹</a:t>
            </a:r>
            <a:r>
              <a:rPr lang="en-US" b="0" spc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icyi</a:t>
            </a:r>
            <a:r>
              <a:rPr lang="en-US" b="0" spc="0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0" spc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nvmvBwbqv</a:t>
            </a:r>
            <a:r>
              <a:rPr lang="en-US" b="0" spc="0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0" spc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Kv‡mgyj</a:t>
            </a:r>
            <a:r>
              <a:rPr lang="en-US" b="0" spc="0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0" spc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Djyg</a:t>
            </a:r>
            <a:r>
              <a:rPr lang="en-US" b="0" spc="0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0" spc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b="0" spc="0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0" spc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b="0" spc="0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`&amp;</a:t>
            </a:r>
            <a:r>
              <a:rPr lang="en-US" b="0" spc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ivmv</a:t>
            </a:r>
            <a:r>
              <a:rPr lang="en-US" b="0" spc="0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b="0" spc="0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b="0" spc="0" dirty="0">
              <a:ln w="50800"/>
              <a:solidFill>
                <a:schemeClr val="bg1">
                  <a:shade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4478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  <a:r>
              <a:rPr lang="ar-S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نتائج التدريس 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29774"/>
              </p:ext>
            </p:extLst>
          </p:nvPr>
        </p:nvGraphicFramePr>
        <p:xfrm>
          <a:off x="228600" y="1905000"/>
          <a:ext cx="8610600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610600"/>
              </a:tblGrid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ar-SA" sz="4400" b="1" dirty="0" smtClean="0">
                          <a:solidFill>
                            <a:srgbClr val="FFC000"/>
                          </a:solidFill>
                          <a:effectLst/>
                        </a:rPr>
                        <a:t>الالفاظ</a:t>
                      </a:r>
                      <a:r>
                        <a:rPr lang="ar-SA" sz="4400" b="1" baseline="0" dirty="0" smtClean="0">
                          <a:solidFill>
                            <a:srgbClr val="FFC000"/>
                          </a:solidFill>
                          <a:effectLst/>
                        </a:rPr>
                        <a:t> المرادفات</a:t>
                      </a:r>
                      <a:endParaRPr lang="en-US" sz="44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ar-SA" sz="4400" b="1" dirty="0" smtClean="0">
                          <a:solidFill>
                            <a:srgbClr val="FFC000"/>
                          </a:solidFill>
                          <a:effectLst/>
                        </a:rPr>
                        <a:t>تراجم</a:t>
                      </a:r>
                      <a:r>
                        <a:rPr lang="ar-SA" sz="4400" b="1" baseline="0" dirty="0" smtClean="0">
                          <a:solidFill>
                            <a:srgbClr val="FFC000"/>
                          </a:solidFill>
                          <a:effectLst/>
                        </a:rPr>
                        <a:t> العبارات</a:t>
                      </a:r>
                      <a:endParaRPr lang="en-US" sz="44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ar-SA" sz="4400" b="1" dirty="0" smtClean="0">
                          <a:solidFill>
                            <a:srgbClr val="FFC000"/>
                          </a:solidFill>
                          <a:effectLst/>
                        </a:rPr>
                        <a:t>الاسئلة من النص</a:t>
                      </a:r>
                      <a:endParaRPr lang="en-US" sz="44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ar-SA" sz="4400" b="1" dirty="0" smtClean="0">
                          <a:solidFill>
                            <a:srgbClr val="FFC000"/>
                          </a:solidFill>
                          <a:effectLst/>
                        </a:rPr>
                        <a:t> الاسئلة</a:t>
                      </a:r>
                      <a:r>
                        <a:rPr lang="ar-SA" sz="4400" b="1" baseline="0" dirty="0" smtClean="0">
                          <a:solidFill>
                            <a:srgbClr val="FFC000"/>
                          </a:solidFill>
                          <a:effectLst/>
                        </a:rPr>
                        <a:t> المتعلقة بالنص</a:t>
                      </a:r>
                      <a:endParaRPr lang="en-US" sz="44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ar-SA" sz="4400" b="1" dirty="0" smtClean="0">
                          <a:solidFill>
                            <a:srgbClr val="FFC000"/>
                          </a:solidFill>
                          <a:effectLst/>
                        </a:rPr>
                        <a:t>جمعا من المفرد</a:t>
                      </a:r>
                      <a:endParaRPr lang="en-US" sz="44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ar-SA" sz="4400" b="1" dirty="0" smtClean="0">
                          <a:solidFill>
                            <a:srgbClr val="FFC000"/>
                          </a:solidFill>
                          <a:effectLst/>
                        </a:rPr>
                        <a:t>الفاظ</a:t>
                      </a:r>
                      <a:r>
                        <a:rPr lang="ar-SA" sz="4400" b="1" baseline="0" dirty="0" smtClean="0">
                          <a:solidFill>
                            <a:srgbClr val="FFC000"/>
                          </a:solidFill>
                          <a:effectLst/>
                        </a:rPr>
                        <a:t> المرادفة</a:t>
                      </a:r>
                      <a:endParaRPr lang="en-US" sz="44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04561">
            <a:off x="2514600" y="-4679"/>
            <a:ext cx="4114800" cy="1447800"/>
          </a:xfr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6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النص المدروس</a:t>
            </a:r>
            <a:endParaRPr lang="en-US" sz="6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419600"/>
            <a:ext cx="8229600" cy="194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72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628388"/>
            <a:ext cx="8229600" cy="194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72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8001000" cy="5520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8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1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1162</TotalTime>
  <Words>213</Words>
  <Application>Microsoft Office PowerPoint</Application>
  <PresentationFormat>On-screen Show (4:3)</PresentationFormat>
  <Paragraphs>54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Horizon</vt:lpstr>
      <vt:lpstr>Module</vt:lpstr>
      <vt:lpstr>Perspective</vt:lpstr>
      <vt:lpstr>Thatch</vt:lpstr>
      <vt:lpstr>BlackTie</vt:lpstr>
      <vt:lpstr>بسم الله الرحمن الرحيم </vt:lpstr>
      <vt:lpstr>PowerPoint Presentation</vt:lpstr>
      <vt:lpstr>تدريس علي الانترنت</vt:lpstr>
      <vt:lpstr>PowerPoint Presentation</vt:lpstr>
      <vt:lpstr>welq wkÿK:</vt:lpstr>
      <vt:lpstr>Aby‡cÖiYv I w`K-wb‡`©kbvq: </vt:lpstr>
      <vt:lpstr>wkLb dj:نتائج التدريس  </vt:lpstr>
      <vt:lpstr>النص المدروس</vt:lpstr>
      <vt:lpstr>PowerPoint Presentation</vt:lpstr>
      <vt:lpstr>PowerPoint Presentation</vt:lpstr>
      <vt:lpstr>PowerPoint Presentation</vt:lpstr>
      <vt:lpstr>الاسئلة من النص </vt:lpstr>
      <vt:lpstr>الاسئلة المتعلقة بالنص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ismail - [2010]</dc:creator>
  <cp:lastModifiedBy>JULESH</cp:lastModifiedBy>
  <cp:revision>100</cp:revision>
  <dcterms:created xsi:type="dcterms:W3CDTF">2015-12-13T17:51:51Z</dcterms:created>
  <dcterms:modified xsi:type="dcterms:W3CDTF">2020-09-29T04:57:45Z</dcterms:modified>
</cp:coreProperties>
</file>