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1"/>
  </p:notesMasterIdLst>
  <p:sldIdLst>
    <p:sldId id="532" r:id="rId2"/>
    <p:sldId id="517" r:id="rId3"/>
    <p:sldId id="519" r:id="rId4"/>
    <p:sldId id="510" r:id="rId5"/>
    <p:sldId id="443" r:id="rId6"/>
    <p:sldId id="315" r:id="rId7"/>
    <p:sldId id="536" r:id="rId8"/>
    <p:sldId id="533" r:id="rId9"/>
    <p:sldId id="531" r:id="rId10"/>
    <p:sldId id="534" r:id="rId11"/>
    <p:sldId id="529" r:id="rId12"/>
    <p:sldId id="530" r:id="rId13"/>
    <p:sldId id="535" r:id="rId14"/>
    <p:sldId id="427" r:id="rId15"/>
    <p:sldId id="518" r:id="rId16"/>
    <p:sldId id="512" r:id="rId17"/>
    <p:sldId id="513" r:id="rId18"/>
    <p:sldId id="537" r:id="rId19"/>
    <p:sldId id="521" r:id="rId20"/>
    <p:sldId id="522" r:id="rId21"/>
    <p:sldId id="523" r:id="rId22"/>
    <p:sldId id="524" r:id="rId23"/>
    <p:sldId id="525" r:id="rId24"/>
    <p:sldId id="526" r:id="rId25"/>
    <p:sldId id="527" r:id="rId26"/>
    <p:sldId id="508" r:id="rId27"/>
    <p:sldId id="528" r:id="rId28"/>
    <p:sldId id="275" r:id="rId29"/>
    <p:sldId id="27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3300"/>
    <a:srgbClr val="CC00FF"/>
    <a:srgbClr val="00FF00"/>
    <a:srgbClr val="9933FF"/>
    <a:srgbClr val="CC66FF"/>
    <a:srgbClr val="009900"/>
    <a:srgbClr val="CC99FF"/>
    <a:srgbClr val="FF0066"/>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91" autoAdjust="0"/>
  </p:normalViewPr>
  <p:slideViewPr>
    <p:cSldViewPr>
      <p:cViewPr varScale="1">
        <p:scale>
          <a:sx n="86" d="100"/>
          <a:sy n="86" d="100"/>
        </p:scale>
        <p:origin x="466"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B28994-1914-4229-BAB6-6F16B6955437}"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56CC8FFD-BFC2-415B-9EAB-340FA04CDCE6}">
      <dgm:prSet phldrT="[Text]" custT="1"/>
      <dgm:spPr>
        <a:solidFill>
          <a:srgbClr val="CC99FF">
            <a:alpha val="50000"/>
          </a:srgbClr>
        </a:solidFill>
        <a:ln>
          <a:solidFill>
            <a:srgbClr val="0000FF"/>
          </a:solidFill>
        </a:ln>
      </dgm:spPr>
      <dgm:t>
        <a:bodyPr/>
        <a:lstStyle/>
        <a:p>
          <a:r>
            <a:rPr lang="en-US" sz="4000" dirty="0" err="1">
              <a:latin typeface="NikoshBAN" panose="02000000000000000000" pitchFamily="2" charset="0"/>
              <a:cs typeface="NikoshBAN" panose="02000000000000000000" pitchFamily="2" charset="0"/>
            </a:rPr>
            <a:t>আদর্শ</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নেতার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গুণাবলি</a:t>
          </a:r>
          <a:endParaRPr lang="en-US" sz="4000" dirty="0">
            <a:latin typeface="NikoshBAN" panose="02000000000000000000" pitchFamily="2" charset="0"/>
            <a:cs typeface="NikoshBAN" panose="02000000000000000000" pitchFamily="2" charset="0"/>
          </a:endParaRPr>
        </a:p>
      </dgm:t>
    </dgm:pt>
    <dgm:pt modelId="{E4DE7FE8-0E1B-465A-A6A7-B5F51705E0E8}" type="parTrans" cxnId="{A9D6DA47-492F-4440-91A7-A9FD3E2A29F3}">
      <dgm:prSet/>
      <dgm:spPr/>
      <dgm:t>
        <a:bodyPr/>
        <a:lstStyle/>
        <a:p>
          <a:endParaRPr lang="en-US" sz="2400">
            <a:latin typeface="NikoshBAN" panose="02000000000000000000" pitchFamily="2" charset="0"/>
            <a:cs typeface="NikoshBAN" panose="02000000000000000000" pitchFamily="2" charset="0"/>
          </a:endParaRPr>
        </a:p>
      </dgm:t>
    </dgm:pt>
    <dgm:pt modelId="{B509096E-6616-4F66-8A2E-CD409B524B59}" type="sibTrans" cxnId="{A9D6DA47-492F-4440-91A7-A9FD3E2A29F3}">
      <dgm:prSet/>
      <dgm:spPr/>
      <dgm:t>
        <a:bodyPr/>
        <a:lstStyle/>
        <a:p>
          <a:endParaRPr lang="en-US" sz="2400">
            <a:latin typeface="NikoshBAN" panose="02000000000000000000" pitchFamily="2" charset="0"/>
            <a:cs typeface="NikoshBAN" panose="02000000000000000000" pitchFamily="2" charset="0"/>
          </a:endParaRPr>
        </a:p>
      </dgm:t>
    </dgm:pt>
    <dgm:pt modelId="{639C8741-9ECF-4EE7-8FA1-855953548EC9}">
      <dgm:prSet phldrT="[Text]" custT="1"/>
      <dgm:spPr>
        <a:solidFill>
          <a:schemeClr val="accent6">
            <a:lumMod val="60000"/>
            <a:lumOff val="40000"/>
            <a:alpha val="50000"/>
          </a:schemeClr>
        </a:solidFill>
        <a:ln>
          <a:solidFill>
            <a:srgbClr val="C00000"/>
          </a:solidFill>
        </a:ln>
      </dgm:spPr>
      <dgm:t>
        <a:bodyPr/>
        <a:lstStyle/>
        <a:p>
          <a:r>
            <a:rPr lang="en-US" sz="2000" dirty="0">
              <a:latin typeface="NikoshBAN" panose="02000000000000000000" pitchFamily="2" charset="0"/>
              <a:cs typeface="NikoshBAN" panose="02000000000000000000" pitchFamily="2" charset="0"/>
            </a:rPr>
            <a:t>১. </a:t>
          </a:r>
          <a:r>
            <a:rPr lang="en-US" sz="2000" dirty="0" err="1">
              <a:latin typeface="NikoshBAN" panose="02000000000000000000" pitchFamily="2" charset="0"/>
              <a:cs typeface="NikoshBAN" panose="02000000000000000000" pitchFamily="2" charset="0"/>
            </a:rPr>
            <a:t>দৈহিক</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সামর্থ্য</a:t>
          </a:r>
          <a:r>
            <a:rPr lang="en-US" sz="2000" dirty="0">
              <a:latin typeface="NikoshBAN" panose="02000000000000000000" pitchFamily="2" charset="0"/>
              <a:cs typeface="NikoshBAN" panose="02000000000000000000" pitchFamily="2" charset="0"/>
            </a:rPr>
            <a:t> ও </a:t>
          </a:r>
          <a:r>
            <a:rPr lang="en-US" sz="2000" dirty="0" err="1">
              <a:latin typeface="NikoshBAN" panose="02000000000000000000" pitchFamily="2" charset="0"/>
              <a:cs typeface="NikoshBAN" panose="02000000000000000000" pitchFamily="2" charset="0"/>
            </a:rPr>
            <a:t>সুস্থ্যতা</a:t>
          </a:r>
          <a:r>
            <a:rPr lang="en-US" sz="2000" dirty="0">
              <a:latin typeface="NikoshBAN" panose="02000000000000000000" pitchFamily="2" charset="0"/>
              <a:cs typeface="NikoshBAN" panose="02000000000000000000" pitchFamily="2" charset="0"/>
            </a:rPr>
            <a:t> </a:t>
          </a:r>
        </a:p>
      </dgm:t>
    </dgm:pt>
    <dgm:pt modelId="{6A0E81A1-D404-4E34-9D72-CA01773A170C}" type="parTrans" cxnId="{874BC1F7-C954-4A4C-AA4A-E44C349279A0}">
      <dgm:prSet/>
      <dgm:spPr/>
      <dgm:t>
        <a:bodyPr/>
        <a:lstStyle/>
        <a:p>
          <a:endParaRPr lang="en-US" sz="2400">
            <a:latin typeface="NikoshBAN" panose="02000000000000000000" pitchFamily="2" charset="0"/>
            <a:cs typeface="NikoshBAN" panose="02000000000000000000" pitchFamily="2" charset="0"/>
          </a:endParaRPr>
        </a:p>
      </dgm:t>
    </dgm:pt>
    <dgm:pt modelId="{31710BFC-B994-4876-9E6A-1E96E5F519C8}" type="sibTrans" cxnId="{874BC1F7-C954-4A4C-AA4A-E44C349279A0}">
      <dgm:prSet/>
      <dgm:spPr/>
      <dgm:t>
        <a:bodyPr/>
        <a:lstStyle/>
        <a:p>
          <a:endParaRPr lang="en-US" sz="2400">
            <a:latin typeface="NikoshBAN" panose="02000000000000000000" pitchFamily="2" charset="0"/>
            <a:cs typeface="NikoshBAN" panose="02000000000000000000" pitchFamily="2" charset="0"/>
          </a:endParaRPr>
        </a:p>
      </dgm:t>
    </dgm:pt>
    <dgm:pt modelId="{9BE26CB8-25A2-4AD2-A818-6D43AAF4DB5F}">
      <dgm:prSet phldrT="[Text]" custT="1"/>
      <dgm:spPr>
        <a:solidFill>
          <a:schemeClr val="accent6">
            <a:lumMod val="60000"/>
            <a:lumOff val="40000"/>
            <a:alpha val="50000"/>
          </a:schemeClr>
        </a:solidFill>
        <a:ln>
          <a:solidFill>
            <a:srgbClr val="009900"/>
          </a:solidFill>
        </a:ln>
      </dgm:spPr>
      <dgm:t>
        <a:bodyPr/>
        <a:lstStyle/>
        <a:p>
          <a:r>
            <a:rPr lang="en-US" sz="2000" dirty="0">
              <a:latin typeface="NikoshBAN" panose="02000000000000000000" pitchFamily="2" charset="0"/>
              <a:cs typeface="NikoshBAN" panose="02000000000000000000" pitchFamily="2" charset="0"/>
            </a:rPr>
            <a:t>২. </a:t>
          </a:r>
          <a:r>
            <a:rPr lang="en-US" sz="2000" dirty="0" err="1">
              <a:latin typeface="NikoshBAN" panose="02000000000000000000" pitchFamily="2" charset="0"/>
              <a:cs typeface="NikoshBAN" panose="02000000000000000000" pitchFamily="2" charset="0"/>
            </a:rPr>
            <a:t>প্রখর</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ব্যক্তিত্ব</a:t>
          </a:r>
          <a:r>
            <a:rPr lang="en-US" sz="2000" dirty="0">
              <a:latin typeface="NikoshBAN" panose="02000000000000000000" pitchFamily="2" charset="0"/>
              <a:cs typeface="NikoshBAN" panose="02000000000000000000" pitchFamily="2" charset="0"/>
            </a:rPr>
            <a:t> </a:t>
          </a:r>
        </a:p>
      </dgm:t>
    </dgm:pt>
    <dgm:pt modelId="{1FBDB6A0-3152-416F-B9EE-C41592C97DC1}" type="parTrans" cxnId="{94EE1EC6-2334-4CF2-8D9C-ED5DE56D8D80}">
      <dgm:prSet/>
      <dgm:spPr/>
      <dgm:t>
        <a:bodyPr/>
        <a:lstStyle/>
        <a:p>
          <a:endParaRPr lang="en-US" sz="2400">
            <a:latin typeface="NikoshBAN" panose="02000000000000000000" pitchFamily="2" charset="0"/>
            <a:cs typeface="NikoshBAN" panose="02000000000000000000" pitchFamily="2" charset="0"/>
          </a:endParaRPr>
        </a:p>
      </dgm:t>
    </dgm:pt>
    <dgm:pt modelId="{6C280A2F-4EB2-4DFF-881E-DE6C056AC28F}" type="sibTrans" cxnId="{94EE1EC6-2334-4CF2-8D9C-ED5DE56D8D80}">
      <dgm:prSet/>
      <dgm:spPr/>
      <dgm:t>
        <a:bodyPr/>
        <a:lstStyle/>
        <a:p>
          <a:endParaRPr lang="en-US" sz="2400">
            <a:latin typeface="NikoshBAN" panose="02000000000000000000" pitchFamily="2" charset="0"/>
            <a:cs typeface="NikoshBAN" panose="02000000000000000000" pitchFamily="2" charset="0"/>
          </a:endParaRPr>
        </a:p>
      </dgm:t>
    </dgm:pt>
    <dgm:pt modelId="{87D2A988-3678-4697-B916-54FF7F6128D6}">
      <dgm:prSet phldrT="[Text]" custT="1"/>
      <dgm:spPr>
        <a:solidFill>
          <a:schemeClr val="accent6">
            <a:lumMod val="60000"/>
            <a:lumOff val="40000"/>
            <a:alpha val="50000"/>
          </a:schemeClr>
        </a:solidFill>
        <a:ln>
          <a:solidFill>
            <a:srgbClr val="7030A0"/>
          </a:solidFill>
        </a:ln>
      </dgm:spPr>
      <dgm:t>
        <a:bodyPr/>
        <a:lstStyle/>
        <a:p>
          <a:r>
            <a:rPr lang="en-US" sz="2000" dirty="0">
              <a:latin typeface="NikoshBAN" panose="02000000000000000000" pitchFamily="2" charset="0"/>
              <a:cs typeface="NikoshBAN" panose="02000000000000000000" pitchFamily="2" charset="0"/>
            </a:rPr>
            <a:t>৮. </a:t>
          </a:r>
          <a:r>
            <a:rPr lang="en-US" sz="2000" dirty="0" err="1">
              <a:latin typeface="NikoshBAN" panose="02000000000000000000" pitchFamily="2" charset="0"/>
              <a:cs typeface="NikoshBAN" panose="02000000000000000000" pitchFamily="2" charset="0"/>
            </a:rPr>
            <a:t>মানষিক</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সম্পর্ক</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অনুধাবন</a:t>
          </a:r>
          <a:endParaRPr lang="en-US" sz="2000" dirty="0">
            <a:latin typeface="NikoshBAN" panose="02000000000000000000" pitchFamily="2" charset="0"/>
            <a:cs typeface="NikoshBAN" panose="02000000000000000000" pitchFamily="2" charset="0"/>
          </a:endParaRPr>
        </a:p>
      </dgm:t>
    </dgm:pt>
    <dgm:pt modelId="{C93A3015-89EA-4BC4-B58C-A1DE6E386CA8}" type="parTrans" cxnId="{31E4B37C-D3C0-4133-BC3D-80EDB62006B1}">
      <dgm:prSet/>
      <dgm:spPr/>
      <dgm:t>
        <a:bodyPr/>
        <a:lstStyle/>
        <a:p>
          <a:endParaRPr lang="en-US" sz="2400">
            <a:latin typeface="NikoshBAN" panose="02000000000000000000" pitchFamily="2" charset="0"/>
            <a:cs typeface="NikoshBAN" panose="02000000000000000000" pitchFamily="2" charset="0"/>
          </a:endParaRPr>
        </a:p>
      </dgm:t>
    </dgm:pt>
    <dgm:pt modelId="{7022AEA3-93C0-4BE8-96F7-102FEAEE17EC}" type="sibTrans" cxnId="{31E4B37C-D3C0-4133-BC3D-80EDB62006B1}">
      <dgm:prSet/>
      <dgm:spPr/>
      <dgm:t>
        <a:bodyPr/>
        <a:lstStyle/>
        <a:p>
          <a:endParaRPr lang="en-US" sz="2400">
            <a:latin typeface="NikoshBAN" panose="02000000000000000000" pitchFamily="2" charset="0"/>
            <a:cs typeface="NikoshBAN" panose="02000000000000000000" pitchFamily="2" charset="0"/>
          </a:endParaRPr>
        </a:p>
      </dgm:t>
    </dgm:pt>
    <dgm:pt modelId="{B95B760A-53C3-40FD-A1F1-CB94D3751B2F}">
      <dgm:prSet phldrT="[Text]" custT="1"/>
      <dgm:spPr>
        <a:solidFill>
          <a:schemeClr val="accent6">
            <a:lumMod val="60000"/>
            <a:lumOff val="40000"/>
            <a:alpha val="50000"/>
          </a:schemeClr>
        </a:solidFill>
        <a:ln>
          <a:solidFill>
            <a:schemeClr val="accent6">
              <a:lumMod val="75000"/>
            </a:schemeClr>
          </a:solidFill>
        </a:ln>
      </dgm:spPr>
      <dgm:t>
        <a:bodyPr/>
        <a:lstStyle/>
        <a:p>
          <a:r>
            <a:rPr lang="en-US" sz="2000" dirty="0">
              <a:latin typeface="NikoshBAN" panose="02000000000000000000" pitchFamily="2" charset="0"/>
              <a:cs typeface="NikoshBAN" panose="02000000000000000000" pitchFamily="2" charset="0"/>
            </a:rPr>
            <a:t>৯. </a:t>
          </a:r>
          <a:r>
            <a:rPr lang="en-US" sz="2000" dirty="0" err="1">
              <a:latin typeface="NikoshBAN" panose="02000000000000000000" pitchFamily="2" charset="0"/>
              <a:cs typeface="NikoshBAN" panose="02000000000000000000" pitchFamily="2" charset="0"/>
            </a:rPr>
            <a:t>সিদ্ধান্ত</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গ্রহণের</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ক্ষমতা</a:t>
          </a:r>
          <a:endParaRPr lang="en-US" sz="2000" dirty="0">
            <a:latin typeface="NikoshBAN" panose="02000000000000000000" pitchFamily="2" charset="0"/>
            <a:cs typeface="NikoshBAN" panose="02000000000000000000" pitchFamily="2" charset="0"/>
          </a:endParaRPr>
        </a:p>
      </dgm:t>
    </dgm:pt>
    <dgm:pt modelId="{BD84EAC7-5FB6-484F-AA59-96CF33A88582}" type="parTrans" cxnId="{9DA35357-52DD-497C-BBD9-4B8D6AF3EAC0}">
      <dgm:prSet/>
      <dgm:spPr/>
      <dgm:t>
        <a:bodyPr/>
        <a:lstStyle/>
        <a:p>
          <a:endParaRPr lang="en-US" sz="2400">
            <a:latin typeface="NikoshBAN" panose="02000000000000000000" pitchFamily="2" charset="0"/>
            <a:cs typeface="NikoshBAN" panose="02000000000000000000" pitchFamily="2" charset="0"/>
          </a:endParaRPr>
        </a:p>
      </dgm:t>
    </dgm:pt>
    <dgm:pt modelId="{7683C9CF-3DA1-44FC-893E-734493541E02}" type="sibTrans" cxnId="{9DA35357-52DD-497C-BBD9-4B8D6AF3EAC0}">
      <dgm:prSet/>
      <dgm:spPr/>
      <dgm:t>
        <a:bodyPr/>
        <a:lstStyle/>
        <a:p>
          <a:endParaRPr lang="en-US" sz="2400">
            <a:latin typeface="NikoshBAN" panose="02000000000000000000" pitchFamily="2" charset="0"/>
            <a:cs typeface="NikoshBAN" panose="02000000000000000000" pitchFamily="2" charset="0"/>
          </a:endParaRPr>
        </a:p>
      </dgm:t>
    </dgm:pt>
    <dgm:pt modelId="{4846AF4A-6142-481F-ACEC-9550C4E8A561}">
      <dgm:prSet phldrT="[Text]" custT="1"/>
      <dgm:spPr>
        <a:solidFill>
          <a:schemeClr val="accent6">
            <a:lumMod val="60000"/>
            <a:lumOff val="40000"/>
            <a:alpha val="50000"/>
          </a:schemeClr>
        </a:solidFill>
        <a:ln>
          <a:solidFill>
            <a:srgbClr val="0000FF"/>
          </a:solidFill>
        </a:ln>
      </dgm:spPr>
      <dgm:t>
        <a:bodyPr/>
        <a:lstStyle/>
        <a:p>
          <a:r>
            <a:rPr lang="en-US" sz="2000" dirty="0">
              <a:latin typeface="NikoshBAN" panose="02000000000000000000" pitchFamily="2" charset="0"/>
              <a:cs typeface="NikoshBAN" panose="02000000000000000000" pitchFamily="2" charset="0"/>
            </a:rPr>
            <a:t>৩. </a:t>
          </a:r>
          <a:r>
            <a:rPr lang="en-US" sz="2000" dirty="0" err="1">
              <a:latin typeface="NikoshBAN" panose="02000000000000000000" pitchFamily="2" charset="0"/>
              <a:cs typeface="NikoshBAN" panose="02000000000000000000" pitchFamily="2" charset="0"/>
            </a:rPr>
            <a:t>শিক্ষা</a:t>
          </a:r>
          <a:r>
            <a:rPr lang="en-US" sz="2000" dirty="0">
              <a:latin typeface="NikoshBAN" panose="02000000000000000000" pitchFamily="2" charset="0"/>
              <a:cs typeface="NikoshBAN" panose="02000000000000000000" pitchFamily="2" charset="0"/>
            </a:rPr>
            <a:t> ও </a:t>
          </a:r>
          <a:r>
            <a:rPr lang="en-US" sz="2000" dirty="0" err="1">
              <a:latin typeface="NikoshBAN" panose="02000000000000000000" pitchFamily="2" charset="0"/>
              <a:cs typeface="NikoshBAN" panose="02000000000000000000" pitchFamily="2" charset="0"/>
            </a:rPr>
            <a:t>অভিজ্ঞতা</a:t>
          </a:r>
          <a:endParaRPr lang="en-US" sz="2000" dirty="0">
            <a:latin typeface="NikoshBAN" panose="02000000000000000000" pitchFamily="2" charset="0"/>
            <a:cs typeface="NikoshBAN" panose="02000000000000000000" pitchFamily="2" charset="0"/>
          </a:endParaRPr>
        </a:p>
      </dgm:t>
    </dgm:pt>
    <dgm:pt modelId="{EF6F1A77-0A70-4862-809D-AD0395DE3E65}" type="parTrans" cxnId="{25A5C5EB-B152-468F-AE12-A68727F4C13F}">
      <dgm:prSet/>
      <dgm:spPr/>
      <dgm:t>
        <a:bodyPr/>
        <a:lstStyle/>
        <a:p>
          <a:endParaRPr lang="en-US" sz="2400">
            <a:latin typeface="NikoshBAN" panose="02000000000000000000" pitchFamily="2" charset="0"/>
            <a:cs typeface="NikoshBAN" panose="02000000000000000000" pitchFamily="2" charset="0"/>
          </a:endParaRPr>
        </a:p>
      </dgm:t>
    </dgm:pt>
    <dgm:pt modelId="{AF7854F5-D03E-4333-B418-83767A2E10C6}" type="sibTrans" cxnId="{25A5C5EB-B152-468F-AE12-A68727F4C13F}">
      <dgm:prSet/>
      <dgm:spPr/>
      <dgm:t>
        <a:bodyPr/>
        <a:lstStyle/>
        <a:p>
          <a:endParaRPr lang="en-US" sz="2400">
            <a:latin typeface="NikoshBAN" panose="02000000000000000000" pitchFamily="2" charset="0"/>
            <a:cs typeface="NikoshBAN" panose="02000000000000000000" pitchFamily="2" charset="0"/>
          </a:endParaRPr>
        </a:p>
      </dgm:t>
    </dgm:pt>
    <dgm:pt modelId="{C90105FC-E7E7-4E81-8A40-36CAD65400B4}">
      <dgm:prSet phldrT="[Text]" custT="1"/>
      <dgm:spPr>
        <a:solidFill>
          <a:schemeClr val="accent6">
            <a:lumMod val="60000"/>
            <a:lumOff val="40000"/>
            <a:alpha val="50000"/>
          </a:schemeClr>
        </a:solidFill>
        <a:ln>
          <a:solidFill>
            <a:srgbClr val="9933FF"/>
          </a:solidFill>
        </a:ln>
      </dgm:spPr>
      <dgm:t>
        <a:bodyPr/>
        <a:lstStyle/>
        <a:p>
          <a:r>
            <a:rPr lang="en-US" sz="2000" dirty="0">
              <a:latin typeface="NikoshBAN" panose="02000000000000000000" pitchFamily="2" charset="0"/>
              <a:cs typeface="NikoshBAN" panose="02000000000000000000" pitchFamily="2" charset="0"/>
            </a:rPr>
            <a:t>৪. </a:t>
          </a:r>
          <a:r>
            <a:rPr lang="en-US" sz="2000" dirty="0" err="1">
              <a:latin typeface="NikoshBAN" panose="02000000000000000000" pitchFamily="2" charset="0"/>
              <a:cs typeface="NikoshBAN" panose="02000000000000000000" pitchFamily="2" charset="0"/>
            </a:rPr>
            <a:t>সাহস</a:t>
          </a:r>
          <a:r>
            <a:rPr lang="en-US" sz="2000" dirty="0">
              <a:latin typeface="NikoshBAN" panose="02000000000000000000" pitchFamily="2" charset="0"/>
              <a:cs typeface="NikoshBAN" panose="02000000000000000000" pitchFamily="2" charset="0"/>
            </a:rPr>
            <a:t> ও </a:t>
          </a:r>
          <a:r>
            <a:rPr lang="en-US" sz="2000" dirty="0" err="1">
              <a:latin typeface="NikoshBAN" panose="02000000000000000000" pitchFamily="2" charset="0"/>
              <a:cs typeface="NikoshBAN" panose="02000000000000000000" pitchFamily="2" charset="0"/>
            </a:rPr>
            <a:t>সততা</a:t>
          </a:r>
          <a:endParaRPr lang="en-US" sz="2000" dirty="0">
            <a:latin typeface="NikoshBAN" panose="02000000000000000000" pitchFamily="2" charset="0"/>
            <a:cs typeface="NikoshBAN" panose="02000000000000000000" pitchFamily="2" charset="0"/>
          </a:endParaRPr>
        </a:p>
      </dgm:t>
    </dgm:pt>
    <dgm:pt modelId="{FC2C2B05-6EFA-4E60-B2C3-1E11FA1FCA50}" type="parTrans" cxnId="{F87DE48E-469A-4859-AFBD-6344205B75A4}">
      <dgm:prSet/>
      <dgm:spPr/>
      <dgm:t>
        <a:bodyPr/>
        <a:lstStyle/>
        <a:p>
          <a:endParaRPr lang="en-US" sz="2400">
            <a:latin typeface="NikoshBAN" panose="02000000000000000000" pitchFamily="2" charset="0"/>
            <a:cs typeface="NikoshBAN" panose="02000000000000000000" pitchFamily="2" charset="0"/>
          </a:endParaRPr>
        </a:p>
      </dgm:t>
    </dgm:pt>
    <dgm:pt modelId="{E6292274-80CA-4AC3-B1E9-E001B1DF11C8}" type="sibTrans" cxnId="{F87DE48E-469A-4859-AFBD-6344205B75A4}">
      <dgm:prSet/>
      <dgm:spPr/>
      <dgm:t>
        <a:bodyPr/>
        <a:lstStyle/>
        <a:p>
          <a:endParaRPr lang="en-US" sz="2400">
            <a:latin typeface="NikoshBAN" panose="02000000000000000000" pitchFamily="2" charset="0"/>
            <a:cs typeface="NikoshBAN" panose="02000000000000000000" pitchFamily="2" charset="0"/>
          </a:endParaRPr>
        </a:p>
      </dgm:t>
    </dgm:pt>
    <dgm:pt modelId="{0A7FBE68-DAF0-4B1E-8ADB-FB25171D964C}">
      <dgm:prSet phldrT="[Text]" custT="1"/>
      <dgm:spPr>
        <a:solidFill>
          <a:schemeClr val="accent6">
            <a:lumMod val="60000"/>
            <a:lumOff val="40000"/>
            <a:alpha val="50000"/>
          </a:schemeClr>
        </a:solidFill>
        <a:ln>
          <a:solidFill>
            <a:srgbClr val="66FFFF"/>
          </a:solidFill>
        </a:ln>
      </dgm:spPr>
      <dgm:t>
        <a:bodyPr/>
        <a:lstStyle/>
        <a:p>
          <a:r>
            <a:rPr lang="en-US" sz="2000" dirty="0">
              <a:latin typeface="NikoshBAN" panose="02000000000000000000" pitchFamily="2" charset="0"/>
              <a:cs typeface="NikoshBAN" panose="02000000000000000000" pitchFamily="2" charset="0"/>
            </a:rPr>
            <a:t>৫. </a:t>
          </a:r>
          <a:r>
            <a:rPr lang="en-US" sz="2000" dirty="0" err="1">
              <a:latin typeface="NikoshBAN" panose="02000000000000000000" pitchFamily="2" charset="0"/>
              <a:cs typeface="NikoshBAN" panose="02000000000000000000" pitchFamily="2" charset="0"/>
            </a:rPr>
            <a:t>পরিশ্রম</a:t>
          </a:r>
          <a:r>
            <a:rPr lang="en-US" sz="2000" dirty="0">
              <a:latin typeface="NikoshBAN" panose="02000000000000000000" pitchFamily="2" charset="0"/>
              <a:cs typeface="NikoshBAN" panose="02000000000000000000" pitchFamily="2" charset="0"/>
            </a:rPr>
            <a:t> ও </a:t>
          </a:r>
          <a:r>
            <a:rPr lang="en-US" sz="2000" dirty="0" err="1">
              <a:latin typeface="NikoshBAN" panose="02000000000000000000" pitchFamily="2" charset="0"/>
              <a:cs typeface="NikoshBAN" panose="02000000000000000000" pitchFamily="2" charset="0"/>
            </a:rPr>
            <a:t>সহনশীলতা</a:t>
          </a:r>
          <a:endParaRPr lang="en-US" sz="2000" dirty="0">
            <a:latin typeface="NikoshBAN" panose="02000000000000000000" pitchFamily="2" charset="0"/>
            <a:cs typeface="NikoshBAN" panose="02000000000000000000" pitchFamily="2" charset="0"/>
          </a:endParaRPr>
        </a:p>
      </dgm:t>
    </dgm:pt>
    <dgm:pt modelId="{FAB5F876-E336-48C1-9B88-E429E56BCAB1}" type="parTrans" cxnId="{2EA719A3-0578-480B-8324-5EBDF4EDC69E}">
      <dgm:prSet/>
      <dgm:spPr/>
      <dgm:t>
        <a:bodyPr/>
        <a:lstStyle/>
        <a:p>
          <a:endParaRPr lang="en-US" sz="2400">
            <a:latin typeface="NikoshBAN" panose="02000000000000000000" pitchFamily="2" charset="0"/>
            <a:cs typeface="NikoshBAN" panose="02000000000000000000" pitchFamily="2" charset="0"/>
          </a:endParaRPr>
        </a:p>
      </dgm:t>
    </dgm:pt>
    <dgm:pt modelId="{9027CEB4-3F24-4CC2-84BF-3B912B40D257}" type="sibTrans" cxnId="{2EA719A3-0578-480B-8324-5EBDF4EDC69E}">
      <dgm:prSet/>
      <dgm:spPr/>
      <dgm:t>
        <a:bodyPr/>
        <a:lstStyle/>
        <a:p>
          <a:endParaRPr lang="en-US" sz="2400">
            <a:latin typeface="NikoshBAN" panose="02000000000000000000" pitchFamily="2" charset="0"/>
            <a:cs typeface="NikoshBAN" panose="02000000000000000000" pitchFamily="2" charset="0"/>
          </a:endParaRPr>
        </a:p>
      </dgm:t>
    </dgm:pt>
    <dgm:pt modelId="{9B30696A-119E-4E62-84EF-76B0279C6CA4}">
      <dgm:prSet phldrT="[Text]" custT="1"/>
      <dgm:spPr>
        <a:solidFill>
          <a:schemeClr val="accent6">
            <a:lumMod val="60000"/>
            <a:lumOff val="40000"/>
            <a:alpha val="50000"/>
          </a:schemeClr>
        </a:solidFill>
        <a:ln>
          <a:solidFill>
            <a:schemeClr val="accent3">
              <a:lumMod val="75000"/>
            </a:schemeClr>
          </a:solidFill>
        </a:ln>
      </dgm:spPr>
      <dgm:t>
        <a:bodyPr/>
        <a:lstStyle/>
        <a:p>
          <a:r>
            <a:rPr lang="en-US" sz="2000" dirty="0">
              <a:latin typeface="NikoshBAN" panose="02000000000000000000" pitchFamily="2" charset="0"/>
              <a:cs typeface="NikoshBAN" panose="02000000000000000000" pitchFamily="2" charset="0"/>
            </a:rPr>
            <a:t>৬. </a:t>
          </a:r>
          <a:r>
            <a:rPr lang="en-US" sz="2000" dirty="0" err="1">
              <a:latin typeface="NikoshBAN" panose="02000000000000000000" pitchFamily="2" charset="0"/>
              <a:cs typeface="NikoshBAN" panose="02000000000000000000" pitchFamily="2" charset="0"/>
            </a:rPr>
            <a:t>দায়িত্বশীলতা</a:t>
          </a:r>
          <a:r>
            <a:rPr lang="en-US" sz="2000" dirty="0">
              <a:latin typeface="NikoshBAN" panose="02000000000000000000" pitchFamily="2" charset="0"/>
              <a:cs typeface="NikoshBAN" panose="02000000000000000000" pitchFamily="2" charset="0"/>
            </a:rPr>
            <a:t> ও </a:t>
          </a:r>
          <a:r>
            <a:rPr lang="en-US" sz="2000" dirty="0" err="1">
              <a:latin typeface="NikoshBAN" panose="02000000000000000000" pitchFamily="2" charset="0"/>
              <a:cs typeface="NikoshBAN" panose="02000000000000000000" pitchFamily="2" charset="0"/>
            </a:rPr>
            <a:t>সহযোগিতা</a:t>
          </a:r>
          <a:endParaRPr lang="en-US" sz="2000" dirty="0">
            <a:latin typeface="NikoshBAN" panose="02000000000000000000" pitchFamily="2" charset="0"/>
            <a:cs typeface="NikoshBAN" panose="02000000000000000000" pitchFamily="2" charset="0"/>
          </a:endParaRPr>
        </a:p>
      </dgm:t>
    </dgm:pt>
    <dgm:pt modelId="{C785FDF2-9B8F-4625-BBDB-2178B0743753}" type="parTrans" cxnId="{F5A799AB-EC3F-48D5-BE08-77B7ACEF3221}">
      <dgm:prSet/>
      <dgm:spPr/>
      <dgm:t>
        <a:bodyPr/>
        <a:lstStyle/>
        <a:p>
          <a:endParaRPr lang="en-US" sz="2400">
            <a:latin typeface="NikoshBAN" panose="02000000000000000000" pitchFamily="2" charset="0"/>
            <a:cs typeface="NikoshBAN" panose="02000000000000000000" pitchFamily="2" charset="0"/>
          </a:endParaRPr>
        </a:p>
      </dgm:t>
    </dgm:pt>
    <dgm:pt modelId="{D642C3B7-853C-46EB-8354-C875030529A9}" type="sibTrans" cxnId="{F5A799AB-EC3F-48D5-BE08-77B7ACEF3221}">
      <dgm:prSet/>
      <dgm:spPr/>
      <dgm:t>
        <a:bodyPr/>
        <a:lstStyle/>
        <a:p>
          <a:endParaRPr lang="en-US" sz="2400">
            <a:latin typeface="NikoshBAN" panose="02000000000000000000" pitchFamily="2" charset="0"/>
            <a:cs typeface="NikoshBAN" panose="02000000000000000000" pitchFamily="2" charset="0"/>
          </a:endParaRPr>
        </a:p>
      </dgm:t>
    </dgm:pt>
    <dgm:pt modelId="{3DC80348-04E0-4497-B695-9F11136F5ECB}">
      <dgm:prSet phldrT="[Text]" custT="1"/>
      <dgm:spPr>
        <a:solidFill>
          <a:schemeClr val="accent6">
            <a:lumMod val="60000"/>
            <a:lumOff val="40000"/>
            <a:alpha val="50000"/>
          </a:schemeClr>
        </a:solidFill>
        <a:ln>
          <a:solidFill>
            <a:schemeClr val="tx2">
              <a:lumMod val="50000"/>
            </a:schemeClr>
          </a:solidFill>
        </a:ln>
      </dgm:spPr>
      <dgm:t>
        <a:bodyPr/>
        <a:lstStyle/>
        <a:p>
          <a:r>
            <a:rPr lang="en-US" sz="2000" dirty="0">
              <a:latin typeface="NikoshBAN" panose="02000000000000000000" pitchFamily="2" charset="0"/>
              <a:cs typeface="NikoshBAN" panose="02000000000000000000" pitchFamily="2" charset="0"/>
            </a:rPr>
            <a:t>৭. </a:t>
          </a:r>
          <a:r>
            <a:rPr lang="en-US" sz="2000" dirty="0" err="1">
              <a:latin typeface="NikoshBAN" panose="02000000000000000000" pitchFamily="2" charset="0"/>
              <a:cs typeface="NikoshBAN" panose="02000000000000000000" pitchFamily="2" charset="0"/>
            </a:rPr>
            <a:t>সাংগঠনিক</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দক্ষতা</a:t>
          </a:r>
          <a:endParaRPr lang="en-US" sz="2000" dirty="0">
            <a:latin typeface="NikoshBAN" panose="02000000000000000000" pitchFamily="2" charset="0"/>
            <a:cs typeface="NikoshBAN" panose="02000000000000000000" pitchFamily="2" charset="0"/>
          </a:endParaRPr>
        </a:p>
      </dgm:t>
    </dgm:pt>
    <dgm:pt modelId="{BDA6EBE2-427A-4A7A-B569-50B647A6EA30}" type="parTrans" cxnId="{A91D1AF8-64AB-40DA-8C92-9639E111AF3E}">
      <dgm:prSet/>
      <dgm:spPr/>
      <dgm:t>
        <a:bodyPr/>
        <a:lstStyle/>
        <a:p>
          <a:endParaRPr lang="en-US" sz="2400">
            <a:latin typeface="NikoshBAN" panose="02000000000000000000" pitchFamily="2" charset="0"/>
            <a:cs typeface="NikoshBAN" panose="02000000000000000000" pitchFamily="2" charset="0"/>
          </a:endParaRPr>
        </a:p>
      </dgm:t>
    </dgm:pt>
    <dgm:pt modelId="{A77ECF4C-4841-4217-8723-F542037334A0}" type="sibTrans" cxnId="{A91D1AF8-64AB-40DA-8C92-9639E111AF3E}">
      <dgm:prSet/>
      <dgm:spPr/>
      <dgm:t>
        <a:bodyPr/>
        <a:lstStyle/>
        <a:p>
          <a:endParaRPr lang="en-US" sz="2400">
            <a:latin typeface="NikoshBAN" panose="02000000000000000000" pitchFamily="2" charset="0"/>
            <a:cs typeface="NikoshBAN" panose="02000000000000000000" pitchFamily="2" charset="0"/>
          </a:endParaRPr>
        </a:p>
      </dgm:t>
    </dgm:pt>
    <dgm:pt modelId="{8682138E-07BE-4624-AF68-CC3D6E40CCD4}">
      <dgm:prSet phldrT="[Text]" custT="1"/>
      <dgm:spPr>
        <a:solidFill>
          <a:schemeClr val="accent6">
            <a:lumMod val="60000"/>
            <a:lumOff val="40000"/>
            <a:alpha val="50000"/>
          </a:schemeClr>
        </a:solidFill>
        <a:ln>
          <a:solidFill>
            <a:schemeClr val="accent6">
              <a:lumMod val="75000"/>
            </a:schemeClr>
          </a:solidFill>
        </a:ln>
      </dgm:spPr>
      <dgm:t>
        <a:bodyPr/>
        <a:lstStyle/>
        <a:p>
          <a:r>
            <a:rPr lang="en-US" sz="2000" dirty="0">
              <a:latin typeface="NikoshBAN" panose="02000000000000000000" pitchFamily="2" charset="0"/>
              <a:cs typeface="NikoshBAN" panose="02000000000000000000" pitchFamily="2" charset="0"/>
            </a:rPr>
            <a:t>১০. </a:t>
          </a:r>
          <a:r>
            <a:rPr lang="en-US" sz="2000" dirty="0" err="1">
              <a:latin typeface="NikoshBAN" panose="02000000000000000000" pitchFamily="2" charset="0"/>
              <a:cs typeface="NikoshBAN" panose="02000000000000000000" pitchFamily="2" charset="0"/>
            </a:rPr>
            <a:t>জেন্ডার</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সচেতনতা</a:t>
          </a:r>
          <a:endParaRPr lang="en-US" sz="2000" dirty="0">
            <a:latin typeface="NikoshBAN" panose="02000000000000000000" pitchFamily="2" charset="0"/>
            <a:cs typeface="NikoshBAN" panose="02000000000000000000" pitchFamily="2" charset="0"/>
          </a:endParaRPr>
        </a:p>
      </dgm:t>
    </dgm:pt>
    <dgm:pt modelId="{7D55B763-ABEB-477E-A937-618ACCD331BC}" type="parTrans" cxnId="{58152630-E229-41DF-91E4-160749556449}">
      <dgm:prSet/>
      <dgm:spPr/>
      <dgm:t>
        <a:bodyPr/>
        <a:lstStyle/>
        <a:p>
          <a:endParaRPr lang="en-US"/>
        </a:p>
      </dgm:t>
    </dgm:pt>
    <dgm:pt modelId="{B4D07345-102E-4BE0-AC9A-21DBF1C19DFD}" type="sibTrans" cxnId="{58152630-E229-41DF-91E4-160749556449}">
      <dgm:prSet/>
      <dgm:spPr/>
      <dgm:t>
        <a:bodyPr/>
        <a:lstStyle/>
        <a:p>
          <a:endParaRPr lang="en-US"/>
        </a:p>
      </dgm:t>
    </dgm:pt>
    <dgm:pt modelId="{4ACAD652-5D9B-4A09-858A-C9E6C9485733}" type="pres">
      <dgm:prSet presAssocID="{62B28994-1914-4229-BAB6-6F16B6955437}" presName="composite" presStyleCnt="0">
        <dgm:presLayoutVars>
          <dgm:chMax val="1"/>
          <dgm:dir/>
          <dgm:resizeHandles val="exact"/>
        </dgm:presLayoutVars>
      </dgm:prSet>
      <dgm:spPr/>
    </dgm:pt>
    <dgm:pt modelId="{983B5465-2EFA-4003-A503-6747FB84338B}" type="pres">
      <dgm:prSet presAssocID="{62B28994-1914-4229-BAB6-6F16B6955437}" presName="radial" presStyleCnt="0">
        <dgm:presLayoutVars>
          <dgm:animLvl val="ctr"/>
        </dgm:presLayoutVars>
      </dgm:prSet>
      <dgm:spPr/>
    </dgm:pt>
    <dgm:pt modelId="{ABB4AF9D-C4C7-4FB7-9447-27D9305CEE1F}" type="pres">
      <dgm:prSet presAssocID="{56CC8FFD-BFC2-415B-9EAB-340FA04CDCE6}" presName="centerShape" presStyleLbl="vennNode1" presStyleIdx="0" presStyleCnt="11"/>
      <dgm:spPr/>
    </dgm:pt>
    <dgm:pt modelId="{35E16784-5EF2-4BCD-9ADA-C0248A738007}" type="pres">
      <dgm:prSet presAssocID="{639C8741-9ECF-4EE7-8FA1-855953548EC9}" presName="node" presStyleLbl="vennNode1" presStyleIdx="1" presStyleCnt="11" custRadScaleRad="101518" custRadScaleInc="-678">
        <dgm:presLayoutVars>
          <dgm:bulletEnabled val="1"/>
        </dgm:presLayoutVars>
      </dgm:prSet>
      <dgm:spPr/>
    </dgm:pt>
    <dgm:pt modelId="{261FB8DD-342F-4DE7-A22F-F14F39B0B751}" type="pres">
      <dgm:prSet presAssocID="{9BE26CB8-25A2-4AD2-A818-6D43AAF4DB5F}" presName="node" presStyleLbl="vennNode1" presStyleIdx="2" presStyleCnt="11" custRadScaleRad="108357" custRadScaleInc="1927">
        <dgm:presLayoutVars>
          <dgm:bulletEnabled val="1"/>
        </dgm:presLayoutVars>
      </dgm:prSet>
      <dgm:spPr/>
    </dgm:pt>
    <dgm:pt modelId="{FCC52155-C946-4BF7-8799-675439D27201}" type="pres">
      <dgm:prSet presAssocID="{4846AF4A-6142-481F-ACEC-9550C4E8A561}" presName="node" presStyleLbl="vennNode1" presStyleIdx="3" presStyleCnt="11" custRadScaleRad="108191" custRadScaleInc="1910">
        <dgm:presLayoutVars>
          <dgm:bulletEnabled val="1"/>
        </dgm:presLayoutVars>
      </dgm:prSet>
      <dgm:spPr/>
    </dgm:pt>
    <dgm:pt modelId="{9629A269-FE9B-4AE3-A7AC-266158E29F71}" type="pres">
      <dgm:prSet presAssocID="{C90105FC-E7E7-4E81-8A40-36CAD65400B4}" presName="node" presStyleLbl="vennNode1" presStyleIdx="4" presStyleCnt="11" custRadScaleRad="108819" custRadScaleInc="-6617">
        <dgm:presLayoutVars>
          <dgm:bulletEnabled val="1"/>
        </dgm:presLayoutVars>
      </dgm:prSet>
      <dgm:spPr/>
    </dgm:pt>
    <dgm:pt modelId="{3697934F-008B-40C0-AB95-EFC15CBDEE09}" type="pres">
      <dgm:prSet presAssocID="{0A7FBE68-DAF0-4B1E-8ADB-FB25171D964C}" presName="node" presStyleLbl="vennNode1" presStyleIdx="5" presStyleCnt="11" custRadScaleRad="102722" custRadScaleInc="-7608">
        <dgm:presLayoutVars>
          <dgm:bulletEnabled val="1"/>
        </dgm:presLayoutVars>
      </dgm:prSet>
      <dgm:spPr/>
    </dgm:pt>
    <dgm:pt modelId="{E59F935D-FC32-4E8B-A03E-D75FB9ADFB9F}" type="pres">
      <dgm:prSet presAssocID="{9B30696A-119E-4E62-84EF-76B0279C6CA4}" presName="node" presStyleLbl="vennNode1" presStyleIdx="6" presStyleCnt="11" custRadScaleRad="102227" custRadScaleInc="2310">
        <dgm:presLayoutVars>
          <dgm:bulletEnabled val="1"/>
        </dgm:presLayoutVars>
      </dgm:prSet>
      <dgm:spPr/>
    </dgm:pt>
    <dgm:pt modelId="{597F6484-8C9E-4E71-A5C4-023995133CBF}" type="pres">
      <dgm:prSet presAssocID="{3DC80348-04E0-4497-B695-9F11136F5ECB}" presName="node" presStyleLbl="vennNode1" presStyleIdx="7" presStyleCnt="11" custScaleX="119287" custRadScaleRad="112179" custRadScaleInc="8630">
        <dgm:presLayoutVars>
          <dgm:bulletEnabled val="1"/>
        </dgm:presLayoutVars>
      </dgm:prSet>
      <dgm:spPr/>
    </dgm:pt>
    <dgm:pt modelId="{0D1CB5BA-0F03-4DB0-9914-AD23E5351CA6}" type="pres">
      <dgm:prSet presAssocID="{87D2A988-3678-4697-B916-54FF7F6128D6}" presName="node" presStyleLbl="vennNode1" presStyleIdx="8" presStyleCnt="11" custRadScaleRad="108191" custRadScaleInc="-1910">
        <dgm:presLayoutVars>
          <dgm:bulletEnabled val="1"/>
        </dgm:presLayoutVars>
      </dgm:prSet>
      <dgm:spPr/>
    </dgm:pt>
    <dgm:pt modelId="{9F5FE615-376E-4FC0-93A3-4048C2704220}" type="pres">
      <dgm:prSet presAssocID="{B95B760A-53C3-40FD-A1F1-CB94D3751B2F}" presName="node" presStyleLbl="vennNode1" presStyleIdx="9" presStyleCnt="11" custRadScaleRad="107868" custRadScaleInc="-804">
        <dgm:presLayoutVars>
          <dgm:bulletEnabled val="1"/>
        </dgm:presLayoutVars>
      </dgm:prSet>
      <dgm:spPr/>
    </dgm:pt>
    <dgm:pt modelId="{E5C1FE3E-ECA4-405E-B2D8-D602300D56B6}" type="pres">
      <dgm:prSet presAssocID="{8682138E-07BE-4624-AF68-CC3D6E40CCD4}" presName="node" presStyleLbl="vennNode1" presStyleIdx="10" presStyleCnt="11" custRadScaleRad="107868" custRadScaleInc="-804">
        <dgm:presLayoutVars>
          <dgm:bulletEnabled val="1"/>
        </dgm:presLayoutVars>
      </dgm:prSet>
      <dgm:spPr/>
    </dgm:pt>
  </dgm:ptLst>
  <dgm:cxnLst>
    <dgm:cxn modelId="{81F6301C-6DD4-4394-8CB7-6388CC549866}" type="presOf" srcId="{56CC8FFD-BFC2-415B-9EAB-340FA04CDCE6}" destId="{ABB4AF9D-C4C7-4FB7-9447-27D9305CEE1F}" srcOrd="0" destOrd="0" presId="urn:microsoft.com/office/officeart/2005/8/layout/radial3"/>
    <dgm:cxn modelId="{58152630-E229-41DF-91E4-160749556449}" srcId="{56CC8FFD-BFC2-415B-9EAB-340FA04CDCE6}" destId="{8682138E-07BE-4624-AF68-CC3D6E40CCD4}" srcOrd="9" destOrd="0" parTransId="{7D55B763-ABEB-477E-A937-618ACCD331BC}" sibTransId="{B4D07345-102E-4BE0-AC9A-21DBF1C19DFD}"/>
    <dgm:cxn modelId="{E457855C-2C0B-481B-B52C-B74434B091F2}" type="presOf" srcId="{8682138E-07BE-4624-AF68-CC3D6E40CCD4}" destId="{E5C1FE3E-ECA4-405E-B2D8-D602300D56B6}" srcOrd="0" destOrd="0" presId="urn:microsoft.com/office/officeart/2005/8/layout/radial3"/>
    <dgm:cxn modelId="{198A4C61-34D5-4799-8335-7F4D7BAB26BC}" type="presOf" srcId="{3DC80348-04E0-4497-B695-9F11136F5ECB}" destId="{597F6484-8C9E-4E71-A5C4-023995133CBF}" srcOrd="0" destOrd="0" presId="urn:microsoft.com/office/officeart/2005/8/layout/radial3"/>
    <dgm:cxn modelId="{A9D6DA47-492F-4440-91A7-A9FD3E2A29F3}" srcId="{62B28994-1914-4229-BAB6-6F16B6955437}" destId="{56CC8FFD-BFC2-415B-9EAB-340FA04CDCE6}" srcOrd="0" destOrd="0" parTransId="{E4DE7FE8-0E1B-465A-A6A7-B5F51705E0E8}" sibTransId="{B509096E-6616-4F66-8A2E-CD409B524B59}"/>
    <dgm:cxn modelId="{9DA35357-52DD-497C-BBD9-4B8D6AF3EAC0}" srcId="{56CC8FFD-BFC2-415B-9EAB-340FA04CDCE6}" destId="{B95B760A-53C3-40FD-A1F1-CB94D3751B2F}" srcOrd="8" destOrd="0" parTransId="{BD84EAC7-5FB6-484F-AA59-96CF33A88582}" sibTransId="{7683C9CF-3DA1-44FC-893E-734493541E02}"/>
    <dgm:cxn modelId="{31E4B37C-D3C0-4133-BC3D-80EDB62006B1}" srcId="{56CC8FFD-BFC2-415B-9EAB-340FA04CDCE6}" destId="{87D2A988-3678-4697-B916-54FF7F6128D6}" srcOrd="7" destOrd="0" parTransId="{C93A3015-89EA-4BC4-B58C-A1DE6E386CA8}" sibTransId="{7022AEA3-93C0-4BE8-96F7-102FEAEE17EC}"/>
    <dgm:cxn modelId="{F87DE48E-469A-4859-AFBD-6344205B75A4}" srcId="{56CC8FFD-BFC2-415B-9EAB-340FA04CDCE6}" destId="{C90105FC-E7E7-4E81-8A40-36CAD65400B4}" srcOrd="3" destOrd="0" parTransId="{FC2C2B05-6EFA-4E60-B2C3-1E11FA1FCA50}" sibTransId="{E6292274-80CA-4AC3-B1E9-E001B1DF11C8}"/>
    <dgm:cxn modelId="{2EA719A3-0578-480B-8324-5EBDF4EDC69E}" srcId="{56CC8FFD-BFC2-415B-9EAB-340FA04CDCE6}" destId="{0A7FBE68-DAF0-4B1E-8ADB-FB25171D964C}" srcOrd="4" destOrd="0" parTransId="{FAB5F876-E336-48C1-9B88-E429E56BCAB1}" sibTransId="{9027CEB4-3F24-4CC2-84BF-3B912B40D257}"/>
    <dgm:cxn modelId="{F5A799AB-EC3F-48D5-BE08-77B7ACEF3221}" srcId="{56CC8FFD-BFC2-415B-9EAB-340FA04CDCE6}" destId="{9B30696A-119E-4E62-84EF-76B0279C6CA4}" srcOrd="5" destOrd="0" parTransId="{C785FDF2-9B8F-4625-BBDB-2178B0743753}" sibTransId="{D642C3B7-853C-46EB-8354-C875030529A9}"/>
    <dgm:cxn modelId="{2875BDB9-3D26-4093-BE5F-65F11ED48D4C}" type="presOf" srcId="{87D2A988-3678-4697-B916-54FF7F6128D6}" destId="{0D1CB5BA-0F03-4DB0-9914-AD23E5351CA6}" srcOrd="0" destOrd="0" presId="urn:microsoft.com/office/officeart/2005/8/layout/radial3"/>
    <dgm:cxn modelId="{193F44BF-8EA3-42B6-AE2A-A7F036CE6524}" type="presOf" srcId="{9BE26CB8-25A2-4AD2-A818-6D43AAF4DB5F}" destId="{261FB8DD-342F-4DE7-A22F-F14F39B0B751}" srcOrd="0" destOrd="0" presId="urn:microsoft.com/office/officeart/2005/8/layout/radial3"/>
    <dgm:cxn modelId="{DB1E0BC2-39BB-476B-9E3D-F69EF69119C5}" type="presOf" srcId="{9B30696A-119E-4E62-84EF-76B0279C6CA4}" destId="{E59F935D-FC32-4E8B-A03E-D75FB9ADFB9F}" srcOrd="0" destOrd="0" presId="urn:microsoft.com/office/officeart/2005/8/layout/radial3"/>
    <dgm:cxn modelId="{94EE1EC6-2334-4CF2-8D9C-ED5DE56D8D80}" srcId="{56CC8FFD-BFC2-415B-9EAB-340FA04CDCE6}" destId="{9BE26CB8-25A2-4AD2-A818-6D43AAF4DB5F}" srcOrd="1" destOrd="0" parTransId="{1FBDB6A0-3152-416F-B9EE-C41592C97DC1}" sibTransId="{6C280A2F-4EB2-4DFF-881E-DE6C056AC28F}"/>
    <dgm:cxn modelId="{E525EAE3-DFCE-4917-9F22-70831BA0DE16}" type="presOf" srcId="{0A7FBE68-DAF0-4B1E-8ADB-FB25171D964C}" destId="{3697934F-008B-40C0-AB95-EFC15CBDEE09}" srcOrd="0" destOrd="0" presId="urn:microsoft.com/office/officeart/2005/8/layout/radial3"/>
    <dgm:cxn modelId="{FB5797E9-43ED-491C-AD7D-F2363FA42E34}" type="presOf" srcId="{62B28994-1914-4229-BAB6-6F16B6955437}" destId="{4ACAD652-5D9B-4A09-858A-C9E6C9485733}" srcOrd="0" destOrd="0" presId="urn:microsoft.com/office/officeart/2005/8/layout/radial3"/>
    <dgm:cxn modelId="{25A5C5EB-B152-468F-AE12-A68727F4C13F}" srcId="{56CC8FFD-BFC2-415B-9EAB-340FA04CDCE6}" destId="{4846AF4A-6142-481F-ACEC-9550C4E8A561}" srcOrd="2" destOrd="0" parTransId="{EF6F1A77-0A70-4862-809D-AD0395DE3E65}" sibTransId="{AF7854F5-D03E-4333-B418-83767A2E10C6}"/>
    <dgm:cxn modelId="{413E12ED-50EC-4405-84E5-3BE5EBD2000E}" type="presOf" srcId="{C90105FC-E7E7-4E81-8A40-36CAD65400B4}" destId="{9629A269-FE9B-4AE3-A7AC-266158E29F71}" srcOrd="0" destOrd="0" presId="urn:microsoft.com/office/officeart/2005/8/layout/radial3"/>
    <dgm:cxn modelId="{09AC35EF-3AF1-40E5-8D21-4EB9525649BE}" type="presOf" srcId="{B95B760A-53C3-40FD-A1F1-CB94D3751B2F}" destId="{9F5FE615-376E-4FC0-93A3-4048C2704220}" srcOrd="0" destOrd="0" presId="urn:microsoft.com/office/officeart/2005/8/layout/radial3"/>
    <dgm:cxn modelId="{1AE4A0F6-74A9-48F2-AD66-C94C5065A970}" type="presOf" srcId="{4846AF4A-6142-481F-ACEC-9550C4E8A561}" destId="{FCC52155-C946-4BF7-8799-675439D27201}" srcOrd="0" destOrd="0" presId="urn:microsoft.com/office/officeart/2005/8/layout/radial3"/>
    <dgm:cxn modelId="{874BC1F7-C954-4A4C-AA4A-E44C349279A0}" srcId="{56CC8FFD-BFC2-415B-9EAB-340FA04CDCE6}" destId="{639C8741-9ECF-4EE7-8FA1-855953548EC9}" srcOrd="0" destOrd="0" parTransId="{6A0E81A1-D404-4E34-9D72-CA01773A170C}" sibTransId="{31710BFC-B994-4876-9E6A-1E96E5F519C8}"/>
    <dgm:cxn modelId="{A91D1AF8-64AB-40DA-8C92-9639E111AF3E}" srcId="{56CC8FFD-BFC2-415B-9EAB-340FA04CDCE6}" destId="{3DC80348-04E0-4497-B695-9F11136F5ECB}" srcOrd="6" destOrd="0" parTransId="{BDA6EBE2-427A-4A7A-B569-50B647A6EA30}" sibTransId="{A77ECF4C-4841-4217-8723-F542037334A0}"/>
    <dgm:cxn modelId="{F7ADA8FA-58D2-4FC5-BAB9-380FB1A7CD83}" type="presOf" srcId="{639C8741-9ECF-4EE7-8FA1-855953548EC9}" destId="{35E16784-5EF2-4BCD-9ADA-C0248A738007}" srcOrd="0" destOrd="0" presId="urn:microsoft.com/office/officeart/2005/8/layout/radial3"/>
    <dgm:cxn modelId="{822D3289-AD8F-4668-9BA1-1D54F7D439D9}" type="presParOf" srcId="{4ACAD652-5D9B-4A09-858A-C9E6C9485733}" destId="{983B5465-2EFA-4003-A503-6747FB84338B}" srcOrd="0" destOrd="0" presId="urn:microsoft.com/office/officeart/2005/8/layout/radial3"/>
    <dgm:cxn modelId="{07FC7CA1-E663-4BC2-8616-327659B0C5D6}" type="presParOf" srcId="{983B5465-2EFA-4003-A503-6747FB84338B}" destId="{ABB4AF9D-C4C7-4FB7-9447-27D9305CEE1F}" srcOrd="0" destOrd="0" presId="urn:microsoft.com/office/officeart/2005/8/layout/radial3"/>
    <dgm:cxn modelId="{138E2E55-A584-4DC0-96F2-FAB4B203BDEA}" type="presParOf" srcId="{983B5465-2EFA-4003-A503-6747FB84338B}" destId="{35E16784-5EF2-4BCD-9ADA-C0248A738007}" srcOrd="1" destOrd="0" presId="urn:microsoft.com/office/officeart/2005/8/layout/radial3"/>
    <dgm:cxn modelId="{63D8BED3-B900-4762-94A6-A10EF0B3B2FB}" type="presParOf" srcId="{983B5465-2EFA-4003-A503-6747FB84338B}" destId="{261FB8DD-342F-4DE7-A22F-F14F39B0B751}" srcOrd="2" destOrd="0" presId="urn:microsoft.com/office/officeart/2005/8/layout/radial3"/>
    <dgm:cxn modelId="{C286D71B-4E69-46C2-8C86-A74146A63903}" type="presParOf" srcId="{983B5465-2EFA-4003-A503-6747FB84338B}" destId="{FCC52155-C946-4BF7-8799-675439D27201}" srcOrd="3" destOrd="0" presId="urn:microsoft.com/office/officeart/2005/8/layout/radial3"/>
    <dgm:cxn modelId="{B8858905-E2E1-4266-847A-712AE1475E1C}" type="presParOf" srcId="{983B5465-2EFA-4003-A503-6747FB84338B}" destId="{9629A269-FE9B-4AE3-A7AC-266158E29F71}" srcOrd="4" destOrd="0" presId="urn:microsoft.com/office/officeart/2005/8/layout/radial3"/>
    <dgm:cxn modelId="{2D9E58B9-E63C-4B31-B56D-8D043338AAFF}" type="presParOf" srcId="{983B5465-2EFA-4003-A503-6747FB84338B}" destId="{3697934F-008B-40C0-AB95-EFC15CBDEE09}" srcOrd="5" destOrd="0" presId="urn:microsoft.com/office/officeart/2005/8/layout/radial3"/>
    <dgm:cxn modelId="{9BC3D07D-C9A9-4C57-913F-C573448502E0}" type="presParOf" srcId="{983B5465-2EFA-4003-A503-6747FB84338B}" destId="{E59F935D-FC32-4E8B-A03E-D75FB9ADFB9F}" srcOrd="6" destOrd="0" presId="urn:microsoft.com/office/officeart/2005/8/layout/radial3"/>
    <dgm:cxn modelId="{B183D5AC-C0E1-45C8-9FD7-D3FC2B947C43}" type="presParOf" srcId="{983B5465-2EFA-4003-A503-6747FB84338B}" destId="{597F6484-8C9E-4E71-A5C4-023995133CBF}" srcOrd="7" destOrd="0" presId="urn:microsoft.com/office/officeart/2005/8/layout/radial3"/>
    <dgm:cxn modelId="{0C835EFB-8B4A-433F-B179-2B64008EDC1A}" type="presParOf" srcId="{983B5465-2EFA-4003-A503-6747FB84338B}" destId="{0D1CB5BA-0F03-4DB0-9914-AD23E5351CA6}" srcOrd="8" destOrd="0" presId="urn:microsoft.com/office/officeart/2005/8/layout/radial3"/>
    <dgm:cxn modelId="{90A153E0-52F2-4AE4-A81D-522353A48F10}" type="presParOf" srcId="{983B5465-2EFA-4003-A503-6747FB84338B}" destId="{9F5FE615-376E-4FC0-93A3-4048C2704220}" srcOrd="9" destOrd="0" presId="urn:microsoft.com/office/officeart/2005/8/layout/radial3"/>
    <dgm:cxn modelId="{25B89C96-F958-4A22-A13F-0BBE04C0DC68}" type="presParOf" srcId="{983B5465-2EFA-4003-A503-6747FB84338B}" destId="{E5C1FE3E-ECA4-405E-B2D8-D602300D56B6}" srcOrd="10" destOrd="0" presId="urn:microsoft.com/office/officeart/2005/8/layout/radial3"/>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4AF9D-C4C7-4FB7-9447-27D9305CEE1F}">
      <dsp:nvSpPr>
        <dsp:cNvPr id="0" name=""/>
        <dsp:cNvSpPr/>
      </dsp:nvSpPr>
      <dsp:spPr>
        <a:xfrm>
          <a:off x="2436614" y="1255514"/>
          <a:ext cx="3127771" cy="3127771"/>
        </a:xfrm>
        <a:prstGeom prst="ellipse">
          <a:avLst/>
        </a:prstGeom>
        <a:solidFill>
          <a:srgbClr val="CC99FF">
            <a:alpha val="50000"/>
          </a:srgbClr>
        </a:solidFill>
        <a:ln w="12700" cap="flat" cmpd="sng" algn="ctr">
          <a:solidFill>
            <a:srgbClr val="0000FF"/>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err="1">
              <a:latin typeface="NikoshBAN" panose="02000000000000000000" pitchFamily="2" charset="0"/>
              <a:cs typeface="NikoshBAN" panose="02000000000000000000" pitchFamily="2" charset="0"/>
            </a:rPr>
            <a:t>আদর্শ</a:t>
          </a:r>
          <a:r>
            <a:rPr lang="en-US" sz="4000" kern="1200" dirty="0">
              <a:latin typeface="NikoshBAN" panose="02000000000000000000" pitchFamily="2" charset="0"/>
              <a:cs typeface="NikoshBAN" panose="02000000000000000000" pitchFamily="2" charset="0"/>
            </a:rPr>
            <a:t> </a:t>
          </a:r>
          <a:r>
            <a:rPr lang="en-US" sz="4000" kern="1200" dirty="0" err="1">
              <a:latin typeface="NikoshBAN" panose="02000000000000000000" pitchFamily="2" charset="0"/>
              <a:cs typeface="NikoshBAN" panose="02000000000000000000" pitchFamily="2" charset="0"/>
            </a:rPr>
            <a:t>নেতার</a:t>
          </a:r>
          <a:r>
            <a:rPr lang="en-US" sz="4000" kern="1200" dirty="0">
              <a:latin typeface="NikoshBAN" panose="02000000000000000000" pitchFamily="2" charset="0"/>
              <a:cs typeface="NikoshBAN" panose="02000000000000000000" pitchFamily="2" charset="0"/>
            </a:rPr>
            <a:t> </a:t>
          </a:r>
          <a:r>
            <a:rPr lang="en-US" sz="4000" kern="1200" dirty="0" err="1">
              <a:latin typeface="NikoshBAN" panose="02000000000000000000" pitchFamily="2" charset="0"/>
              <a:cs typeface="NikoshBAN" panose="02000000000000000000" pitchFamily="2" charset="0"/>
            </a:rPr>
            <a:t>গুণাবলি</a:t>
          </a:r>
          <a:endParaRPr lang="en-US" sz="4000" kern="1200" dirty="0">
            <a:latin typeface="NikoshBAN" panose="02000000000000000000" pitchFamily="2" charset="0"/>
            <a:cs typeface="NikoshBAN" panose="02000000000000000000" pitchFamily="2" charset="0"/>
          </a:endParaRPr>
        </a:p>
      </dsp:txBody>
      <dsp:txXfrm>
        <a:off x="2894665" y="1713565"/>
        <a:ext cx="2211669" cy="2211669"/>
      </dsp:txXfrm>
    </dsp:sp>
    <dsp:sp modelId="{35E16784-5EF2-4BCD-9ADA-C0248A738007}">
      <dsp:nvSpPr>
        <dsp:cNvPr id="0" name=""/>
        <dsp:cNvSpPr/>
      </dsp:nvSpPr>
      <dsp:spPr>
        <a:xfrm>
          <a:off x="3209748" y="0"/>
          <a:ext cx="1563885" cy="1563885"/>
        </a:xfrm>
        <a:prstGeom prst="ellipse">
          <a:avLst/>
        </a:prstGeom>
        <a:solidFill>
          <a:schemeClr val="accent6">
            <a:lumMod val="60000"/>
            <a:lumOff val="40000"/>
            <a:alpha val="5000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NikoshBAN" panose="02000000000000000000" pitchFamily="2" charset="0"/>
              <a:cs typeface="NikoshBAN" panose="02000000000000000000" pitchFamily="2" charset="0"/>
            </a:rPr>
            <a:t>১. </a:t>
          </a:r>
          <a:r>
            <a:rPr lang="en-US" sz="2000" kern="1200" dirty="0" err="1">
              <a:latin typeface="NikoshBAN" panose="02000000000000000000" pitchFamily="2" charset="0"/>
              <a:cs typeface="NikoshBAN" panose="02000000000000000000" pitchFamily="2" charset="0"/>
            </a:rPr>
            <a:t>দৈহিক</a:t>
          </a:r>
          <a:r>
            <a:rPr lang="en-US" sz="2000" kern="1200" dirty="0">
              <a:latin typeface="NikoshBAN" panose="02000000000000000000" pitchFamily="2" charset="0"/>
              <a:cs typeface="NikoshBAN" panose="02000000000000000000" pitchFamily="2" charset="0"/>
            </a:rPr>
            <a:t> </a:t>
          </a:r>
          <a:r>
            <a:rPr lang="en-US" sz="2000" kern="1200" dirty="0" err="1">
              <a:latin typeface="NikoshBAN" panose="02000000000000000000" pitchFamily="2" charset="0"/>
              <a:cs typeface="NikoshBAN" panose="02000000000000000000" pitchFamily="2" charset="0"/>
            </a:rPr>
            <a:t>সামর্থ্য</a:t>
          </a:r>
          <a:r>
            <a:rPr lang="en-US" sz="2000" kern="1200" dirty="0">
              <a:latin typeface="NikoshBAN" panose="02000000000000000000" pitchFamily="2" charset="0"/>
              <a:cs typeface="NikoshBAN" panose="02000000000000000000" pitchFamily="2" charset="0"/>
            </a:rPr>
            <a:t> ও </a:t>
          </a:r>
          <a:r>
            <a:rPr lang="en-US" sz="2000" kern="1200" dirty="0" err="1">
              <a:latin typeface="NikoshBAN" panose="02000000000000000000" pitchFamily="2" charset="0"/>
              <a:cs typeface="NikoshBAN" panose="02000000000000000000" pitchFamily="2" charset="0"/>
            </a:rPr>
            <a:t>সুস্থ্যতা</a:t>
          </a:r>
          <a:r>
            <a:rPr lang="en-US" sz="2000" kern="1200" dirty="0">
              <a:latin typeface="NikoshBAN" panose="02000000000000000000" pitchFamily="2" charset="0"/>
              <a:cs typeface="NikoshBAN" panose="02000000000000000000" pitchFamily="2" charset="0"/>
            </a:rPr>
            <a:t> </a:t>
          </a:r>
        </a:p>
      </dsp:txBody>
      <dsp:txXfrm>
        <a:off x="3438774" y="229026"/>
        <a:ext cx="1105833" cy="1105833"/>
      </dsp:txXfrm>
    </dsp:sp>
    <dsp:sp modelId="{261FB8DD-342F-4DE7-A22F-F14F39B0B751}">
      <dsp:nvSpPr>
        <dsp:cNvPr id="0" name=""/>
        <dsp:cNvSpPr/>
      </dsp:nvSpPr>
      <dsp:spPr>
        <a:xfrm>
          <a:off x="4537394" y="267695"/>
          <a:ext cx="1563885" cy="1563885"/>
        </a:xfrm>
        <a:prstGeom prst="ellipse">
          <a:avLst/>
        </a:prstGeom>
        <a:solidFill>
          <a:schemeClr val="accent6">
            <a:lumMod val="60000"/>
            <a:lumOff val="40000"/>
            <a:alpha val="50000"/>
          </a:schemeClr>
        </a:solidFill>
        <a:ln w="12700" cap="flat" cmpd="sng" algn="ctr">
          <a:solidFill>
            <a:srgbClr val="00990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NikoshBAN" panose="02000000000000000000" pitchFamily="2" charset="0"/>
              <a:cs typeface="NikoshBAN" panose="02000000000000000000" pitchFamily="2" charset="0"/>
            </a:rPr>
            <a:t>২. </a:t>
          </a:r>
          <a:r>
            <a:rPr lang="en-US" sz="2000" kern="1200" dirty="0" err="1">
              <a:latin typeface="NikoshBAN" panose="02000000000000000000" pitchFamily="2" charset="0"/>
              <a:cs typeface="NikoshBAN" panose="02000000000000000000" pitchFamily="2" charset="0"/>
            </a:rPr>
            <a:t>প্রখর</a:t>
          </a:r>
          <a:r>
            <a:rPr lang="en-US" sz="2000" kern="1200" dirty="0">
              <a:latin typeface="NikoshBAN" panose="02000000000000000000" pitchFamily="2" charset="0"/>
              <a:cs typeface="NikoshBAN" panose="02000000000000000000" pitchFamily="2" charset="0"/>
            </a:rPr>
            <a:t> </a:t>
          </a:r>
          <a:r>
            <a:rPr lang="en-US" sz="2000" kern="1200" dirty="0" err="1">
              <a:latin typeface="NikoshBAN" panose="02000000000000000000" pitchFamily="2" charset="0"/>
              <a:cs typeface="NikoshBAN" panose="02000000000000000000" pitchFamily="2" charset="0"/>
            </a:rPr>
            <a:t>ব্যক্তিত্ব</a:t>
          </a:r>
          <a:r>
            <a:rPr lang="en-US" sz="2000" kern="1200" dirty="0">
              <a:latin typeface="NikoshBAN" panose="02000000000000000000" pitchFamily="2" charset="0"/>
              <a:cs typeface="NikoshBAN" panose="02000000000000000000" pitchFamily="2" charset="0"/>
            </a:rPr>
            <a:t> </a:t>
          </a:r>
        </a:p>
      </dsp:txBody>
      <dsp:txXfrm>
        <a:off x="4766420" y="496721"/>
        <a:ext cx="1105833" cy="1105833"/>
      </dsp:txXfrm>
    </dsp:sp>
    <dsp:sp modelId="{FCC52155-C946-4BF7-8799-675439D27201}">
      <dsp:nvSpPr>
        <dsp:cNvPr id="0" name=""/>
        <dsp:cNvSpPr/>
      </dsp:nvSpPr>
      <dsp:spPr>
        <a:xfrm>
          <a:off x="5322460" y="1381664"/>
          <a:ext cx="1563885" cy="1563885"/>
        </a:xfrm>
        <a:prstGeom prst="ellipse">
          <a:avLst/>
        </a:prstGeom>
        <a:solidFill>
          <a:schemeClr val="accent6">
            <a:lumMod val="60000"/>
            <a:lumOff val="40000"/>
            <a:alpha val="50000"/>
          </a:schemeClr>
        </a:solidFill>
        <a:ln w="12700" cap="flat" cmpd="sng" algn="ctr">
          <a:solidFill>
            <a:srgbClr val="0000FF"/>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NikoshBAN" panose="02000000000000000000" pitchFamily="2" charset="0"/>
              <a:cs typeface="NikoshBAN" panose="02000000000000000000" pitchFamily="2" charset="0"/>
            </a:rPr>
            <a:t>৩. </a:t>
          </a:r>
          <a:r>
            <a:rPr lang="en-US" sz="2000" kern="1200" dirty="0" err="1">
              <a:latin typeface="NikoshBAN" panose="02000000000000000000" pitchFamily="2" charset="0"/>
              <a:cs typeface="NikoshBAN" panose="02000000000000000000" pitchFamily="2" charset="0"/>
            </a:rPr>
            <a:t>শিক্ষা</a:t>
          </a:r>
          <a:r>
            <a:rPr lang="en-US" sz="2000" kern="1200" dirty="0">
              <a:latin typeface="NikoshBAN" panose="02000000000000000000" pitchFamily="2" charset="0"/>
              <a:cs typeface="NikoshBAN" panose="02000000000000000000" pitchFamily="2" charset="0"/>
            </a:rPr>
            <a:t> ও </a:t>
          </a:r>
          <a:r>
            <a:rPr lang="en-US" sz="2000" kern="1200" dirty="0" err="1">
              <a:latin typeface="NikoshBAN" panose="02000000000000000000" pitchFamily="2" charset="0"/>
              <a:cs typeface="NikoshBAN" panose="02000000000000000000" pitchFamily="2" charset="0"/>
            </a:rPr>
            <a:t>অভিজ্ঞতা</a:t>
          </a:r>
          <a:endParaRPr lang="en-US" sz="2000" kern="1200" dirty="0">
            <a:latin typeface="NikoshBAN" panose="02000000000000000000" pitchFamily="2" charset="0"/>
            <a:cs typeface="NikoshBAN" panose="02000000000000000000" pitchFamily="2" charset="0"/>
          </a:endParaRPr>
        </a:p>
      </dsp:txBody>
      <dsp:txXfrm>
        <a:off x="5551486" y="1610690"/>
        <a:ext cx="1105833" cy="1105833"/>
      </dsp:txXfrm>
    </dsp:sp>
    <dsp:sp modelId="{9629A269-FE9B-4AE3-A7AC-266158E29F71}">
      <dsp:nvSpPr>
        <dsp:cNvPr id="0" name=""/>
        <dsp:cNvSpPr/>
      </dsp:nvSpPr>
      <dsp:spPr>
        <a:xfrm>
          <a:off x="5353252" y="2634192"/>
          <a:ext cx="1563885" cy="1563885"/>
        </a:xfrm>
        <a:prstGeom prst="ellipse">
          <a:avLst/>
        </a:prstGeom>
        <a:solidFill>
          <a:schemeClr val="accent6">
            <a:lumMod val="60000"/>
            <a:lumOff val="40000"/>
            <a:alpha val="50000"/>
          </a:schemeClr>
        </a:solidFill>
        <a:ln w="12700" cap="flat" cmpd="sng" algn="ctr">
          <a:solidFill>
            <a:srgbClr val="9933FF"/>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NikoshBAN" panose="02000000000000000000" pitchFamily="2" charset="0"/>
              <a:cs typeface="NikoshBAN" panose="02000000000000000000" pitchFamily="2" charset="0"/>
            </a:rPr>
            <a:t>৪. </a:t>
          </a:r>
          <a:r>
            <a:rPr lang="en-US" sz="2000" kern="1200" dirty="0" err="1">
              <a:latin typeface="NikoshBAN" panose="02000000000000000000" pitchFamily="2" charset="0"/>
              <a:cs typeface="NikoshBAN" panose="02000000000000000000" pitchFamily="2" charset="0"/>
            </a:rPr>
            <a:t>সাহস</a:t>
          </a:r>
          <a:r>
            <a:rPr lang="en-US" sz="2000" kern="1200" dirty="0">
              <a:latin typeface="NikoshBAN" panose="02000000000000000000" pitchFamily="2" charset="0"/>
              <a:cs typeface="NikoshBAN" panose="02000000000000000000" pitchFamily="2" charset="0"/>
            </a:rPr>
            <a:t> ও </a:t>
          </a:r>
          <a:r>
            <a:rPr lang="en-US" sz="2000" kern="1200" dirty="0" err="1">
              <a:latin typeface="NikoshBAN" panose="02000000000000000000" pitchFamily="2" charset="0"/>
              <a:cs typeface="NikoshBAN" panose="02000000000000000000" pitchFamily="2" charset="0"/>
            </a:rPr>
            <a:t>সততা</a:t>
          </a:r>
          <a:endParaRPr lang="en-US" sz="2000" kern="1200" dirty="0">
            <a:latin typeface="NikoshBAN" panose="02000000000000000000" pitchFamily="2" charset="0"/>
            <a:cs typeface="NikoshBAN" panose="02000000000000000000" pitchFamily="2" charset="0"/>
          </a:endParaRPr>
        </a:p>
      </dsp:txBody>
      <dsp:txXfrm>
        <a:off x="5582278" y="2863218"/>
        <a:ext cx="1105833" cy="1105833"/>
      </dsp:txXfrm>
    </dsp:sp>
    <dsp:sp modelId="{3697934F-008B-40C0-AB95-EFC15CBDEE09}">
      <dsp:nvSpPr>
        <dsp:cNvPr id="0" name=""/>
        <dsp:cNvSpPr/>
      </dsp:nvSpPr>
      <dsp:spPr>
        <a:xfrm>
          <a:off x="4527886" y="3669497"/>
          <a:ext cx="1563885" cy="1563885"/>
        </a:xfrm>
        <a:prstGeom prst="ellipse">
          <a:avLst/>
        </a:prstGeom>
        <a:solidFill>
          <a:schemeClr val="accent6">
            <a:lumMod val="60000"/>
            <a:lumOff val="40000"/>
            <a:alpha val="50000"/>
          </a:schemeClr>
        </a:solidFill>
        <a:ln w="12700" cap="flat" cmpd="sng" algn="ctr">
          <a:solidFill>
            <a:srgbClr val="66FFFF"/>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NikoshBAN" panose="02000000000000000000" pitchFamily="2" charset="0"/>
              <a:cs typeface="NikoshBAN" panose="02000000000000000000" pitchFamily="2" charset="0"/>
            </a:rPr>
            <a:t>৫. </a:t>
          </a:r>
          <a:r>
            <a:rPr lang="en-US" sz="2000" kern="1200" dirty="0" err="1">
              <a:latin typeface="NikoshBAN" panose="02000000000000000000" pitchFamily="2" charset="0"/>
              <a:cs typeface="NikoshBAN" panose="02000000000000000000" pitchFamily="2" charset="0"/>
            </a:rPr>
            <a:t>পরিশ্রম</a:t>
          </a:r>
          <a:r>
            <a:rPr lang="en-US" sz="2000" kern="1200" dirty="0">
              <a:latin typeface="NikoshBAN" panose="02000000000000000000" pitchFamily="2" charset="0"/>
              <a:cs typeface="NikoshBAN" panose="02000000000000000000" pitchFamily="2" charset="0"/>
            </a:rPr>
            <a:t> ও </a:t>
          </a:r>
          <a:r>
            <a:rPr lang="en-US" sz="2000" kern="1200" dirty="0" err="1">
              <a:latin typeface="NikoshBAN" panose="02000000000000000000" pitchFamily="2" charset="0"/>
              <a:cs typeface="NikoshBAN" panose="02000000000000000000" pitchFamily="2" charset="0"/>
            </a:rPr>
            <a:t>সহনশীলতা</a:t>
          </a:r>
          <a:endParaRPr lang="en-US" sz="2000" kern="1200" dirty="0">
            <a:latin typeface="NikoshBAN" panose="02000000000000000000" pitchFamily="2" charset="0"/>
            <a:cs typeface="NikoshBAN" panose="02000000000000000000" pitchFamily="2" charset="0"/>
          </a:endParaRPr>
        </a:p>
      </dsp:txBody>
      <dsp:txXfrm>
        <a:off x="4756912" y="3898523"/>
        <a:ext cx="1105833" cy="1105833"/>
      </dsp:txXfrm>
    </dsp:sp>
    <dsp:sp modelId="{E59F935D-FC32-4E8B-A03E-D75FB9ADFB9F}">
      <dsp:nvSpPr>
        <dsp:cNvPr id="0" name=""/>
        <dsp:cNvSpPr/>
      </dsp:nvSpPr>
      <dsp:spPr>
        <a:xfrm>
          <a:off x="3188335" y="4074914"/>
          <a:ext cx="1563885" cy="1563885"/>
        </a:xfrm>
        <a:prstGeom prst="ellipse">
          <a:avLst/>
        </a:prstGeom>
        <a:solidFill>
          <a:schemeClr val="accent6">
            <a:lumMod val="60000"/>
            <a:lumOff val="40000"/>
            <a:alpha val="50000"/>
          </a:schemeClr>
        </a:solid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NikoshBAN" panose="02000000000000000000" pitchFamily="2" charset="0"/>
              <a:cs typeface="NikoshBAN" panose="02000000000000000000" pitchFamily="2" charset="0"/>
            </a:rPr>
            <a:t>৬. </a:t>
          </a:r>
          <a:r>
            <a:rPr lang="en-US" sz="2000" kern="1200" dirty="0" err="1">
              <a:latin typeface="NikoshBAN" panose="02000000000000000000" pitchFamily="2" charset="0"/>
              <a:cs typeface="NikoshBAN" panose="02000000000000000000" pitchFamily="2" charset="0"/>
            </a:rPr>
            <a:t>দায়িত্বশীলতা</a:t>
          </a:r>
          <a:r>
            <a:rPr lang="en-US" sz="2000" kern="1200" dirty="0">
              <a:latin typeface="NikoshBAN" panose="02000000000000000000" pitchFamily="2" charset="0"/>
              <a:cs typeface="NikoshBAN" panose="02000000000000000000" pitchFamily="2" charset="0"/>
            </a:rPr>
            <a:t> ও </a:t>
          </a:r>
          <a:r>
            <a:rPr lang="en-US" sz="2000" kern="1200" dirty="0" err="1">
              <a:latin typeface="NikoshBAN" panose="02000000000000000000" pitchFamily="2" charset="0"/>
              <a:cs typeface="NikoshBAN" panose="02000000000000000000" pitchFamily="2" charset="0"/>
            </a:rPr>
            <a:t>সহযোগিতা</a:t>
          </a:r>
          <a:endParaRPr lang="en-US" sz="2000" kern="1200" dirty="0">
            <a:latin typeface="NikoshBAN" panose="02000000000000000000" pitchFamily="2" charset="0"/>
            <a:cs typeface="NikoshBAN" panose="02000000000000000000" pitchFamily="2" charset="0"/>
          </a:endParaRPr>
        </a:p>
      </dsp:txBody>
      <dsp:txXfrm>
        <a:off x="3417361" y="4303940"/>
        <a:ext cx="1105833" cy="1105833"/>
      </dsp:txXfrm>
    </dsp:sp>
    <dsp:sp modelId="{597F6484-8C9E-4E71-A5C4-023995133CBF}">
      <dsp:nvSpPr>
        <dsp:cNvPr id="0" name=""/>
        <dsp:cNvSpPr/>
      </dsp:nvSpPr>
      <dsp:spPr>
        <a:xfrm>
          <a:off x="1626456" y="3810530"/>
          <a:ext cx="1865512" cy="1563885"/>
        </a:xfrm>
        <a:prstGeom prst="ellipse">
          <a:avLst/>
        </a:prstGeom>
        <a:solidFill>
          <a:schemeClr val="accent6">
            <a:lumMod val="60000"/>
            <a:lumOff val="40000"/>
            <a:alpha val="50000"/>
          </a:schemeClr>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NikoshBAN" panose="02000000000000000000" pitchFamily="2" charset="0"/>
              <a:cs typeface="NikoshBAN" panose="02000000000000000000" pitchFamily="2" charset="0"/>
            </a:rPr>
            <a:t>৭. </a:t>
          </a:r>
          <a:r>
            <a:rPr lang="en-US" sz="2000" kern="1200" dirty="0" err="1">
              <a:latin typeface="NikoshBAN" panose="02000000000000000000" pitchFamily="2" charset="0"/>
              <a:cs typeface="NikoshBAN" panose="02000000000000000000" pitchFamily="2" charset="0"/>
            </a:rPr>
            <a:t>সাংগঠনিক</a:t>
          </a:r>
          <a:r>
            <a:rPr lang="en-US" sz="2000" kern="1200" dirty="0">
              <a:latin typeface="NikoshBAN" panose="02000000000000000000" pitchFamily="2" charset="0"/>
              <a:cs typeface="NikoshBAN" panose="02000000000000000000" pitchFamily="2" charset="0"/>
            </a:rPr>
            <a:t> </a:t>
          </a:r>
          <a:r>
            <a:rPr lang="en-US" sz="2000" kern="1200" dirty="0" err="1">
              <a:latin typeface="NikoshBAN" panose="02000000000000000000" pitchFamily="2" charset="0"/>
              <a:cs typeface="NikoshBAN" panose="02000000000000000000" pitchFamily="2" charset="0"/>
            </a:rPr>
            <a:t>দক্ষতা</a:t>
          </a:r>
          <a:endParaRPr lang="en-US" sz="2000" kern="1200" dirty="0">
            <a:latin typeface="NikoshBAN" panose="02000000000000000000" pitchFamily="2" charset="0"/>
            <a:cs typeface="NikoshBAN" panose="02000000000000000000" pitchFamily="2" charset="0"/>
          </a:endParaRPr>
        </a:p>
      </dsp:txBody>
      <dsp:txXfrm>
        <a:off x="1899654" y="4039556"/>
        <a:ext cx="1319116" cy="1105833"/>
      </dsp:txXfrm>
    </dsp:sp>
    <dsp:sp modelId="{0D1CB5BA-0F03-4DB0-9914-AD23E5351CA6}">
      <dsp:nvSpPr>
        <dsp:cNvPr id="0" name=""/>
        <dsp:cNvSpPr/>
      </dsp:nvSpPr>
      <dsp:spPr>
        <a:xfrm>
          <a:off x="1130997" y="2743553"/>
          <a:ext cx="1563885" cy="1563885"/>
        </a:xfrm>
        <a:prstGeom prst="ellipse">
          <a:avLst/>
        </a:prstGeom>
        <a:solidFill>
          <a:schemeClr val="accent6">
            <a:lumMod val="60000"/>
            <a:lumOff val="40000"/>
            <a:alpha val="50000"/>
          </a:schemeClr>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NikoshBAN" panose="02000000000000000000" pitchFamily="2" charset="0"/>
              <a:cs typeface="NikoshBAN" panose="02000000000000000000" pitchFamily="2" charset="0"/>
            </a:rPr>
            <a:t>৮. </a:t>
          </a:r>
          <a:r>
            <a:rPr lang="en-US" sz="2000" kern="1200" dirty="0" err="1">
              <a:latin typeface="NikoshBAN" panose="02000000000000000000" pitchFamily="2" charset="0"/>
              <a:cs typeface="NikoshBAN" panose="02000000000000000000" pitchFamily="2" charset="0"/>
            </a:rPr>
            <a:t>মানষিক</a:t>
          </a:r>
          <a:r>
            <a:rPr lang="en-US" sz="2000" kern="1200" dirty="0">
              <a:latin typeface="NikoshBAN" panose="02000000000000000000" pitchFamily="2" charset="0"/>
              <a:cs typeface="NikoshBAN" panose="02000000000000000000" pitchFamily="2" charset="0"/>
            </a:rPr>
            <a:t> </a:t>
          </a:r>
          <a:r>
            <a:rPr lang="en-US" sz="2000" kern="1200" dirty="0" err="1">
              <a:latin typeface="NikoshBAN" panose="02000000000000000000" pitchFamily="2" charset="0"/>
              <a:cs typeface="NikoshBAN" panose="02000000000000000000" pitchFamily="2" charset="0"/>
            </a:rPr>
            <a:t>সম্পর্ক</a:t>
          </a:r>
          <a:r>
            <a:rPr lang="en-US" sz="2000" kern="1200" dirty="0">
              <a:latin typeface="NikoshBAN" panose="02000000000000000000" pitchFamily="2" charset="0"/>
              <a:cs typeface="NikoshBAN" panose="02000000000000000000" pitchFamily="2" charset="0"/>
            </a:rPr>
            <a:t> </a:t>
          </a:r>
          <a:r>
            <a:rPr lang="en-US" sz="2000" kern="1200" dirty="0" err="1">
              <a:latin typeface="NikoshBAN" panose="02000000000000000000" pitchFamily="2" charset="0"/>
              <a:cs typeface="NikoshBAN" panose="02000000000000000000" pitchFamily="2" charset="0"/>
            </a:rPr>
            <a:t>অনুধাবন</a:t>
          </a:r>
          <a:endParaRPr lang="en-US" sz="2000" kern="1200" dirty="0">
            <a:latin typeface="NikoshBAN" panose="02000000000000000000" pitchFamily="2" charset="0"/>
            <a:cs typeface="NikoshBAN" panose="02000000000000000000" pitchFamily="2" charset="0"/>
          </a:endParaRPr>
        </a:p>
      </dsp:txBody>
      <dsp:txXfrm>
        <a:off x="1360023" y="2972579"/>
        <a:ext cx="1105833" cy="1105833"/>
      </dsp:txXfrm>
    </dsp:sp>
    <dsp:sp modelId="{9F5FE615-376E-4FC0-93A3-4048C2704220}">
      <dsp:nvSpPr>
        <dsp:cNvPr id="0" name=""/>
        <dsp:cNvSpPr/>
      </dsp:nvSpPr>
      <dsp:spPr>
        <a:xfrm>
          <a:off x="1125528" y="1369061"/>
          <a:ext cx="1563885" cy="1563885"/>
        </a:xfrm>
        <a:prstGeom prst="ellipse">
          <a:avLst/>
        </a:prstGeom>
        <a:solidFill>
          <a:schemeClr val="accent6">
            <a:lumMod val="60000"/>
            <a:lumOff val="40000"/>
            <a:alpha val="5000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NikoshBAN" panose="02000000000000000000" pitchFamily="2" charset="0"/>
              <a:cs typeface="NikoshBAN" panose="02000000000000000000" pitchFamily="2" charset="0"/>
            </a:rPr>
            <a:t>৯. </a:t>
          </a:r>
          <a:r>
            <a:rPr lang="en-US" sz="2000" kern="1200" dirty="0" err="1">
              <a:latin typeface="NikoshBAN" panose="02000000000000000000" pitchFamily="2" charset="0"/>
              <a:cs typeface="NikoshBAN" panose="02000000000000000000" pitchFamily="2" charset="0"/>
            </a:rPr>
            <a:t>সিদ্ধান্ত</a:t>
          </a:r>
          <a:r>
            <a:rPr lang="en-US" sz="2000" kern="1200" dirty="0">
              <a:latin typeface="NikoshBAN" panose="02000000000000000000" pitchFamily="2" charset="0"/>
              <a:cs typeface="NikoshBAN" panose="02000000000000000000" pitchFamily="2" charset="0"/>
            </a:rPr>
            <a:t> </a:t>
          </a:r>
          <a:r>
            <a:rPr lang="en-US" sz="2000" kern="1200" dirty="0" err="1">
              <a:latin typeface="NikoshBAN" panose="02000000000000000000" pitchFamily="2" charset="0"/>
              <a:cs typeface="NikoshBAN" panose="02000000000000000000" pitchFamily="2" charset="0"/>
            </a:rPr>
            <a:t>গ্রহণের</a:t>
          </a:r>
          <a:r>
            <a:rPr lang="en-US" sz="2000" kern="1200" dirty="0">
              <a:latin typeface="NikoshBAN" panose="02000000000000000000" pitchFamily="2" charset="0"/>
              <a:cs typeface="NikoshBAN" panose="02000000000000000000" pitchFamily="2" charset="0"/>
            </a:rPr>
            <a:t> </a:t>
          </a:r>
          <a:r>
            <a:rPr lang="en-US" sz="2000" kern="1200" dirty="0" err="1">
              <a:latin typeface="NikoshBAN" panose="02000000000000000000" pitchFamily="2" charset="0"/>
              <a:cs typeface="NikoshBAN" panose="02000000000000000000" pitchFamily="2" charset="0"/>
            </a:rPr>
            <a:t>ক্ষমতা</a:t>
          </a:r>
          <a:endParaRPr lang="en-US" sz="2000" kern="1200" dirty="0">
            <a:latin typeface="NikoshBAN" panose="02000000000000000000" pitchFamily="2" charset="0"/>
            <a:cs typeface="NikoshBAN" panose="02000000000000000000" pitchFamily="2" charset="0"/>
          </a:endParaRPr>
        </a:p>
      </dsp:txBody>
      <dsp:txXfrm>
        <a:off x="1354554" y="1598087"/>
        <a:ext cx="1105833" cy="1105833"/>
      </dsp:txXfrm>
    </dsp:sp>
    <dsp:sp modelId="{E5C1FE3E-ECA4-405E-B2D8-D602300D56B6}">
      <dsp:nvSpPr>
        <dsp:cNvPr id="0" name=""/>
        <dsp:cNvSpPr/>
      </dsp:nvSpPr>
      <dsp:spPr>
        <a:xfrm>
          <a:off x="1918134" y="266462"/>
          <a:ext cx="1563885" cy="1563885"/>
        </a:xfrm>
        <a:prstGeom prst="ellipse">
          <a:avLst/>
        </a:prstGeom>
        <a:solidFill>
          <a:schemeClr val="accent6">
            <a:lumMod val="60000"/>
            <a:lumOff val="40000"/>
            <a:alpha val="5000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NikoshBAN" panose="02000000000000000000" pitchFamily="2" charset="0"/>
              <a:cs typeface="NikoshBAN" panose="02000000000000000000" pitchFamily="2" charset="0"/>
            </a:rPr>
            <a:t>১০. </a:t>
          </a:r>
          <a:r>
            <a:rPr lang="en-US" sz="2000" kern="1200" dirty="0" err="1">
              <a:latin typeface="NikoshBAN" panose="02000000000000000000" pitchFamily="2" charset="0"/>
              <a:cs typeface="NikoshBAN" panose="02000000000000000000" pitchFamily="2" charset="0"/>
            </a:rPr>
            <a:t>জেন্ডার</a:t>
          </a:r>
          <a:r>
            <a:rPr lang="en-US" sz="2000" kern="1200" dirty="0">
              <a:latin typeface="NikoshBAN" panose="02000000000000000000" pitchFamily="2" charset="0"/>
              <a:cs typeface="NikoshBAN" panose="02000000000000000000" pitchFamily="2" charset="0"/>
            </a:rPr>
            <a:t> </a:t>
          </a:r>
          <a:r>
            <a:rPr lang="en-US" sz="2000" kern="1200" dirty="0" err="1">
              <a:latin typeface="NikoshBAN" panose="02000000000000000000" pitchFamily="2" charset="0"/>
              <a:cs typeface="NikoshBAN" panose="02000000000000000000" pitchFamily="2" charset="0"/>
            </a:rPr>
            <a:t>সচেতনতা</a:t>
          </a:r>
          <a:endParaRPr lang="en-US" sz="2000" kern="1200" dirty="0">
            <a:latin typeface="NikoshBAN" panose="02000000000000000000" pitchFamily="2" charset="0"/>
            <a:cs typeface="NikoshBAN" panose="02000000000000000000" pitchFamily="2" charset="0"/>
          </a:endParaRPr>
        </a:p>
      </dsp:txBody>
      <dsp:txXfrm>
        <a:off x="2147160" y="495488"/>
        <a:ext cx="1105833" cy="110583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37DBC0-EBBB-4062-BD63-9F2C21B93DE9}" type="datetimeFigureOut">
              <a:rPr lang="en-US" smtClean="0"/>
              <a:t>10/26/2020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E2BF3-EA9E-4706-8545-861410663C75}" type="slidenum">
              <a:rPr lang="en-US" smtClean="0"/>
              <a:t>‹#›</a:t>
            </a:fld>
            <a:endParaRPr lang="en-US"/>
          </a:p>
        </p:txBody>
      </p:sp>
    </p:spTree>
    <p:extLst>
      <p:ext uri="{BB962C8B-B14F-4D97-AF65-F5344CB8AC3E}">
        <p14:creationId xmlns:p14="http://schemas.microsoft.com/office/powerpoint/2010/main" val="1249331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E2BF3-EA9E-4706-8545-861410663C75}" type="slidenum">
              <a:rPr lang="en-US" smtClean="0"/>
              <a:t>29</a:t>
            </a:fld>
            <a:endParaRPr lang="en-US"/>
          </a:p>
        </p:txBody>
      </p:sp>
    </p:spTree>
    <p:extLst>
      <p:ext uri="{BB962C8B-B14F-4D97-AF65-F5344CB8AC3E}">
        <p14:creationId xmlns:p14="http://schemas.microsoft.com/office/powerpoint/2010/main" val="946167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94469-2B31-403D-8948-15A614BDF65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D7DA4B2-5E6C-4C5D-A960-59352E705CE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7D93D8-E77A-4191-A7AB-4EFB21EDC226}"/>
              </a:ext>
            </a:extLst>
          </p:cNvPr>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a:extLst>
              <a:ext uri="{FF2B5EF4-FFF2-40B4-BE49-F238E27FC236}">
                <a16:creationId xmlns:a16="http://schemas.microsoft.com/office/drawing/2014/main" id="{0C6902D4-CCF2-41A8-8574-9110E7DC7E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8E9AEE-4B6B-4852-BCC1-3248C955F1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1724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FA9DF-72C5-4114-B898-1F08408D49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454354-7C6E-4978-851A-548119A33FA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42C5B-E561-4B7C-8AA8-2DF95AAAEF26}"/>
              </a:ext>
            </a:extLst>
          </p:cNvPr>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a:extLst>
              <a:ext uri="{FF2B5EF4-FFF2-40B4-BE49-F238E27FC236}">
                <a16:creationId xmlns:a16="http://schemas.microsoft.com/office/drawing/2014/main" id="{2501DD2E-8D94-48AC-8158-0192A5A36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2537CF-29FB-4F15-8405-187E9BE8867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127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1BBE95-91E5-479D-8690-6ADA5416999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1E367F-13C8-47EF-9B20-8EBD6BFB4F35}"/>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2A886-2976-4E81-AC13-8EC74F2343C2}"/>
              </a:ext>
            </a:extLst>
          </p:cNvPr>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a:extLst>
              <a:ext uri="{FF2B5EF4-FFF2-40B4-BE49-F238E27FC236}">
                <a16:creationId xmlns:a16="http://schemas.microsoft.com/office/drawing/2014/main" id="{F6F473EA-F759-478C-A61E-906DBCBA16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8E2FA9-95D3-453E-8156-97C3B094225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9779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3C88A-33BD-4DE9-9C52-57769B10B0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ED5866-9ACC-4161-ADD8-31995C7D7F1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F9A2A9-713F-4733-B06A-7733BD0CBBDF}"/>
              </a:ext>
            </a:extLst>
          </p:cNvPr>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a:extLst>
              <a:ext uri="{FF2B5EF4-FFF2-40B4-BE49-F238E27FC236}">
                <a16:creationId xmlns:a16="http://schemas.microsoft.com/office/drawing/2014/main" id="{730AAC7F-5BD6-4CA2-A1BD-105D857846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D3DC48-9178-4A59-BD49-F57805CE021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707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3133B-DF05-43D7-9869-8EF977A0295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4EBD5B0-0110-47C7-A888-0B98CE7693F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4FA704-9EA8-452F-89CD-162E6AAA6AE8}"/>
              </a:ext>
            </a:extLst>
          </p:cNvPr>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a:extLst>
              <a:ext uri="{FF2B5EF4-FFF2-40B4-BE49-F238E27FC236}">
                <a16:creationId xmlns:a16="http://schemas.microsoft.com/office/drawing/2014/main" id="{A00C5CFF-2435-4BF9-A5A3-B3298B177D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F5D392-0612-4841-A87F-49927CAABDA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8668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57478-9BFF-482E-8CF8-EAB0981B9B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3666D8-3EA8-413A-9A32-5158BD0E6BF1}"/>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E4A11C-86E9-44F2-A27B-3FB747243BC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054B76-CDA1-4571-A0C1-FC0E124F73FF}"/>
              </a:ext>
            </a:extLst>
          </p:cNvPr>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6" name="Footer Placeholder 5">
            <a:extLst>
              <a:ext uri="{FF2B5EF4-FFF2-40B4-BE49-F238E27FC236}">
                <a16:creationId xmlns:a16="http://schemas.microsoft.com/office/drawing/2014/main" id="{45751DE6-FB94-44EB-8B1B-9CFC25DE2C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EE65BB-FEE8-4408-AC81-144BE12FFF3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5691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D8DDA-0125-4868-9510-1F6FB3A55D3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14E8E2-33D9-49DE-9EDC-7DD5C99E360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82EA9921-40E9-4F14-AC6F-DC20705988CB}"/>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99D3A6-2387-4199-8BD7-9FC77AFE90C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291687F-6B41-461A-8CB7-9501872A7E0A}"/>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9866D0-ADFB-4BB5-B207-063317133BCD}"/>
              </a:ext>
            </a:extLst>
          </p:cNvPr>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8" name="Footer Placeholder 7">
            <a:extLst>
              <a:ext uri="{FF2B5EF4-FFF2-40B4-BE49-F238E27FC236}">
                <a16:creationId xmlns:a16="http://schemas.microsoft.com/office/drawing/2014/main" id="{BFB24D36-5527-473A-90CA-FA08FAA4A2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A21CF7-BE62-4A87-AA71-D3B90CC4AEC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3749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801E7-C29D-489B-B137-712F6A78B0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C77081-5FFE-4A14-A05D-91586C876D7C}"/>
              </a:ext>
            </a:extLst>
          </p:cNvPr>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4" name="Footer Placeholder 3">
            <a:extLst>
              <a:ext uri="{FF2B5EF4-FFF2-40B4-BE49-F238E27FC236}">
                <a16:creationId xmlns:a16="http://schemas.microsoft.com/office/drawing/2014/main" id="{1187CF2B-F496-45D3-BD5F-59C8A1E429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97CE40-1F00-4002-AEE7-F9870EB530A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9100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BBC423-4FF0-488C-86C9-94877B607E33}"/>
              </a:ext>
            </a:extLst>
          </p:cNvPr>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3" name="Footer Placeholder 2">
            <a:extLst>
              <a:ext uri="{FF2B5EF4-FFF2-40B4-BE49-F238E27FC236}">
                <a16:creationId xmlns:a16="http://schemas.microsoft.com/office/drawing/2014/main" id="{B9059CC8-2DF6-4E60-8EF9-3B491258B4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B44620-6083-4F8C-A0B8-587954E7E66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2482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8F18-FD9D-4E92-A846-4C9B72BE3BC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6AC6846-388F-4A72-AB1D-3B3F3F8AF3E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469D30-88D1-472B-A02C-BB56B0AF663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BC7C42F-63FD-4853-9A4D-DC6D9135820E}"/>
              </a:ext>
            </a:extLst>
          </p:cNvPr>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6" name="Footer Placeholder 5">
            <a:extLst>
              <a:ext uri="{FF2B5EF4-FFF2-40B4-BE49-F238E27FC236}">
                <a16:creationId xmlns:a16="http://schemas.microsoft.com/office/drawing/2014/main" id="{84A74AEF-13F1-41D8-BDBE-A588D782F7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C8AED6-39D3-4167-AC03-78786C64284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5118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D9C4-C45B-41B2-AA58-6BA4EB5D795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8C87773-73B0-4B64-B6B4-80A477562B4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992D799-6195-43AC-A6CF-FE66A9DDB9D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DA85B22-19D7-4A49-9880-D09A122D80BA}"/>
              </a:ext>
            </a:extLst>
          </p:cNvPr>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6" name="Footer Placeholder 5">
            <a:extLst>
              <a:ext uri="{FF2B5EF4-FFF2-40B4-BE49-F238E27FC236}">
                <a16:creationId xmlns:a16="http://schemas.microsoft.com/office/drawing/2014/main" id="{B5E1A3F9-B077-47D6-834E-CC4A24ECDE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4F9674-3300-4E7D-9975-103AEF6632AD}"/>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1700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BC41D7-B3B3-412E-A265-DE60048F78B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FD5258-A995-4D98-9ADB-C43EE66278B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A538A7-1FDC-44BB-BAE3-60EE8BB46C0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10/26/2020</a:t>
            </a:fld>
            <a:endParaRPr lang="en-US"/>
          </a:p>
        </p:txBody>
      </p:sp>
      <p:sp>
        <p:nvSpPr>
          <p:cNvPr id="5" name="Footer Placeholder 4">
            <a:extLst>
              <a:ext uri="{FF2B5EF4-FFF2-40B4-BE49-F238E27FC236}">
                <a16:creationId xmlns:a16="http://schemas.microsoft.com/office/drawing/2014/main" id="{5D57E26B-2625-4FD8-AD19-F287E75BE6D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D1C47C-82AE-49EA-9509-B7C49943381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4464255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croll: Horizontal 4">
            <a:extLst>
              <a:ext uri="{FF2B5EF4-FFF2-40B4-BE49-F238E27FC236}">
                <a16:creationId xmlns:a16="http://schemas.microsoft.com/office/drawing/2014/main" id="{04BC9A5D-0E97-4E91-A017-E3647AEA5C5B}"/>
              </a:ext>
            </a:extLst>
          </p:cNvPr>
          <p:cNvSpPr/>
          <p:nvPr/>
        </p:nvSpPr>
        <p:spPr>
          <a:xfrm>
            <a:off x="1447800" y="228600"/>
            <a:ext cx="6324600" cy="1219200"/>
          </a:xfrm>
          <a:prstGeom prst="horizontalScroll">
            <a:avLst/>
          </a:prstGeom>
          <a:ln w="57150">
            <a:solidFill>
              <a:srgbClr val="0000FF"/>
            </a:solidFill>
          </a:ln>
        </p:spPr>
        <p:style>
          <a:lnRef idx="2">
            <a:schemeClr val="dk1"/>
          </a:lnRef>
          <a:fillRef idx="1">
            <a:schemeClr val="lt1"/>
          </a:fillRef>
          <a:effectRef idx="0">
            <a:schemeClr val="dk1"/>
          </a:effectRef>
          <a:fontRef idx="minor">
            <a:schemeClr val="dk1"/>
          </a:fontRef>
        </p:style>
        <p:txBody>
          <a:bodyPr rtlCol="0" anchor="ctr"/>
          <a:lstStyle/>
          <a:p>
            <a:pPr algn="ctr"/>
            <a:r>
              <a:rPr lang="bn-IN" sz="7200" dirty="0">
                <a:solidFill>
                  <a:srgbClr val="C00000"/>
                </a:solidFill>
                <a:latin typeface="NikoshBAN" panose="02000000000000000000" pitchFamily="2" charset="0"/>
                <a:cs typeface="NikoshBAN" panose="02000000000000000000" pitchFamily="2" charset="0"/>
              </a:rPr>
              <a:t>স্বাগতম</a:t>
            </a:r>
            <a:endParaRPr lang="en-US" dirty="0">
              <a:solidFill>
                <a:srgbClr val="C00000"/>
              </a:solidFill>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DBE2F615-E421-48A6-A967-4C16F7E4C9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1387875"/>
            <a:ext cx="9144000" cy="5251142"/>
          </a:xfrm>
          <a:prstGeom prst="rect">
            <a:avLst/>
          </a:prstGeom>
        </p:spPr>
      </p:pic>
    </p:spTree>
    <p:extLst>
      <p:ext uri="{BB962C8B-B14F-4D97-AF65-F5344CB8AC3E}">
        <p14:creationId xmlns:p14="http://schemas.microsoft.com/office/powerpoint/2010/main" val="103222675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out)">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F90806-0EDC-4373-930D-3528E867F5AF}"/>
              </a:ext>
            </a:extLst>
          </p:cNvPr>
          <p:cNvPicPr>
            <a:picLocks noChangeAspect="1"/>
          </p:cNvPicPr>
          <p:nvPr/>
        </p:nvPicPr>
        <p:blipFill>
          <a:blip r:embed="rId2"/>
          <a:stretch>
            <a:fillRect/>
          </a:stretch>
        </p:blipFill>
        <p:spPr>
          <a:xfrm>
            <a:off x="3429000" y="838200"/>
            <a:ext cx="2590800" cy="3185020"/>
          </a:xfrm>
          <a:prstGeom prst="rect">
            <a:avLst/>
          </a:prstGeom>
        </p:spPr>
      </p:pic>
      <p:sp>
        <p:nvSpPr>
          <p:cNvPr id="3" name="Rectangle: Rounded Corners 2">
            <a:extLst>
              <a:ext uri="{FF2B5EF4-FFF2-40B4-BE49-F238E27FC236}">
                <a16:creationId xmlns:a16="http://schemas.microsoft.com/office/drawing/2014/main" id="{81DD65F7-EA9F-4603-A231-3094F1C5F0A4}"/>
              </a:ext>
            </a:extLst>
          </p:cNvPr>
          <p:cNvSpPr/>
          <p:nvPr/>
        </p:nvSpPr>
        <p:spPr>
          <a:xfrm>
            <a:off x="533400" y="4191000"/>
            <a:ext cx="8229600" cy="1981200"/>
          </a:xfrm>
          <a:prstGeom prst="roundRect">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eaLnBrk="0" fontAlgn="base" hangingPunct="0">
              <a:spcBef>
                <a:spcPct val="0"/>
              </a:spcBef>
              <a:spcAft>
                <a:spcPct val="0"/>
              </a:spcAft>
            </a:pPr>
            <a:r>
              <a:rPr kumimoji="0" lang="bn-IN" altLang="en-US" sz="20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সৈয়দ নজরুল ইসলাম ছিলেন একজন বাংলাদেশী রাজনীতিবিদ এবং আওয়ামী লীগের সিনিয়র নেতা। বাংলাদেশ মুক্তিযুদ্ধের সময় অস্থায়ী সরকার তাকে বাংলাদেশের ভাইস প্রেসিডেন্ট হিসাবে ঘোষণা করেছিলেন। শেখ মুজিবুর রহমানের অনুপস্থিতিতে তিনি ভারপ্রাপ্ত রাষ্ট্রপতির দায়িত্ব পালন করেছিলেন। জন্ম: 1925, কিশোরগঞ্জ জেলা</a:t>
            </a:r>
            <a:r>
              <a:rPr kumimoji="0" lang="en-US" altLang="en-US" sz="20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lang="bn-IN" altLang="en-US" sz="2000" dirty="0">
                <a:solidFill>
                  <a:schemeClr val="tx1"/>
                </a:solidFill>
                <a:latin typeface="NikoshBAN" panose="02000000000000000000" pitchFamily="2" charset="0"/>
                <a:cs typeface="NikoshBAN" panose="02000000000000000000" pitchFamily="2" charset="0"/>
              </a:rPr>
              <a:t>হত্যাকাণ্ড: 3 নভেম্বর, 1975, </a:t>
            </a:r>
            <a:r>
              <a:rPr lang="en-US" altLang="en-US" sz="2000" dirty="0" err="1">
                <a:solidFill>
                  <a:schemeClr val="tx1"/>
                </a:solidFill>
                <a:latin typeface="NikoshBAN" panose="02000000000000000000" pitchFamily="2" charset="0"/>
                <a:cs typeface="NikoshBAN" panose="02000000000000000000" pitchFamily="2" charset="0"/>
              </a:rPr>
              <a:t>তিনি</a:t>
            </a:r>
            <a:r>
              <a:rPr lang="en-US" altLang="en-US" sz="2000" dirty="0">
                <a:solidFill>
                  <a:schemeClr val="tx1"/>
                </a:solidFill>
                <a:latin typeface="NikoshBAN" panose="02000000000000000000" pitchFamily="2" charset="0"/>
                <a:cs typeface="NikoshBAN" panose="02000000000000000000" pitchFamily="2" charset="0"/>
              </a:rPr>
              <a:t> </a:t>
            </a:r>
            <a:r>
              <a:rPr lang="en-US" altLang="en-US" sz="2000" dirty="0" err="1">
                <a:solidFill>
                  <a:schemeClr val="tx1"/>
                </a:solidFill>
                <a:latin typeface="NikoshBAN" panose="02000000000000000000" pitchFamily="2" charset="0"/>
                <a:cs typeface="NikoshBAN" panose="02000000000000000000" pitchFamily="2" charset="0"/>
              </a:rPr>
              <a:t>জাতীয়</a:t>
            </a:r>
            <a:r>
              <a:rPr lang="en-US" altLang="en-US" sz="2000" dirty="0">
                <a:solidFill>
                  <a:schemeClr val="tx1"/>
                </a:solidFill>
                <a:latin typeface="NikoshBAN" panose="02000000000000000000" pitchFamily="2" charset="0"/>
                <a:cs typeface="NikoshBAN" panose="02000000000000000000" pitchFamily="2" charset="0"/>
              </a:rPr>
              <a:t> </a:t>
            </a:r>
            <a:r>
              <a:rPr lang="en-US" altLang="en-US" sz="2000" dirty="0" err="1">
                <a:solidFill>
                  <a:schemeClr val="tx1"/>
                </a:solidFill>
                <a:latin typeface="NikoshBAN" panose="02000000000000000000" pitchFamily="2" charset="0"/>
                <a:cs typeface="NikoshBAN" panose="02000000000000000000" pitchFamily="2" charset="0"/>
              </a:rPr>
              <a:t>চার</a:t>
            </a:r>
            <a:r>
              <a:rPr lang="en-US" altLang="en-US" sz="2000" dirty="0">
                <a:solidFill>
                  <a:schemeClr val="tx1"/>
                </a:solidFill>
                <a:latin typeface="NikoshBAN" panose="02000000000000000000" pitchFamily="2" charset="0"/>
                <a:cs typeface="NikoshBAN" panose="02000000000000000000" pitchFamily="2" charset="0"/>
              </a:rPr>
              <a:t> </a:t>
            </a:r>
            <a:r>
              <a:rPr lang="en-US" altLang="en-US" sz="2000" dirty="0" err="1">
                <a:solidFill>
                  <a:schemeClr val="tx1"/>
                </a:solidFill>
                <a:latin typeface="NikoshBAN" panose="02000000000000000000" pitchFamily="2" charset="0"/>
                <a:cs typeface="NikoshBAN" panose="02000000000000000000" pitchFamily="2" charset="0"/>
              </a:rPr>
              <a:t>নেতার</a:t>
            </a:r>
            <a:r>
              <a:rPr lang="en-US" altLang="en-US" sz="2000" dirty="0">
                <a:solidFill>
                  <a:schemeClr val="tx1"/>
                </a:solidFill>
                <a:latin typeface="NikoshBAN" panose="02000000000000000000" pitchFamily="2" charset="0"/>
                <a:cs typeface="NikoshBAN" panose="02000000000000000000" pitchFamily="2" charset="0"/>
              </a:rPr>
              <a:t> </a:t>
            </a:r>
            <a:r>
              <a:rPr lang="en-US" altLang="en-US" sz="2000" dirty="0" err="1">
                <a:solidFill>
                  <a:schemeClr val="tx1"/>
                </a:solidFill>
                <a:latin typeface="NikoshBAN" panose="02000000000000000000" pitchFamily="2" charset="0"/>
                <a:cs typeface="NikoshBAN" panose="02000000000000000000" pitchFamily="2" charset="0"/>
              </a:rPr>
              <a:t>একজন</a:t>
            </a:r>
            <a:r>
              <a:rPr lang="en-US" altLang="en-US" sz="2000" dirty="0">
                <a:solidFill>
                  <a:schemeClr val="tx1"/>
                </a:solidFill>
                <a:latin typeface="NikoshBAN" panose="02000000000000000000" pitchFamily="2" charset="0"/>
                <a:cs typeface="NikoshBAN" panose="02000000000000000000" pitchFamily="2" charset="0"/>
              </a:rPr>
              <a:t>।</a:t>
            </a:r>
            <a:endParaRPr kumimoji="0" lang="en-US" altLang="en-US" sz="20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endParaRPr>
          </a:p>
        </p:txBody>
      </p:sp>
      <p:sp>
        <p:nvSpPr>
          <p:cNvPr id="5" name="Rounded Rectangle 1">
            <a:extLst>
              <a:ext uri="{FF2B5EF4-FFF2-40B4-BE49-F238E27FC236}">
                <a16:creationId xmlns:a16="http://schemas.microsoft.com/office/drawing/2014/main" id="{2AB01AA5-05D4-4CC1-9587-5FDB8478F377}"/>
              </a:ext>
            </a:extLst>
          </p:cNvPr>
          <p:cNvSpPr/>
          <p:nvPr/>
        </p:nvSpPr>
        <p:spPr>
          <a:xfrm>
            <a:off x="1447800" y="152400"/>
            <a:ext cx="6705600" cy="533400"/>
          </a:xfrm>
          <a:prstGeom prst="roundRect">
            <a:avLst/>
          </a:prstGeom>
          <a:ln w="38100">
            <a:solidFill>
              <a:srgbClr val="9933F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latin typeface="NikoshBAN" panose="02000000000000000000" pitchFamily="2" charset="0"/>
                <a:cs typeface="NikoshBAN" panose="02000000000000000000" pitchFamily="2" charset="0"/>
              </a:rPr>
              <a:t>এসো</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আমরা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কয়েকজন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সম্পর্কে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জানি</a:t>
            </a:r>
            <a:r>
              <a:rPr lang="en-US" sz="36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22917307"/>
      </p:ext>
    </p:extLst>
  </p:cSld>
  <p:clrMapOvr>
    <a:masterClrMapping/>
  </p:clrMapOvr>
  <mc:AlternateContent xmlns:mc="http://schemas.openxmlformats.org/markup-compatibility/2006">
    <mc:Choice xmlns:p14="http://schemas.microsoft.com/office/powerpoint/2010/main" Requires="p14">
      <p:transition spd="slow" p14:dur="20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100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2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2000" fill="hold"/>
                                        <p:tgtEl>
                                          <p:spTgt spid="3"/>
                                        </p:tgtEl>
                                        <p:attrNameLst>
                                          <p:attrName>ppt_y</p:attrName>
                                        </p:attrNameLst>
                                      </p:cBhvr>
                                      <p:tavLst>
                                        <p:tav tm="0">
                                          <p:val>
                                            <p:strVal val="#ppt_y"/>
                                          </p:val>
                                        </p:tav>
                                        <p:tav tm="100000">
                                          <p:val>
                                            <p:strVal val="#ppt_y"/>
                                          </p:val>
                                        </p:tav>
                                      </p:tavLst>
                                    </p:anim>
                                    <p:anim calcmode="lin" valueType="num">
                                      <p:cBhvr>
                                        <p:cTn id="18" dur="2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2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0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44DEDBC-95D4-4717-A3BF-68DCD282FE79}"/>
              </a:ext>
            </a:extLst>
          </p:cNvPr>
          <p:cNvPicPr>
            <a:picLocks noChangeAspect="1"/>
          </p:cNvPicPr>
          <p:nvPr/>
        </p:nvPicPr>
        <p:blipFill>
          <a:blip r:embed="rId2"/>
          <a:stretch>
            <a:fillRect/>
          </a:stretch>
        </p:blipFill>
        <p:spPr>
          <a:xfrm>
            <a:off x="3581400" y="855241"/>
            <a:ext cx="2514600" cy="3002657"/>
          </a:xfrm>
          <a:prstGeom prst="rect">
            <a:avLst/>
          </a:prstGeom>
        </p:spPr>
      </p:pic>
      <p:sp>
        <p:nvSpPr>
          <p:cNvPr id="22" name="Rectangle: Rounded Corners 21">
            <a:extLst>
              <a:ext uri="{FF2B5EF4-FFF2-40B4-BE49-F238E27FC236}">
                <a16:creationId xmlns:a16="http://schemas.microsoft.com/office/drawing/2014/main" id="{AC14B37E-CC59-4E08-A9A1-74CEF0DD2491}"/>
              </a:ext>
            </a:extLst>
          </p:cNvPr>
          <p:cNvSpPr/>
          <p:nvPr/>
        </p:nvSpPr>
        <p:spPr>
          <a:xfrm>
            <a:off x="457201" y="3978954"/>
            <a:ext cx="8001000" cy="1981200"/>
          </a:xfrm>
          <a:prstGeom prst="roundRect">
            <a:avLst/>
          </a:prstGeom>
          <a:ln w="38100">
            <a:solidFill>
              <a:srgbClr val="CC3300"/>
            </a:solidFill>
          </a:ln>
        </p:spPr>
        <p:style>
          <a:lnRef idx="2">
            <a:schemeClr val="accent2"/>
          </a:lnRef>
          <a:fillRef idx="1">
            <a:schemeClr val="lt1"/>
          </a:fillRef>
          <a:effectRef idx="0">
            <a:schemeClr val="accent2"/>
          </a:effectRef>
          <a:fontRef idx="minor">
            <a:schemeClr val="dk1"/>
          </a:fontRef>
        </p:style>
        <p:txBody>
          <a:bodyPr rtlCol="0" anchor="ctr"/>
          <a:lstStyle/>
          <a:p>
            <a:pPr lvl="0" algn="just" eaLnBrk="0" fontAlgn="base" hangingPunct="0">
              <a:spcBef>
                <a:spcPct val="0"/>
              </a:spcBef>
              <a:spcAft>
                <a:spcPct val="0"/>
              </a:spcAft>
            </a:pPr>
            <a:r>
              <a:rPr kumimoji="0" lang="bn-IN" altLang="en-US" sz="20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তাজউদ্দীন আহমদ ছিলেন একজন বাঙালি রাজনীতিবিদ এবং মুক্তিযোদ্ধা। বাংলাদেশের প্রথম প্রধানমন্ত্রী হিসাবে তিনি 1971 সালে বাংলাদেশের মুক্তিযুদ্ধের সময় যুদ্ধকালীন অস্থায়ী সরকারের নেতৃত্ব দিয়েছিলেন।</a:t>
            </a:r>
            <a:r>
              <a:rPr kumimoji="0" lang="en-US" altLang="en-US" sz="20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bn-IN" altLang="en-US" sz="20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জন্ম: 23 জুলাই, 1925, কাপাসিয়া উপজেলা হত্যাকাণ্ড: 3 নভেম্বর, 1975</a:t>
            </a:r>
            <a:r>
              <a:rPr lang="en-US" altLang="en-US" sz="2000" dirty="0">
                <a:solidFill>
                  <a:schemeClr val="tx1"/>
                </a:solidFill>
                <a:latin typeface="NikoshBAN" panose="02000000000000000000" pitchFamily="2" charset="0"/>
                <a:cs typeface="NikoshBAN" panose="02000000000000000000" pitchFamily="2" charset="0"/>
              </a:rPr>
              <a:t>, </a:t>
            </a:r>
            <a:r>
              <a:rPr lang="en-US" altLang="en-US" sz="2000" dirty="0" err="1">
                <a:solidFill>
                  <a:schemeClr val="tx1"/>
                </a:solidFill>
                <a:latin typeface="NikoshBAN" panose="02000000000000000000" pitchFamily="2" charset="0"/>
                <a:cs typeface="NikoshBAN" panose="02000000000000000000" pitchFamily="2" charset="0"/>
              </a:rPr>
              <a:t>তিনি</a:t>
            </a:r>
            <a:r>
              <a:rPr lang="en-US" altLang="en-US" sz="2000" dirty="0">
                <a:solidFill>
                  <a:schemeClr val="tx1"/>
                </a:solidFill>
                <a:latin typeface="NikoshBAN" panose="02000000000000000000" pitchFamily="2" charset="0"/>
                <a:cs typeface="NikoshBAN" panose="02000000000000000000" pitchFamily="2" charset="0"/>
              </a:rPr>
              <a:t> </a:t>
            </a:r>
            <a:r>
              <a:rPr lang="en-US" altLang="en-US" sz="2000" dirty="0" err="1">
                <a:solidFill>
                  <a:schemeClr val="tx1"/>
                </a:solidFill>
                <a:latin typeface="NikoshBAN" panose="02000000000000000000" pitchFamily="2" charset="0"/>
                <a:cs typeface="NikoshBAN" panose="02000000000000000000" pitchFamily="2" charset="0"/>
              </a:rPr>
              <a:t>জাতীয়</a:t>
            </a:r>
            <a:r>
              <a:rPr lang="en-US" altLang="en-US" sz="2000" dirty="0">
                <a:solidFill>
                  <a:schemeClr val="tx1"/>
                </a:solidFill>
                <a:latin typeface="NikoshBAN" panose="02000000000000000000" pitchFamily="2" charset="0"/>
                <a:cs typeface="NikoshBAN" panose="02000000000000000000" pitchFamily="2" charset="0"/>
              </a:rPr>
              <a:t> </a:t>
            </a:r>
            <a:r>
              <a:rPr lang="en-US" altLang="en-US" sz="2000" dirty="0" err="1">
                <a:solidFill>
                  <a:schemeClr val="tx1"/>
                </a:solidFill>
                <a:latin typeface="NikoshBAN" panose="02000000000000000000" pitchFamily="2" charset="0"/>
                <a:cs typeface="NikoshBAN" panose="02000000000000000000" pitchFamily="2" charset="0"/>
              </a:rPr>
              <a:t>চার</a:t>
            </a:r>
            <a:r>
              <a:rPr lang="en-US" altLang="en-US" sz="2000" dirty="0">
                <a:solidFill>
                  <a:schemeClr val="tx1"/>
                </a:solidFill>
                <a:latin typeface="NikoshBAN" panose="02000000000000000000" pitchFamily="2" charset="0"/>
                <a:cs typeface="NikoshBAN" panose="02000000000000000000" pitchFamily="2" charset="0"/>
              </a:rPr>
              <a:t> </a:t>
            </a:r>
            <a:r>
              <a:rPr lang="en-US" altLang="en-US" sz="2000" dirty="0" err="1">
                <a:solidFill>
                  <a:schemeClr val="tx1"/>
                </a:solidFill>
                <a:latin typeface="NikoshBAN" panose="02000000000000000000" pitchFamily="2" charset="0"/>
                <a:cs typeface="NikoshBAN" panose="02000000000000000000" pitchFamily="2" charset="0"/>
              </a:rPr>
              <a:t>নেতার</a:t>
            </a:r>
            <a:r>
              <a:rPr lang="en-US" altLang="en-US" sz="2000" dirty="0">
                <a:solidFill>
                  <a:schemeClr val="tx1"/>
                </a:solidFill>
                <a:latin typeface="NikoshBAN" panose="02000000000000000000" pitchFamily="2" charset="0"/>
                <a:cs typeface="NikoshBAN" panose="02000000000000000000" pitchFamily="2" charset="0"/>
              </a:rPr>
              <a:t> </a:t>
            </a:r>
            <a:r>
              <a:rPr lang="en-US" altLang="en-US" sz="2000" dirty="0" err="1">
                <a:solidFill>
                  <a:schemeClr val="tx1"/>
                </a:solidFill>
                <a:latin typeface="NikoshBAN" panose="02000000000000000000" pitchFamily="2" charset="0"/>
                <a:cs typeface="NikoshBAN" panose="02000000000000000000" pitchFamily="2" charset="0"/>
              </a:rPr>
              <a:t>একজন</a:t>
            </a:r>
            <a:r>
              <a:rPr lang="en-US" altLang="en-US" sz="2000" dirty="0">
                <a:solidFill>
                  <a:schemeClr val="tx1"/>
                </a:solidFill>
                <a:latin typeface="NikoshBAN" panose="02000000000000000000" pitchFamily="2" charset="0"/>
                <a:cs typeface="NikoshBAN" panose="02000000000000000000" pitchFamily="2" charset="0"/>
              </a:rPr>
              <a:t>।</a:t>
            </a:r>
            <a:r>
              <a:rPr kumimoji="0" lang="bn-IN" altLang="en-US" sz="20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endParaRPr kumimoji="0" lang="en-US" altLang="en-US" sz="20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endParaRPr>
          </a:p>
        </p:txBody>
      </p:sp>
      <p:sp>
        <p:nvSpPr>
          <p:cNvPr id="2" name="Rounded Rectangle 1">
            <a:extLst>
              <a:ext uri="{FF2B5EF4-FFF2-40B4-BE49-F238E27FC236}">
                <a16:creationId xmlns:a16="http://schemas.microsoft.com/office/drawing/2014/main" id="{FDF31158-42B7-4997-9FD0-632C9F432C05}"/>
              </a:ext>
            </a:extLst>
          </p:cNvPr>
          <p:cNvSpPr/>
          <p:nvPr/>
        </p:nvSpPr>
        <p:spPr>
          <a:xfrm>
            <a:off x="1447800" y="152400"/>
            <a:ext cx="6705600" cy="533400"/>
          </a:xfrm>
          <a:prstGeom prst="roundRect">
            <a:avLst/>
          </a:prstGeom>
          <a:ln w="38100">
            <a:solidFill>
              <a:srgbClr val="9933F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latin typeface="NikoshBAN" panose="02000000000000000000" pitchFamily="2" charset="0"/>
                <a:cs typeface="NikoshBAN" panose="02000000000000000000" pitchFamily="2" charset="0"/>
              </a:rPr>
              <a:t>এসো</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আমরা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কয়েকজন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সম্পর্কে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জানি</a:t>
            </a:r>
            <a:r>
              <a:rPr lang="en-US" sz="36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94890147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1000"/>
                                  </p:stCondLst>
                                  <p:childTnLst>
                                    <p:set>
                                      <p:cBhvr>
                                        <p:cTn id="6" dur="1" fill="hold">
                                          <p:stCondLst>
                                            <p:cond delay="0"/>
                                          </p:stCondLst>
                                        </p:cTn>
                                        <p:tgtEl>
                                          <p:spTgt spid="15"/>
                                        </p:tgtEl>
                                        <p:attrNameLst>
                                          <p:attrName>style.visibility</p:attrName>
                                        </p:attrNameLst>
                                      </p:cBhvr>
                                      <p:to>
                                        <p:strVal val="visible"/>
                                      </p:to>
                                    </p:set>
                                    <p:anim calcmode="lin" valueType="num">
                                      <p:cBhvr>
                                        <p:cTn id="7" dur="2000" fill="hold"/>
                                        <p:tgtEl>
                                          <p:spTgt spid="15"/>
                                        </p:tgtEl>
                                        <p:attrNameLst>
                                          <p:attrName>ppt_w</p:attrName>
                                        </p:attrNameLst>
                                      </p:cBhvr>
                                      <p:tavLst>
                                        <p:tav tm="0">
                                          <p:val>
                                            <p:fltVal val="0"/>
                                          </p:val>
                                        </p:tav>
                                        <p:tav tm="100000">
                                          <p:val>
                                            <p:strVal val="#ppt_w"/>
                                          </p:val>
                                        </p:tav>
                                      </p:tavLst>
                                    </p:anim>
                                    <p:anim calcmode="lin" valueType="num">
                                      <p:cBhvr>
                                        <p:cTn id="8" dur="2000" fill="hold"/>
                                        <p:tgtEl>
                                          <p:spTgt spid="15"/>
                                        </p:tgtEl>
                                        <p:attrNameLst>
                                          <p:attrName>ppt_h</p:attrName>
                                        </p:attrNameLst>
                                      </p:cBhvr>
                                      <p:tavLst>
                                        <p:tav tm="0">
                                          <p:val>
                                            <p:fltVal val="0"/>
                                          </p:val>
                                        </p:tav>
                                        <p:tav tm="100000">
                                          <p:val>
                                            <p:strVal val="#ppt_h"/>
                                          </p:val>
                                        </p:tav>
                                      </p:tavLst>
                                    </p:anim>
                                    <p:anim calcmode="lin" valueType="num">
                                      <p:cBhvr>
                                        <p:cTn id="9" dur="2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3000"/>
                            </p:stCondLst>
                            <p:childTnLst>
                              <p:par>
                                <p:cTn id="12" presetID="41" presetClass="entr" presetSubtype="0" fill="hold" grpId="0" nodeType="afterEffect">
                                  <p:stCondLst>
                                    <p:cond delay="1000"/>
                                  </p:stCondLst>
                                  <p:iterate type="lt">
                                    <p:tmPct val="10000"/>
                                  </p:iterate>
                                  <p:childTnLst>
                                    <p:set>
                                      <p:cBhvr>
                                        <p:cTn id="13" dur="1" fill="hold">
                                          <p:stCondLst>
                                            <p:cond delay="0"/>
                                          </p:stCondLst>
                                        </p:cTn>
                                        <p:tgtEl>
                                          <p:spTgt spid="22"/>
                                        </p:tgtEl>
                                        <p:attrNameLst>
                                          <p:attrName>style.visibility</p:attrName>
                                        </p:attrNameLst>
                                      </p:cBhvr>
                                      <p:to>
                                        <p:strVal val="visible"/>
                                      </p:to>
                                    </p:set>
                                    <p:anim calcmode="lin" valueType="num">
                                      <p:cBhvr>
                                        <p:cTn id="14" dur="20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5" dur="2000" fill="hold"/>
                                        <p:tgtEl>
                                          <p:spTgt spid="22"/>
                                        </p:tgtEl>
                                        <p:attrNameLst>
                                          <p:attrName>ppt_y</p:attrName>
                                        </p:attrNameLst>
                                      </p:cBhvr>
                                      <p:tavLst>
                                        <p:tav tm="0">
                                          <p:val>
                                            <p:strVal val="#ppt_y"/>
                                          </p:val>
                                        </p:tav>
                                        <p:tav tm="100000">
                                          <p:val>
                                            <p:strVal val="#ppt_y"/>
                                          </p:val>
                                        </p:tav>
                                      </p:tavLst>
                                    </p:anim>
                                    <p:anim calcmode="lin" valueType="num">
                                      <p:cBhvr>
                                        <p:cTn id="16" dur="20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7" dur="20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00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8853B4-395D-4AE8-8200-99C4B195C0FA}"/>
              </a:ext>
            </a:extLst>
          </p:cNvPr>
          <p:cNvPicPr>
            <a:picLocks noChangeAspect="1"/>
          </p:cNvPicPr>
          <p:nvPr/>
        </p:nvPicPr>
        <p:blipFill>
          <a:blip r:embed="rId2"/>
          <a:stretch>
            <a:fillRect/>
          </a:stretch>
        </p:blipFill>
        <p:spPr>
          <a:xfrm>
            <a:off x="3581400" y="914400"/>
            <a:ext cx="2209800" cy="2762249"/>
          </a:xfrm>
          <a:prstGeom prst="rect">
            <a:avLst/>
          </a:prstGeom>
        </p:spPr>
      </p:pic>
      <p:sp>
        <p:nvSpPr>
          <p:cNvPr id="7" name="Rectangle: Rounded Corners 6">
            <a:extLst>
              <a:ext uri="{FF2B5EF4-FFF2-40B4-BE49-F238E27FC236}">
                <a16:creationId xmlns:a16="http://schemas.microsoft.com/office/drawing/2014/main" id="{C30E8E57-98C8-44B7-8F79-D7930C5ED162}"/>
              </a:ext>
            </a:extLst>
          </p:cNvPr>
          <p:cNvSpPr/>
          <p:nvPr/>
        </p:nvSpPr>
        <p:spPr>
          <a:xfrm>
            <a:off x="381000" y="3886200"/>
            <a:ext cx="8610600" cy="1981200"/>
          </a:xfrm>
          <a:prstGeom prst="roundRect">
            <a:avLst/>
          </a:prstGeom>
          <a:ln w="38100">
            <a:solidFill>
              <a:srgbClr val="9933FF"/>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bn-IN" altLang="en-US" sz="20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মুহাম্মদ মনসুর আলী ছিলেন একজন বাংলাদেশী রাজনীতিবিদ, তিনি ছিলেন বাংলাদেশের প্রতিষ্ঠাতা নেতা শেখ মুজিবুর রহমানের ঘনিষ্ঠ বিশ্বাসী। আওয়ামী লীগের একজন প্রবীণ নেতা মনসুর 197৫ সালে বাংলাদেশের প্রধানমন্ত্রীর দায়িত্বও পালন করেছিলেন। জন্ম: 16 জানুয়ারী, 1919, সিরাজগঞ্জ জেলা</a:t>
            </a:r>
            <a:r>
              <a:rPr kumimoji="0" lang="en-US" altLang="en-US" sz="20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a:t>
            </a:r>
            <a:r>
              <a:rPr kumimoji="0" lang="bn-IN" altLang="en-US" sz="20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হত্যাকাণ্ড: 3 নভেম্বর, 1975,</a:t>
            </a:r>
            <a:r>
              <a:rPr kumimoji="0" lang="en-US" altLang="en-US" sz="20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20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তিনি</a:t>
            </a:r>
            <a:r>
              <a:rPr kumimoji="0" lang="en-US" altLang="en-US" sz="20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20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জাতীয়</a:t>
            </a:r>
            <a:r>
              <a:rPr kumimoji="0" lang="en-US" altLang="en-US" sz="20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20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চার</a:t>
            </a:r>
            <a:r>
              <a:rPr kumimoji="0" lang="en-US" altLang="en-US" sz="20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20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নেতার</a:t>
            </a:r>
            <a:r>
              <a:rPr kumimoji="0" lang="en-US" altLang="en-US" sz="20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20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একজন</a:t>
            </a:r>
            <a:r>
              <a:rPr kumimoji="0" lang="en-US" altLang="en-US" sz="20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a:t>
            </a:r>
            <a:r>
              <a:rPr kumimoji="0" lang="bn-IN" altLang="en-US" sz="20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endParaRPr kumimoji="0" lang="bn-IN" altLang="en-US" sz="4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endParaRPr>
          </a:p>
        </p:txBody>
      </p:sp>
      <p:sp>
        <p:nvSpPr>
          <p:cNvPr id="2" name="Rounded Rectangle 1">
            <a:extLst>
              <a:ext uri="{FF2B5EF4-FFF2-40B4-BE49-F238E27FC236}">
                <a16:creationId xmlns:a16="http://schemas.microsoft.com/office/drawing/2014/main" id="{BB2D9DCC-2E9D-433A-97DD-176413B3C4C1}"/>
              </a:ext>
            </a:extLst>
          </p:cNvPr>
          <p:cNvSpPr/>
          <p:nvPr/>
        </p:nvSpPr>
        <p:spPr>
          <a:xfrm>
            <a:off x="1447800" y="152400"/>
            <a:ext cx="6705600" cy="533400"/>
          </a:xfrm>
          <a:prstGeom prst="roundRect">
            <a:avLst/>
          </a:prstGeom>
          <a:ln w="38100">
            <a:solidFill>
              <a:srgbClr val="9933F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latin typeface="NikoshBAN" panose="02000000000000000000" pitchFamily="2" charset="0"/>
                <a:cs typeface="NikoshBAN" panose="02000000000000000000" pitchFamily="2" charset="0"/>
              </a:rPr>
              <a:t>এসো</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আমরা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কয়েকজন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সম্পর্কে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জানি</a:t>
            </a:r>
            <a:r>
              <a:rPr lang="en-US" sz="36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70278724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25" presetClass="entr" presetSubtype="0"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3" dur="10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4" dur="1000" accel="50000" fill="hold">
                                          <p:stCondLst>
                                            <p:cond delay="1000"/>
                                          </p:stCondLst>
                                        </p:cTn>
                                        <p:tgtEl>
                                          <p:spTgt spid="7"/>
                                        </p:tgtEl>
                                        <p:attrNameLst>
                                          <p:attrName>ppt_w</p:attrName>
                                        </p:attrNameLst>
                                      </p:cBhvr>
                                      <p:tavLst>
                                        <p:tav tm="0">
                                          <p:val>
                                            <p:strVal val="#ppt_w*.05"/>
                                          </p:val>
                                        </p:tav>
                                        <p:tav tm="100000">
                                          <p:val>
                                            <p:strVal val="#ppt_w"/>
                                          </p:val>
                                        </p:tav>
                                      </p:tavLst>
                                    </p:anim>
                                    <p:anim calcmode="lin" valueType="num">
                                      <p:cBhvr>
                                        <p:cTn id="15" dur="2000" fill="hold"/>
                                        <p:tgtEl>
                                          <p:spTgt spid="7"/>
                                        </p:tgtEl>
                                        <p:attrNameLst>
                                          <p:attrName>ppt_h</p:attrName>
                                        </p:attrNameLst>
                                      </p:cBhvr>
                                      <p:tavLst>
                                        <p:tav tm="0">
                                          <p:val>
                                            <p:strVal val="#ppt_h"/>
                                          </p:val>
                                        </p:tav>
                                        <p:tav tm="100000">
                                          <p:val>
                                            <p:strVal val="#ppt_h"/>
                                          </p:val>
                                        </p:tav>
                                      </p:tavLst>
                                    </p:anim>
                                    <p:anim calcmode="lin" valueType="num">
                                      <p:cBhvr>
                                        <p:cTn id="16" dur="10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7" dur="10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8" dur="1000" accel="50000" fill="hold">
                                          <p:stCondLst>
                                            <p:cond delay="1000"/>
                                          </p:stCondLst>
                                        </p:cTn>
                                        <p:tgtEl>
                                          <p:spTgt spid="7"/>
                                        </p:tgtEl>
                                        <p:attrNameLst>
                                          <p:attrName>ppt_y</p:attrName>
                                        </p:attrNameLst>
                                      </p:cBhvr>
                                      <p:tavLst>
                                        <p:tav tm="0">
                                          <p:val>
                                            <p:strVal val="#ppt_y+.1"/>
                                          </p:val>
                                        </p:tav>
                                        <p:tav tm="100000">
                                          <p:val>
                                            <p:strVal val="#ppt_y"/>
                                          </p:val>
                                        </p:tav>
                                      </p:tavLst>
                                    </p:anim>
                                    <p:animEffect transition="in" filter="fade">
                                      <p:cBhvr>
                                        <p:cTn id="19" dur="2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0BEE8D-41B1-466C-A792-3CB99CAA6FE0}"/>
              </a:ext>
            </a:extLst>
          </p:cNvPr>
          <p:cNvPicPr>
            <a:picLocks noChangeAspect="1"/>
          </p:cNvPicPr>
          <p:nvPr/>
        </p:nvPicPr>
        <p:blipFill rotWithShape="1">
          <a:blip r:embed="rId2"/>
          <a:srcRect l="3561" r="3561"/>
          <a:stretch/>
        </p:blipFill>
        <p:spPr>
          <a:xfrm>
            <a:off x="3505200" y="896214"/>
            <a:ext cx="2362200" cy="2925994"/>
          </a:xfrm>
          <a:prstGeom prst="rect">
            <a:avLst/>
          </a:prstGeom>
          <a:ln w="3175">
            <a:solidFill>
              <a:schemeClr val="tx1"/>
            </a:solidFill>
          </a:ln>
        </p:spPr>
      </p:pic>
      <p:sp>
        <p:nvSpPr>
          <p:cNvPr id="3" name="Rectangle: Rounded Corners 2">
            <a:extLst>
              <a:ext uri="{FF2B5EF4-FFF2-40B4-BE49-F238E27FC236}">
                <a16:creationId xmlns:a16="http://schemas.microsoft.com/office/drawing/2014/main" id="{27C93A3D-D8D7-496C-BBF7-1590698DBEB7}"/>
              </a:ext>
            </a:extLst>
          </p:cNvPr>
          <p:cNvSpPr/>
          <p:nvPr/>
        </p:nvSpPr>
        <p:spPr>
          <a:xfrm>
            <a:off x="457200" y="3962598"/>
            <a:ext cx="8382000" cy="1981200"/>
          </a:xfrm>
          <a:prstGeom prst="roundRect">
            <a:avLst/>
          </a:prstGeom>
          <a:ln w="38100">
            <a:solidFill>
              <a:srgbClr val="00FF00"/>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bn-IN" altLang="en-US" sz="20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আবুল হাসনাত মুহাম্মদ কামারুজ্জামান ছিলেন একজন বাংলাদেশী রাজনীতিবিদ, সরকারী মন্ত্রী এবং আওয়ামী লীগের শীর্ষস্থানীয় সদস্য।  জন্ম: 26 জুন, 1926, রাজশাহী মৃত্যু: 3 নভেম্বর, 1975</a:t>
            </a:r>
            <a:r>
              <a:rPr kumimoji="0" lang="en-US" altLang="en-US" sz="20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20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তিনি</a:t>
            </a:r>
            <a:r>
              <a:rPr kumimoji="0" lang="en-US" altLang="en-US" sz="20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20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জাতীয়</a:t>
            </a:r>
            <a:r>
              <a:rPr kumimoji="0" lang="en-US" altLang="en-US" sz="20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20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চার</a:t>
            </a:r>
            <a:r>
              <a:rPr kumimoji="0" lang="en-US" altLang="en-US" sz="20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20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নেতার</a:t>
            </a:r>
            <a:r>
              <a:rPr kumimoji="0" lang="en-US" altLang="en-US" sz="20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20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একজন</a:t>
            </a:r>
            <a:r>
              <a:rPr kumimoji="0" lang="en-US" altLang="en-US" sz="20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a:t>
            </a:r>
          </a:p>
        </p:txBody>
      </p:sp>
      <p:sp>
        <p:nvSpPr>
          <p:cNvPr id="5" name="Rounded Rectangle 1">
            <a:extLst>
              <a:ext uri="{FF2B5EF4-FFF2-40B4-BE49-F238E27FC236}">
                <a16:creationId xmlns:a16="http://schemas.microsoft.com/office/drawing/2014/main" id="{0FDC1D8D-6959-472D-B4D9-CCE7859B7854}"/>
              </a:ext>
            </a:extLst>
          </p:cNvPr>
          <p:cNvSpPr/>
          <p:nvPr/>
        </p:nvSpPr>
        <p:spPr>
          <a:xfrm>
            <a:off x="1447800" y="152400"/>
            <a:ext cx="6705600" cy="533400"/>
          </a:xfrm>
          <a:prstGeom prst="roundRect">
            <a:avLst/>
          </a:prstGeom>
          <a:ln w="38100">
            <a:solidFill>
              <a:srgbClr val="9933F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latin typeface="NikoshBAN" panose="02000000000000000000" pitchFamily="2" charset="0"/>
                <a:cs typeface="NikoshBAN" panose="02000000000000000000" pitchFamily="2" charset="0"/>
              </a:rPr>
              <a:t>এসো</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আমরা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কয়েকজন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সম্পর্কে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জানি</a:t>
            </a:r>
            <a:r>
              <a:rPr lang="en-US" sz="36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33585663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17" presetClass="entr" presetSubtype="10" fill="hold" grpId="0" nodeType="afterEffect">
                                  <p:stCondLst>
                                    <p:cond delay="100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fltVal val="0"/>
                                          </p:val>
                                        </p:tav>
                                        <p:tav tm="100000">
                                          <p:val>
                                            <p:strVal val="#ppt_w"/>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3587607"/>
            <a:ext cx="6096000" cy="646331"/>
          </a:xfrm>
          <a:prstGeom prst="rect">
            <a:avLst/>
          </a:prstGeom>
          <a:noFill/>
          <a:ln w="38100">
            <a:solidFill>
              <a:srgbClr val="009900"/>
            </a:solidFill>
          </a:ln>
        </p:spPr>
        <p:txBody>
          <a:bodyPr wrap="square" rtlCol="0">
            <a:spAutoFit/>
          </a:bodyPr>
          <a:lstStyle/>
          <a:p>
            <a:pPr algn="ctr"/>
            <a:r>
              <a:rPr lang="en-US" sz="3600" dirty="0" err="1">
                <a:latin typeface="NikoshBAN" panose="02000000000000000000" pitchFamily="2" charset="0"/>
                <a:cs typeface="NikoshBAN" panose="02000000000000000000" pitchFamily="2" charset="0"/>
              </a:rPr>
              <a:t>আদর্শ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বলতে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বোঝায়</a:t>
            </a:r>
            <a:r>
              <a:rPr lang="en-US" sz="3600" dirty="0">
                <a:latin typeface="NikoshBAN" panose="02000000000000000000" pitchFamily="2" charset="0"/>
                <a:cs typeface="NikoshBAN" panose="02000000000000000000" pitchFamily="2" charset="0"/>
              </a:rPr>
              <a:t> ?</a:t>
            </a:r>
          </a:p>
        </p:txBody>
      </p:sp>
      <p:sp>
        <p:nvSpPr>
          <p:cNvPr id="5" name="Double Wave 4"/>
          <p:cNvSpPr/>
          <p:nvPr/>
        </p:nvSpPr>
        <p:spPr>
          <a:xfrm>
            <a:off x="2916871" y="1340009"/>
            <a:ext cx="3136590" cy="762000"/>
          </a:xfrm>
          <a:prstGeom prst="doubleWave">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err="1">
                <a:latin typeface="NikoshBAN" panose="02000000000000000000" pitchFamily="2" charset="0"/>
                <a:cs typeface="NikoshBAN" panose="02000000000000000000" pitchFamily="2" charset="0"/>
              </a:rPr>
              <a:t>একক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কাজ</a:t>
            </a:r>
            <a:endParaRPr lang="en-US" sz="4000" dirty="0">
              <a:latin typeface="NikoshBAN" panose="02000000000000000000" pitchFamily="2" charset="0"/>
              <a:cs typeface="NikoshBAN" panose="02000000000000000000" pitchFamily="2" charset="0"/>
            </a:endParaRPr>
          </a:p>
        </p:txBody>
      </p:sp>
      <p:sp>
        <p:nvSpPr>
          <p:cNvPr id="10" name="Rounded Rectangle 9"/>
          <p:cNvSpPr/>
          <p:nvPr/>
        </p:nvSpPr>
        <p:spPr>
          <a:xfrm>
            <a:off x="495300" y="4876800"/>
            <a:ext cx="8153400" cy="1828800"/>
          </a:xfrm>
          <a:prstGeom prst="roundRect">
            <a:avLst/>
          </a:prstGeom>
          <a:ln w="38100">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NikoshBAN" panose="02000000000000000000" pitchFamily="2" charset="0"/>
                <a:cs typeface="NikoshBAN" panose="02000000000000000000" pitchFamily="2" charset="0"/>
              </a:rPr>
              <a:t>যিনি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নেতৃত্ব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বলে</a:t>
            </a:r>
            <a:r>
              <a:rPr lang="en-US" sz="2800" dirty="0">
                <a:latin typeface="NikoshBAN" panose="02000000000000000000" pitchFamily="2" charset="0"/>
                <a:cs typeface="NikoshBAN" panose="02000000000000000000" pitchFamily="2" charset="0"/>
              </a:rPr>
              <a:t>। </a:t>
            </a:r>
          </a:p>
          <a:p>
            <a:pPr algn="ctr"/>
            <a:r>
              <a:rPr lang="en-US" sz="2800" dirty="0" err="1">
                <a:latin typeface="NikoshBAN" panose="02000000000000000000" pitchFamily="2" charset="0"/>
                <a:cs typeface="NikoshBAN" panose="02000000000000000000" pitchFamily="2" charset="0"/>
              </a:rPr>
              <a:t>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মধ্যে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নেতৃত্বের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গুণ</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বিদ্যমান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থাকে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আদর্শ</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বলে</a:t>
            </a:r>
            <a:r>
              <a:rPr lang="en-US" sz="2800" dirty="0">
                <a:latin typeface="NikoshBAN" panose="02000000000000000000" pitchFamily="2" charset="0"/>
                <a:cs typeface="NikoshBAN" panose="02000000000000000000" pitchFamily="2" charset="0"/>
              </a:rPr>
              <a:t>। </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77465" t="36248" b="14086"/>
          <a:stretch/>
        </p:blipFill>
        <p:spPr>
          <a:xfrm>
            <a:off x="6053461" y="961511"/>
            <a:ext cx="2209800" cy="1779228"/>
          </a:xfrm>
          <a:prstGeom prst="rect">
            <a:avLst/>
          </a:prstGeom>
        </p:spPr>
      </p:pic>
      <p:pic>
        <p:nvPicPr>
          <p:cNvPr id="6" name="Picture 5">
            <a:extLst>
              <a:ext uri="{FF2B5EF4-FFF2-40B4-BE49-F238E27FC236}">
                <a16:creationId xmlns:a16="http://schemas.microsoft.com/office/drawing/2014/main" id="{969DF41C-7515-4815-8861-3EDC88DEE06A}"/>
              </a:ext>
            </a:extLst>
          </p:cNvPr>
          <p:cNvPicPr>
            <a:picLocks noChangeAspect="1"/>
          </p:cNvPicPr>
          <p:nvPr/>
        </p:nvPicPr>
        <p:blipFill rotWithShape="1">
          <a:blip r:embed="rId2">
            <a:extLst>
              <a:ext uri="{28A0092B-C50C-407E-A947-70E740481C1C}">
                <a14:useLocalDpi xmlns:a14="http://schemas.microsoft.com/office/drawing/2010/main" val="0"/>
              </a:ext>
            </a:extLst>
          </a:blip>
          <a:srcRect l="53521" t="40448" r="21127" b="13418"/>
          <a:stretch/>
        </p:blipFill>
        <p:spPr>
          <a:xfrm>
            <a:off x="783270" y="961511"/>
            <a:ext cx="2133600" cy="1659467"/>
          </a:xfrm>
          <a:prstGeom prst="rect">
            <a:avLst/>
          </a:prstGeom>
        </p:spPr>
      </p:pic>
      <p:sp>
        <p:nvSpPr>
          <p:cNvPr id="8" name="TextBox 7">
            <a:extLst>
              <a:ext uri="{FF2B5EF4-FFF2-40B4-BE49-F238E27FC236}">
                <a16:creationId xmlns:a16="http://schemas.microsoft.com/office/drawing/2014/main" id="{52FE1312-BACE-4B63-8E0B-2AF91E72BA89}"/>
              </a:ext>
            </a:extLst>
          </p:cNvPr>
          <p:cNvSpPr txBox="1"/>
          <p:nvPr/>
        </p:nvSpPr>
        <p:spPr>
          <a:xfrm>
            <a:off x="1167044" y="4996561"/>
            <a:ext cx="7086600" cy="5847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3200" u="heavy" dirty="0" err="1">
                <a:solidFill>
                  <a:srgbClr val="0000FF"/>
                </a:solidFill>
                <a:latin typeface="NikoshBAN" panose="02000000000000000000" pitchFamily="2" charset="0"/>
                <a:cs typeface="NikoshBAN" panose="02000000000000000000" pitchFamily="2" charset="0"/>
              </a:rPr>
              <a:t>এসো</a:t>
            </a:r>
            <a:r>
              <a:rPr lang="en-US" sz="3200" u="heavy" dirty="0">
                <a:solidFill>
                  <a:srgbClr val="0000FF"/>
                </a:solidFill>
                <a:latin typeface="NikoshBAN" panose="02000000000000000000" pitchFamily="2" charset="0"/>
                <a:cs typeface="NikoshBAN" panose="02000000000000000000" pitchFamily="2" charset="0"/>
              </a:rPr>
              <a:t> </a:t>
            </a:r>
            <a:r>
              <a:rPr lang="en-US" sz="3200" u="heavy" dirty="0" err="1">
                <a:solidFill>
                  <a:srgbClr val="0000FF"/>
                </a:solidFill>
                <a:latin typeface="NikoshBAN" panose="02000000000000000000" pitchFamily="2" charset="0"/>
                <a:cs typeface="NikoshBAN" panose="02000000000000000000" pitchFamily="2" charset="0"/>
              </a:rPr>
              <a:t>সঠিক</a:t>
            </a:r>
            <a:r>
              <a:rPr lang="en-US" sz="3200" u="heavy" dirty="0">
                <a:solidFill>
                  <a:srgbClr val="0000FF"/>
                </a:solidFill>
                <a:latin typeface="NikoshBAN" panose="02000000000000000000" pitchFamily="2" charset="0"/>
                <a:cs typeface="NikoshBAN" panose="02000000000000000000" pitchFamily="2" charset="0"/>
              </a:rPr>
              <a:t> </a:t>
            </a:r>
            <a:r>
              <a:rPr lang="en-US" sz="3200" u="heavy" dirty="0" err="1">
                <a:solidFill>
                  <a:srgbClr val="0000FF"/>
                </a:solidFill>
                <a:latin typeface="NikoshBAN" panose="02000000000000000000" pitchFamily="2" charset="0"/>
                <a:cs typeface="NikoshBAN" panose="02000000000000000000" pitchFamily="2" charset="0"/>
              </a:rPr>
              <a:t>উত্তর</a:t>
            </a:r>
            <a:r>
              <a:rPr lang="en-US" sz="3200" u="heavy" dirty="0">
                <a:solidFill>
                  <a:srgbClr val="0000FF"/>
                </a:solidFill>
                <a:latin typeface="NikoshBAN" panose="02000000000000000000" pitchFamily="2" charset="0"/>
                <a:cs typeface="NikoshBAN" panose="02000000000000000000" pitchFamily="2" charset="0"/>
              </a:rPr>
              <a:t> </a:t>
            </a:r>
            <a:r>
              <a:rPr lang="en-US" sz="3200" u="heavy" dirty="0" err="1">
                <a:solidFill>
                  <a:srgbClr val="0000FF"/>
                </a:solidFill>
                <a:latin typeface="NikoshBAN" panose="02000000000000000000" pitchFamily="2" charset="0"/>
                <a:cs typeface="NikoshBAN" panose="02000000000000000000" pitchFamily="2" charset="0"/>
              </a:rPr>
              <a:t>মিলিয়ে</a:t>
            </a:r>
            <a:r>
              <a:rPr lang="en-US" sz="3200" u="heavy" dirty="0">
                <a:solidFill>
                  <a:srgbClr val="0000FF"/>
                </a:solidFill>
                <a:latin typeface="NikoshBAN" panose="02000000000000000000" pitchFamily="2" charset="0"/>
                <a:cs typeface="NikoshBAN" panose="02000000000000000000" pitchFamily="2" charset="0"/>
              </a:rPr>
              <a:t> </a:t>
            </a:r>
            <a:r>
              <a:rPr lang="en-US" sz="3200" u="heavy" dirty="0" err="1">
                <a:solidFill>
                  <a:srgbClr val="0000FF"/>
                </a:solidFill>
                <a:latin typeface="NikoshBAN" panose="02000000000000000000" pitchFamily="2" charset="0"/>
                <a:cs typeface="NikoshBAN" panose="02000000000000000000" pitchFamily="2" charset="0"/>
              </a:rPr>
              <a:t>নেই</a:t>
            </a:r>
            <a:endParaRPr lang="en-US" sz="3200" u="heavy" dirty="0">
              <a:solidFill>
                <a:srgbClr val="0000FF"/>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6997996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1000" autoRev="1" fill="hold">
                                          <p:stCondLst>
                                            <p:cond delay="0"/>
                                          </p:stCondLst>
                                        </p:cTn>
                                        <p:tgtEl>
                                          <p:spTgt spid="7"/>
                                        </p:tgtEl>
                                        <p:attrNameLst>
                                          <p:attrName>ppt_w</p:attrName>
                                        </p:attrNameLst>
                                      </p:cBhvr>
                                    </p:anim>
                                    <p:anim by="(#ppt_w*0.50)" calcmode="lin" valueType="num">
                                      <p:cBhvr>
                                        <p:cTn id="8" dur="1000" decel="50000" autoRev="1" fill="hold">
                                          <p:stCondLst>
                                            <p:cond delay="0"/>
                                          </p:stCondLst>
                                        </p:cTn>
                                        <p:tgtEl>
                                          <p:spTgt spid="7"/>
                                        </p:tgtEl>
                                        <p:attrNameLst>
                                          <p:attrName>ppt_x</p:attrName>
                                        </p:attrNameLst>
                                      </p:cBhvr>
                                    </p:anim>
                                    <p:anim from="(-#ppt_h/2)" to="(#ppt_y)" calcmode="lin" valueType="num">
                                      <p:cBhvr>
                                        <p:cTn id="9" dur="2000" fill="hold">
                                          <p:stCondLst>
                                            <p:cond delay="0"/>
                                          </p:stCondLst>
                                        </p:cTn>
                                        <p:tgtEl>
                                          <p:spTgt spid="7"/>
                                        </p:tgtEl>
                                        <p:attrNameLst>
                                          <p:attrName>ppt_y</p:attrName>
                                        </p:attrNameLst>
                                      </p:cBhvr>
                                    </p:anim>
                                    <p:animRot by="21600000">
                                      <p:cBhvr>
                                        <p:cTn id="10" dur="2000" fill="hold">
                                          <p:stCondLst>
                                            <p:cond delay="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8" grpId="0" animBg="1"/>
      <p:bldP spid="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792654894"/>
              </p:ext>
            </p:extLst>
          </p:nvPr>
        </p:nvGraphicFramePr>
        <p:xfrm>
          <a:off x="609600" y="990600"/>
          <a:ext cx="8001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295400" y="228600"/>
            <a:ext cx="6934200" cy="533400"/>
          </a:xfrm>
          <a:prstGeom prst="rect">
            <a:avLst/>
          </a:prstGeom>
          <a:ln w="38100">
            <a:solidFill>
              <a:srgbClr val="CC33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dirty="0" err="1">
                <a:latin typeface="NikoshBAN" panose="02000000000000000000" pitchFamily="2" charset="0"/>
                <a:cs typeface="NikoshBAN" panose="02000000000000000000" pitchFamily="2" charset="0"/>
              </a:rPr>
              <a:t>আদর্শ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গুণাবলি</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8348189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graphicEl>
                                              <a:dgm id="{ABB4AF9D-C4C7-4FB7-9447-27D9305CEE1F}"/>
                                            </p:graphicEl>
                                          </p:spTgt>
                                        </p:tgtEl>
                                        <p:attrNameLst>
                                          <p:attrName>style.visibility</p:attrName>
                                        </p:attrNameLst>
                                      </p:cBhvr>
                                      <p:to>
                                        <p:strVal val="visible"/>
                                      </p:to>
                                    </p:set>
                                    <p:animEffect transition="in" filter="wipe(down)">
                                      <p:cBhvr>
                                        <p:cTn id="7" dur="580">
                                          <p:stCondLst>
                                            <p:cond delay="0"/>
                                          </p:stCondLst>
                                        </p:cTn>
                                        <p:tgtEl>
                                          <p:spTgt spid="2">
                                            <p:graphicEl>
                                              <a:dgm id="{ABB4AF9D-C4C7-4FB7-9447-27D9305CEE1F}"/>
                                            </p:graphicEl>
                                          </p:spTgt>
                                        </p:tgtEl>
                                      </p:cBhvr>
                                    </p:animEffect>
                                    <p:anim calcmode="lin" valueType="num">
                                      <p:cBhvr>
                                        <p:cTn id="8" dur="1822" tmFilter="0,0; 0.14,0.36; 0.43,0.73; 0.71,0.91; 1.0,1.0">
                                          <p:stCondLst>
                                            <p:cond delay="0"/>
                                          </p:stCondLst>
                                        </p:cTn>
                                        <p:tgtEl>
                                          <p:spTgt spid="2">
                                            <p:graphicEl>
                                              <a:dgm id="{ABB4AF9D-C4C7-4FB7-9447-27D9305CEE1F}"/>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graphicEl>
                                              <a:dgm id="{ABB4AF9D-C4C7-4FB7-9447-27D9305CEE1F}"/>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graphicEl>
                                              <a:dgm id="{ABB4AF9D-C4C7-4FB7-9447-27D9305CEE1F}"/>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graphicEl>
                                              <a:dgm id="{ABB4AF9D-C4C7-4FB7-9447-27D9305CEE1F}"/>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graphicEl>
                                              <a:dgm id="{ABB4AF9D-C4C7-4FB7-9447-27D9305CEE1F}"/>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graphicEl>
                                              <a:dgm id="{ABB4AF9D-C4C7-4FB7-9447-27D9305CEE1F}"/>
                                            </p:graphicEl>
                                          </p:spTgt>
                                        </p:tgtEl>
                                      </p:cBhvr>
                                      <p:to x="100000" y="60000"/>
                                    </p:animScale>
                                    <p:animScale>
                                      <p:cBhvr>
                                        <p:cTn id="14" dur="166" decel="50000">
                                          <p:stCondLst>
                                            <p:cond delay="676"/>
                                          </p:stCondLst>
                                        </p:cTn>
                                        <p:tgtEl>
                                          <p:spTgt spid="2">
                                            <p:graphicEl>
                                              <a:dgm id="{ABB4AF9D-C4C7-4FB7-9447-27D9305CEE1F}"/>
                                            </p:graphicEl>
                                          </p:spTgt>
                                        </p:tgtEl>
                                      </p:cBhvr>
                                      <p:to x="100000" y="100000"/>
                                    </p:animScale>
                                    <p:animScale>
                                      <p:cBhvr>
                                        <p:cTn id="15" dur="26">
                                          <p:stCondLst>
                                            <p:cond delay="1312"/>
                                          </p:stCondLst>
                                        </p:cTn>
                                        <p:tgtEl>
                                          <p:spTgt spid="2">
                                            <p:graphicEl>
                                              <a:dgm id="{ABB4AF9D-C4C7-4FB7-9447-27D9305CEE1F}"/>
                                            </p:graphicEl>
                                          </p:spTgt>
                                        </p:tgtEl>
                                      </p:cBhvr>
                                      <p:to x="100000" y="80000"/>
                                    </p:animScale>
                                    <p:animScale>
                                      <p:cBhvr>
                                        <p:cTn id="16" dur="166" decel="50000">
                                          <p:stCondLst>
                                            <p:cond delay="1338"/>
                                          </p:stCondLst>
                                        </p:cTn>
                                        <p:tgtEl>
                                          <p:spTgt spid="2">
                                            <p:graphicEl>
                                              <a:dgm id="{ABB4AF9D-C4C7-4FB7-9447-27D9305CEE1F}"/>
                                            </p:graphicEl>
                                          </p:spTgt>
                                        </p:tgtEl>
                                      </p:cBhvr>
                                      <p:to x="100000" y="100000"/>
                                    </p:animScale>
                                    <p:animScale>
                                      <p:cBhvr>
                                        <p:cTn id="17" dur="26">
                                          <p:stCondLst>
                                            <p:cond delay="1642"/>
                                          </p:stCondLst>
                                        </p:cTn>
                                        <p:tgtEl>
                                          <p:spTgt spid="2">
                                            <p:graphicEl>
                                              <a:dgm id="{ABB4AF9D-C4C7-4FB7-9447-27D9305CEE1F}"/>
                                            </p:graphicEl>
                                          </p:spTgt>
                                        </p:tgtEl>
                                      </p:cBhvr>
                                      <p:to x="100000" y="90000"/>
                                    </p:animScale>
                                    <p:animScale>
                                      <p:cBhvr>
                                        <p:cTn id="18" dur="166" decel="50000">
                                          <p:stCondLst>
                                            <p:cond delay="1668"/>
                                          </p:stCondLst>
                                        </p:cTn>
                                        <p:tgtEl>
                                          <p:spTgt spid="2">
                                            <p:graphicEl>
                                              <a:dgm id="{ABB4AF9D-C4C7-4FB7-9447-27D9305CEE1F}"/>
                                            </p:graphicEl>
                                          </p:spTgt>
                                        </p:tgtEl>
                                      </p:cBhvr>
                                      <p:to x="100000" y="100000"/>
                                    </p:animScale>
                                    <p:animScale>
                                      <p:cBhvr>
                                        <p:cTn id="19" dur="26">
                                          <p:stCondLst>
                                            <p:cond delay="1808"/>
                                          </p:stCondLst>
                                        </p:cTn>
                                        <p:tgtEl>
                                          <p:spTgt spid="2">
                                            <p:graphicEl>
                                              <a:dgm id="{ABB4AF9D-C4C7-4FB7-9447-27D9305CEE1F}"/>
                                            </p:graphicEl>
                                          </p:spTgt>
                                        </p:tgtEl>
                                      </p:cBhvr>
                                      <p:to x="100000" y="95000"/>
                                    </p:animScale>
                                    <p:animScale>
                                      <p:cBhvr>
                                        <p:cTn id="20" dur="166" decel="50000">
                                          <p:stCondLst>
                                            <p:cond delay="1834"/>
                                          </p:stCondLst>
                                        </p:cTn>
                                        <p:tgtEl>
                                          <p:spTgt spid="2">
                                            <p:graphicEl>
                                              <a:dgm id="{ABB4AF9D-C4C7-4FB7-9447-27D9305CEE1F}"/>
                                            </p:graphicEl>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2">
                                            <p:graphicEl>
                                              <a:dgm id="{35E16784-5EF2-4BCD-9ADA-C0248A738007}"/>
                                            </p:graphicEl>
                                          </p:spTgt>
                                        </p:tgtEl>
                                        <p:attrNameLst>
                                          <p:attrName>style.visibility</p:attrName>
                                        </p:attrNameLst>
                                      </p:cBhvr>
                                      <p:to>
                                        <p:strVal val="visible"/>
                                      </p:to>
                                    </p:set>
                                    <p:animEffect transition="in" filter="wipe(down)">
                                      <p:cBhvr>
                                        <p:cTn id="24" dur="580">
                                          <p:stCondLst>
                                            <p:cond delay="0"/>
                                          </p:stCondLst>
                                        </p:cTn>
                                        <p:tgtEl>
                                          <p:spTgt spid="2">
                                            <p:graphicEl>
                                              <a:dgm id="{35E16784-5EF2-4BCD-9ADA-C0248A738007}"/>
                                            </p:graphicEl>
                                          </p:spTgt>
                                        </p:tgtEl>
                                      </p:cBhvr>
                                    </p:animEffect>
                                    <p:anim calcmode="lin" valueType="num">
                                      <p:cBhvr>
                                        <p:cTn id="25" dur="1822" tmFilter="0,0; 0.14,0.36; 0.43,0.73; 0.71,0.91; 1.0,1.0">
                                          <p:stCondLst>
                                            <p:cond delay="0"/>
                                          </p:stCondLst>
                                        </p:cTn>
                                        <p:tgtEl>
                                          <p:spTgt spid="2">
                                            <p:graphicEl>
                                              <a:dgm id="{35E16784-5EF2-4BCD-9ADA-C0248A738007}"/>
                                            </p:graphic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graphicEl>
                                              <a:dgm id="{35E16784-5EF2-4BCD-9ADA-C0248A738007}"/>
                                            </p:graphic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graphicEl>
                                              <a:dgm id="{35E16784-5EF2-4BCD-9ADA-C0248A738007}"/>
                                            </p:graphic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graphicEl>
                                              <a:dgm id="{35E16784-5EF2-4BCD-9ADA-C0248A738007}"/>
                                            </p:graphic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graphicEl>
                                              <a:dgm id="{35E16784-5EF2-4BCD-9ADA-C0248A738007}"/>
                                            </p:graphic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graphicEl>
                                              <a:dgm id="{35E16784-5EF2-4BCD-9ADA-C0248A738007}"/>
                                            </p:graphicEl>
                                          </p:spTgt>
                                        </p:tgtEl>
                                      </p:cBhvr>
                                      <p:to x="100000" y="60000"/>
                                    </p:animScale>
                                    <p:animScale>
                                      <p:cBhvr>
                                        <p:cTn id="31" dur="166" decel="50000">
                                          <p:stCondLst>
                                            <p:cond delay="676"/>
                                          </p:stCondLst>
                                        </p:cTn>
                                        <p:tgtEl>
                                          <p:spTgt spid="2">
                                            <p:graphicEl>
                                              <a:dgm id="{35E16784-5EF2-4BCD-9ADA-C0248A738007}"/>
                                            </p:graphicEl>
                                          </p:spTgt>
                                        </p:tgtEl>
                                      </p:cBhvr>
                                      <p:to x="100000" y="100000"/>
                                    </p:animScale>
                                    <p:animScale>
                                      <p:cBhvr>
                                        <p:cTn id="32" dur="26">
                                          <p:stCondLst>
                                            <p:cond delay="1312"/>
                                          </p:stCondLst>
                                        </p:cTn>
                                        <p:tgtEl>
                                          <p:spTgt spid="2">
                                            <p:graphicEl>
                                              <a:dgm id="{35E16784-5EF2-4BCD-9ADA-C0248A738007}"/>
                                            </p:graphicEl>
                                          </p:spTgt>
                                        </p:tgtEl>
                                      </p:cBhvr>
                                      <p:to x="100000" y="80000"/>
                                    </p:animScale>
                                    <p:animScale>
                                      <p:cBhvr>
                                        <p:cTn id="33" dur="166" decel="50000">
                                          <p:stCondLst>
                                            <p:cond delay="1338"/>
                                          </p:stCondLst>
                                        </p:cTn>
                                        <p:tgtEl>
                                          <p:spTgt spid="2">
                                            <p:graphicEl>
                                              <a:dgm id="{35E16784-5EF2-4BCD-9ADA-C0248A738007}"/>
                                            </p:graphicEl>
                                          </p:spTgt>
                                        </p:tgtEl>
                                      </p:cBhvr>
                                      <p:to x="100000" y="100000"/>
                                    </p:animScale>
                                    <p:animScale>
                                      <p:cBhvr>
                                        <p:cTn id="34" dur="26">
                                          <p:stCondLst>
                                            <p:cond delay="1642"/>
                                          </p:stCondLst>
                                        </p:cTn>
                                        <p:tgtEl>
                                          <p:spTgt spid="2">
                                            <p:graphicEl>
                                              <a:dgm id="{35E16784-5EF2-4BCD-9ADA-C0248A738007}"/>
                                            </p:graphicEl>
                                          </p:spTgt>
                                        </p:tgtEl>
                                      </p:cBhvr>
                                      <p:to x="100000" y="90000"/>
                                    </p:animScale>
                                    <p:animScale>
                                      <p:cBhvr>
                                        <p:cTn id="35" dur="166" decel="50000">
                                          <p:stCondLst>
                                            <p:cond delay="1668"/>
                                          </p:stCondLst>
                                        </p:cTn>
                                        <p:tgtEl>
                                          <p:spTgt spid="2">
                                            <p:graphicEl>
                                              <a:dgm id="{35E16784-5EF2-4BCD-9ADA-C0248A738007}"/>
                                            </p:graphicEl>
                                          </p:spTgt>
                                        </p:tgtEl>
                                      </p:cBhvr>
                                      <p:to x="100000" y="100000"/>
                                    </p:animScale>
                                    <p:animScale>
                                      <p:cBhvr>
                                        <p:cTn id="36" dur="26">
                                          <p:stCondLst>
                                            <p:cond delay="1808"/>
                                          </p:stCondLst>
                                        </p:cTn>
                                        <p:tgtEl>
                                          <p:spTgt spid="2">
                                            <p:graphicEl>
                                              <a:dgm id="{35E16784-5EF2-4BCD-9ADA-C0248A738007}"/>
                                            </p:graphicEl>
                                          </p:spTgt>
                                        </p:tgtEl>
                                      </p:cBhvr>
                                      <p:to x="100000" y="95000"/>
                                    </p:animScale>
                                    <p:animScale>
                                      <p:cBhvr>
                                        <p:cTn id="37" dur="166" decel="50000">
                                          <p:stCondLst>
                                            <p:cond delay="1834"/>
                                          </p:stCondLst>
                                        </p:cTn>
                                        <p:tgtEl>
                                          <p:spTgt spid="2">
                                            <p:graphicEl>
                                              <a:dgm id="{35E16784-5EF2-4BCD-9ADA-C0248A738007}"/>
                                            </p:graphicEl>
                                          </p:spTgt>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2">
                                            <p:graphicEl>
                                              <a:dgm id="{261FB8DD-342F-4DE7-A22F-F14F39B0B751}"/>
                                            </p:graphicEl>
                                          </p:spTgt>
                                        </p:tgtEl>
                                        <p:attrNameLst>
                                          <p:attrName>style.visibility</p:attrName>
                                        </p:attrNameLst>
                                      </p:cBhvr>
                                      <p:to>
                                        <p:strVal val="visible"/>
                                      </p:to>
                                    </p:set>
                                    <p:animEffect transition="in" filter="wipe(down)">
                                      <p:cBhvr>
                                        <p:cTn id="41" dur="580">
                                          <p:stCondLst>
                                            <p:cond delay="0"/>
                                          </p:stCondLst>
                                        </p:cTn>
                                        <p:tgtEl>
                                          <p:spTgt spid="2">
                                            <p:graphicEl>
                                              <a:dgm id="{261FB8DD-342F-4DE7-A22F-F14F39B0B751}"/>
                                            </p:graphicEl>
                                          </p:spTgt>
                                        </p:tgtEl>
                                      </p:cBhvr>
                                    </p:animEffect>
                                    <p:anim calcmode="lin" valueType="num">
                                      <p:cBhvr>
                                        <p:cTn id="42" dur="1822" tmFilter="0,0; 0.14,0.36; 0.43,0.73; 0.71,0.91; 1.0,1.0">
                                          <p:stCondLst>
                                            <p:cond delay="0"/>
                                          </p:stCondLst>
                                        </p:cTn>
                                        <p:tgtEl>
                                          <p:spTgt spid="2">
                                            <p:graphicEl>
                                              <a:dgm id="{261FB8DD-342F-4DE7-A22F-F14F39B0B751}"/>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
                                            <p:graphicEl>
                                              <a:dgm id="{261FB8DD-342F-4DE7-A22F-F14F39B0B751}"/>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
                                            <p:graphicEl>
                                              <a:dgm id="{261FB8DD-342F-4DE7-A22F-F14F39B0B751}"/>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
                                            <p:graphicEl>
                                              <a:dgm id="{261FB8DD-342F-4DE7-A22F-F14F39B0B751}"/>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
                                            <p:graphicEl>
                                              <a:dgm id="{261FB8DD-342F-4DE7-A22F-F14F39B0B751}"/>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2">
                                            <p:graphicEl>
                                              <a:dgm id="{261FB8DD-342F-4DE7-A22F-F14F39B0B751}"/>
                                            </p:graphicEl>
                                          </p:spTgt>
                                        </p:tgtEl>
                                      </p:cBhvr>
                                      <p:to x="100000" y="60000"/>
                                    </p:animScale>
                                    <p:animScale>
                                      <p:cBhvr>
                                        <p:cTn id="48" dur="166" decel="50000">
                                          <p:stCondLst>
                                            <p:cond delay="676"/>
                                          </p:stCondLst>
                                        </p:cTn>
                                        <p:tgtEl>
                                          <p:spTgt spid="2">
                                            <p:graphicEl>
                                              <a:dgm id="{261FB8DD-342F-4DE7-A22F-F14F39B0B751}"/>
                                            </p:graphicEl>
                                          </p:spTgt>
                                        </p:tgtEl>
                                      </p:cBhvr>
                                      <p:to x="100000" y="100000"/>
                                    </p:animScale>
                                    <p:animScale>
                                      <p:cBhvr>
                                        <p:cTn id="49" dur="26">
                                          <p:stCondLst>
                                            <p:cond delay="1312"/>
                                          </p:stCondLst>
                                        </p:cTn>
                                        <p:tgtEl>
                                          <p:spTgt spid="2">
                                            <p:graphicEl>
                                              <a:dgm id="{261FB8DD-342F-4DE7-A22F-F14F39B0B751}"/>
                                            </p:graphicEl>
                                          </p:spTgt>
                                        </p:tgtEl>
                                      </p:cBhvr>
                                      <p:to x="100000" y="80000"/>
                                    </p:animScale>
                                    <p:animScale>
                                      <p:cBhvr>
                                        <p:cTn id="50" dur="166" decel="50000">
                                          <p:stCondLst>
                                            <p:cond delay="1338"/>
                                          </p:stCondLst>
                                        </p:cTn>
                                        <p:tgtEl>
                                          <p:spTgt spid="2">
                                            <p:graphicEl>
                                              <a:dgm id="{261FB8DD-342F-4DE7-A22F-F14F39B0B751}"/>
                                            </p:graphicEl>
                                          </p:spTgt>
                                        </p:tgtEl>
                                      </p:cBhvr>
                                      <p:to x="100000" y="100000"/>
                                    </p:animScale>
                                    <p:animScale>
                                      <p:cBhvr>
                                        <p:cTn id="51" dur="26">
                                          <p:stCondLst>
                                            <p:cond delay="1642"/>
                                          </p:stCondLst>
                                        </p:cTn>
                                        <p:tgtEl>
                                          <p:spTgt spid="2">
                                            <p:graphicEl>
                                              <a:dgm id="{261FB8DD-342F-4DE7-A22F-F14F39B0B751}"/>
                                            </p:graphicEl>
                                          </p:spTgt>
                                        </p:tgtEl>
                                      </p:cBhvr>
                                      <p:to x="100000" y="90000"/>
                                    </p:animScale>
                                    <p:animScale>
                                      <p:cBhvr>
                                        <p:cTn id="52" dur="166" decel="50000">
                                          <p:stCondLst>
                                            <p:cond delay="1668"/>
                                          </p:stCondLst>
                                        </p:cTn>
                                        <p:tgtEl>
                                          <p:spTgt spid="2">
                                            <p:graphicEl>
                                              <a:dgm id="{261FB8DD-342F-4DE7-A22F-F14F39B0B751}"/>
                                            </p:graphicEl>
                                          </p:spTgt>
                                        </p:tgtEl>
                                      </p:cBhvr>
                                      <p:to x="100000" y="100000"/>
                                    </p:animScale>
                                    <p:animScale>
                                      <p:cBhvr>
                                        <p:cTn id="53" dur="26">
                                          <p:stCondLst>
                                            <p:cond delay="1808"/>
                                          </p:stCondLst>
                                        </p:cTn>
                                        <p:tgtEl>
                                          <p:spTgt spid="2">
                                            <p:graphicEl>
                                              <a:dgm id="{261FB8DD-342F-4DE7-A22F-F14F39B0B751}"/>
                                            </p:graphicEl>
                                          </p:spTgt>
                                        </p:tgtEl>
                                      </p:cBhvr>
                                      <p:to x="100000" y="95000"/>
                                    </p:animScale>
                                    <p:animScale>
                                      <p:cBhvr>
                                        <p:cTn id="54" dur="166" decel="50000">
                                          <p:stCondLst>
                                            <p:cond delay="1834"/>
                                          </p:stCondLst>
                                        </p:cTn>
                                        <p:tgtEl>
                                          <p:spTgt spid="2">
                                            <p:graphicEl>
                                              <a:dgm id="{261FB8DD-342F-4DE7-A22F-F14F39B0B751}"/>
                                            </p:graphicEl>
                                          </p:spTgt>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2">
                                            <p:graphicEl>
                                              <a:dgm id="{FCC52155-C946-4BF7-8799-675439D27201}"/>
                                            </p:graphicEl>
                                          </p:spTgt>
                                        </p:tgtEl>
                                        <p:attrNameLst>
                                          <p:attrName>style.visibility</p:attrName>
                                        </p:attrNameLst>
                                      </p:cBhvr>
                                      <p:to>
                                        <p:strVal val="visible"/>
                                      </p:to>
                                    </p:set>
                                    <p:animEffect transition="in" filter="wipe(down)">
                                      <p:cBhvr>
                                        <p:cTn id="58" dur="580">
                                          <p:stCondLst>
                                            <p:cond delay="0"/>
                                          </p:stCondLst>
                                        </p:cTn>
                                        <p:tgtEl>
                                          <p:spTgt spid="2">
                                            <p:graphicEl>
                                              <a:dgm id="{FCC52155-C946-4BF7-8799-675439D27201}"/>
                                            </p:graphicEl>
                                          </p:spTgt>
                                        </p:tgtEl>
                                      </p:cBhvr>
                                    </p:animEffect>
                                    <p:anim calcmode="lin" valueType="num">
                                      <p:cBhvr>
                                        <p:cTn id="59" dur="1822" tmFilter="0,0; 0.14,0.36; 0.43,0.73; 0.71,0.91; 1.0,1.0">
                                          <p:stCondLst>
                                            <p:cond delay="0"/>
                                          </p:stCondLst>
                                        </p:cTn>
                                        <p:tgtEl>
                                          <p:spTgt spid="2">
                                            <p:graphicEl>
                                              <a:dgm id="{FCC52155-C946-4BF7-8799-675439D27201}"/>
                                            </p:graphic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
                                            <p:graphicEl>
                                              <a:dgm id="{FCC52155-C946-4BF7-8799-675439D27201}"/>
                                            </p:graphic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
                                            <p:graphicEl>
                                              <a:dgm id="{FCC52155-C946-4BF7-8799-675439D27201}"/>
                                            </p:graphic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
                                            <p:graphicEl>
                                              <a:dgm id="{FCC52155-C946-4BF7-8799-675439D27201}"/>
                                            </p:graphic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
                                            <p:graphicEl>
                                              <a:dgm id="{FCC52155-C946-4BF7-8799-675439D27201}"/>
                                            </p:graphic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2">
                                            <p:graphicEl>
                                              <a:dgm id="{FCC52155-C946-4BF7-8799-675439D27201}"/>
                                            </p:graphicEl>
                                          </p:spTgt>
                                        </p:tgtEl>
                                      </p:cBhvr>
                                      <p:to x="100000" y="60000"/>
                                    </p:animScale>
                                    <p:animScale>
                                      <p:cBhvr>
                                        <p:cTn id="65" dur="166" decel="50000">
                                          <p:stCondLst>
                                            <p:cond delay="676"/>
                                          </p:stCondLst>
                                        </p:cTn>
                                        <p:tgtEl>
                                          <p:spTgt spid="2">
                                            <p:graphicEl>
                                              <a:dgm id="{FCC52155-C946-4BF7-8799-675439D27201}"/>
                                            </p:graphicEl>
                                          </p:spTgt>
                                        </p:tgtEl>
                                      </p:cBhvr>
                                      <p:to x="100000" y="100000"/>
                                    </p:animScale>
                                    <p:animScale>
                                      <p:cBhvr>
                                        <p:cTn id="66" dur="26">
                                          <p:stCondLst>
                                            <p:cond delay="1312"/>
                                          </p:stCondLst>
                                        </p:cTn>
                                        <p:tgtEl>
                                          <p:spTgt spid="2">
                                            <p:graphicEl>
                                              <a:dgm id="{FCC52155-C946-4BF7-8799-675439D27201}"/>
                                            </p:graphicEl>
                                          </p:spTgt>
                                        </p:tgtEl>
                                      </p:cBhvr>
                                      <p:to x="100000" y="80000"/>
                                    </p:animScale>
                                    <p:animScale>
                                      <p:cBhvr>
                                        <p:cTn id="67" dur="166" decel="50000">
                                          <p:stCondLst>
                                            <p:cond delay="1338"/>
                                          </p:stCondLst>
                                        </p:cTn>
                                        <p:tgtEl>
                                          <p:spTgt spid="2">
                                            <p:graphicEl>
                                              <a:dgm id="{FCC52155-C946-4BF7-8799-675439D27201}"/>
                                            </p:graphicEl>
                                          </p:spTgt>
                                        </p:tgtEl>
                                      </p:cBhvr>
                                      <p:to x="100000" y="100000"/>
                                    </p:animScale>
                                    <p:animScale>
                                      <p:cBhvr>
                                        <p:cTn id="68" dur="26">
                                          <p:stCondLst>
                                            <p:cond delay="1642"/>
                                          </p:stCondLst>
                                        </p:cTn>
                                        <p:tgtEl>
                                          <p:spTgt spid="2">
                                            <p:graphicEl>
                                              <a:dgm id="{FCC52155-C946-4BF7-8799-675439D27201}"/>
                                            </p:graphicEl>
                                          </p:spTgt>
                                        </p:tgtEl>
                                      </p:cBhvr>
                                      <p:to x="100000" y="90000"/>
                                    </p:animScale>
                                    <p:animScale>
                                      <p:cBhvr>
                                        <p:cTn id="69" dur="166" decel="50000">
                                          <p:stCondLst>
                                            <p:cond delay="1668"/>
                                          </p:stCondLst>
                                        </p:cTn>
                                        <p:tgtEl>
                                          <p:spTgt spid="2">
                                            <p:graphicEl>
                                              <a:dgm id="{FCC52155-C946-4BF7-8799-675439D27201}"/>
                                            </p:graphicEl>
                                          </p:spTgt>
                                        </p:tgtEl>
                                      </p:cBhvr>
                                      <p:to x="100000" y="100000"/>
                                    </p:animScale>
                                    <p:animScale>
                                      <p:cBhvr>
                                        <p:cTn id="70" dur="26">
                                          <p:stCondLst>
                                            <p:cond delay="1808"/>
                                          </p:stCondLst>
                                        </p:cTn>
                                        <p:tgtEl>
                                          <p:spTgt spid="2">
                                            <p:graphicEl>
                                              <a:dgm id="{FCC52155-C946-4BF7-8799-675439D27201}"/>
                                            </p:graphicEl>
                                          </p:spTgt>
                                        </p:tgtEl>
                                      </p:cBhvr>
                                      <p:to x="100000" y="95000"/>
                                    </p:animScale>
                                    <p:animScale>
                                      <p:cBhvr>
                                        <p:cTn id="71" dur="166" decel="50000">
                                          <p:stCondLst>
                                            <p:cond delay="1834"/>
                                          </p:stCondLst>
                                        </p:cTn>
                                        <p:tgtEl>
                                          <p:spTgt spid="2">
                                            <p:graphicEl>
                                              <a:dgm id="{FCC52155-C946-4BF7-8799-675439D27201}"/>
                                            </p:graphicEl>
                                          </p:spTgt>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2">
                                            <p:graphicEl>
                                              <a:dgm id="{9629A269-FE9B-4AE3-A7AC-266158E29F71}"/>
                                            </p:graphicEl>
                                          </p:spTgt>
                                        </p:tgtEl>
                                        <p:attrNameLst>
                                          <p:attrName>style.visibility</p:attrName>
                                        </p:attrNameLst>
                                      </p:cBhvr>
                                      <p:to>
                                        <p:strVal val="visible"/>
                                      </p:to>
                                    </p:set>
                                    <p:animEffect transition="in" filter="wipe(down)">
                                      <p:cBhvr>
                                        <p:cTn id="75" dur="580">
                                          <p:stCondLst>
                                            <p:cond delay="0"/>
                                          </p:stCondLst>
                                        </p:cTn>
                                        <p:tgtEl>
                                          <p:spTgt spid="2">
                                            <p:graphicEl>
                                              <a:dgm id="{9629A269-FE9B-4AE3-A7AC-266158E29F71}"/>
                                            </p:graphicEl>
                                          </p:spTgt>
                                        </p:tgtEl>
                                      </p:cBhvr>
                                    </p:animEffect>
                                    <p:anim calcmode="lin" valueType="num">
                                      <p:cBhvr>
                                        <p:cTn id="76" dur="1822" tmFilter="0,0; 0.14,0.36; 0.43,0.73; 0.71,0.91; 1.0,1.0">
                                          <p:stCondLst>
                                            <p:cond delay="0"/>
                                          </p:stCondLst>
                                        </p:cTn>
                                        <p:tgtEl>
                                          <p:spTgt spid="2">
                                            <p:graphicEl>
                                              <a:dgm id="{9629A269-FE9B-4AE3-A7AC-266158E29F7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
                                            <p:graphicEl>
                                              <a:dgm id="{9629A269-FE9B-4AE3-A7AC-266158E29F7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
                                            <p:graphicEl>
                                              <a:dgm id="{9629A269-FE9B-4AE3-A7AC-266158E29F7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
                                            <p:graphicEl>
                                              <a:dgm id="{9629A269-FE9B-4AE3-A7AC-266158E29F7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
                                            <p:graphicEl>
                                              <a:dgm id="{9629A269-FE9B-4AE3-A7AC-266158E29F7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2">
                                            <p:graphicEl>
                                              <a:dgm id="{9629A269-FE9B-4AE3-A7AC-266158E29F71}"/>
                                            </p:graphicEl>
                                          </p:spTgt>
                                        </p:tgtEl>
                                      </p:cBhvr>
                                      <p:to x="100000" y="60000"/>
                                    </p:animScale>
                                    <p:animScale>
                                      <p:cBhvr>
                                        <p:cTn id="82" dur="166" decel="50000">
                                          <p:stCondLst>
                                            <p:cond delay="676"/>
                                          </p:stCondLst>
                                        </p:cTn>
                                        <p:tgtEl>
                                          <p:spTgt spid="2">
                                            <p:graphicEl>
                                              <a:dgm id="{9629A269-FE9B-4AE3-A7AC-266158E29F71}"/>
                                            </p:graphicEl>
                                          </p:spTgt>
                                        </p:tgtEl>
                                      </p:cBhvr>
                                      <p:to x="100000" y="100000"/>
                                    </p:animScale>
                                    <p:animScale>
                                      <p:cBhvr>
                                        <p:cTn id="83" dur="26">
                                          <p:stCondLst>
                                            <p:cond delay="1312"/>
                                          </p:stCondLst>
                                        </p:cTn>
                                        <p:tgtEl>
                                          <p:spTgt spid="2">
                                            <p:graphicEl>
                                              <a:dgm id="{9629A269-FE9B-4AE3-A7AC-266158E29F71}"/>
                                            </p:graphicEl>
                                          </p:spTgt>
                                        </p:tgtEl>
                                      </p:cBhvr>
                                      <p:to x="100000" y="80000"/>
                                    </p:animScale>
                                    <p:animScale>
                                      <p:cBhvr>
                                        <p:cTn id="84" dur="166" decel="50000">
                                          <p:stCondLst>
                                            <p:cond delay="1338"/>
                                          </p:stCondLst>
                                        </p:cTn>
                                        <p:tgtEl>
                                          <p:spTgt spid="2">
                                            <p:graphicEl>
                                              <a:dgm id="{9629A269-FE9B-4AE3-A7AC-266158E29F71}"/>
                                            </p:graphicEl>
                                          </p:spTgt>
                                        </p:tgtEl>
                                      </p:cBhvr>
                                      <p:to x="100000" y="100000"/>
                                    </p:animScale>
                                    <p:animScale>
                                      <p:cBhvr>
                                        <p:cTn id="85" dur="26">
                                          <p:stCondLst>
                                            <p:cond delay="1642"/>
                                          </p:stCondLst>
                                        </p:cTn>
                                        <p:tgtEl>
                                          <p:spTgt spid="2">
                                            <p:graphicEl>
                                              <a:dgm id="{9629A269-FE9B-4AE3-A7AC-266158E29F71}"/>
                                            </p:graphicEl>
                                          </p:spTgt>
                                        </p:tgtEl>
                                      </p:cBhvr>
                                      <p:to x="100000" y="90000"/>
                                    </p:animScale>
                                    <p:animScale>
                                      <p:cBhvr>
                                        <p:cTn id="86" dur="166" decel="50000">
                                          <p:stCondLst>
                                            <p:cond delay="1668"/>
                                          </p:stCondLst>
                                        </p:cTn>
                                        <p:tgtEl>
                                          <p:spTgt spid="2">
                                            <p:graphicEl>
                                              <a:dgm id="{9629A269-FE9B-4AE3-A7AC-266158E29F71}"/>
                                            </p:graphicEl>
                                          </p:spTgt>
                                        </p:tgtEl>
                                      </p:cBhvr>
                                      <p:to x="100000" y="100000"/>
                                    </p:animScale>
                                    <p:animScale>
                                      <p:cBhvr>
                                        <p:cTn id="87" dur="26">
                                          <p:stCondLst>
                                            <p:cond delay="1808"/>
                                          </p:stCondLst>
                                        </p:cTn>
                                        <p:tgtEl>
                                          <p:spTgt spid="2">
                                            <p:graphicEl>
                                              <a:dgm id="{9629A269-FE9B-4AE3-A7AC-266158E29F71}"/>
                                            </p:graphicEl>
                                          </p:spTgt>
                                        </p:tgtEl>
                                      </p:cBhvr>
                                      <p:to x="100000" y="95000"/>
                                    </p:animScale>
                                    <p:animScale>
                                      <p:cBhvr>
                                        <p:cTn id="88" dur="166" decel="50000">
                                          <p:stCondLst>
                                            <p:cond delay="1834"/>
                                          </p:stCondLst>
                                        </p:cTn>
                                        <p:tgtEl>
                                          <p:spTgt spid="2">
                                            <p:graphicEl>
                                              <a:dgm id="{9629A269-FE9B-4AE3-A7AC-266158E29F71}"/>
                                            </p:graphicEl>
                                          </p:spTgt>
                                        </p:tgtEl>
                                      </p:cBhvr>
                                      <p:to x="100000" y="100000"/>
                                    </p:animScale>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2">
                                            <p:graphicEl>
                                              <a:dgm id="{3697934F-008B-40C0-AB95-EFC15CBDEE09}"/>
                                            </p:graphicEl>
                                          </p:spTgt>
                                        </p:tgtEl>
                                        <p:attrNameLst>
                                          <p:attrName>style.visibility</p:attrName>
                                        </p:attrNameLst>
                                      </p:cBhvr>
                                      <p:to>
                                        <p:strVal val="visible"/>
                                      </p:to>
                                    </p:set>
                                    <p:animEffect transition="in" filter="wipe(down)">
                                      <p:cBhvr>
                                        <p:cTn id="92" dur="580">
                                          <p:stCondLst>
                                            <p:cond delay="0"/>
                                          </p:stCondLst>
                                        </p:cTn>
                                        <p:tgtEl>
                                          <p:spTgt spid="2">
                                            <p:graphicEl>
                                              <a:dgm id="{3697934F-008B-40C0-AB95-EFC15CBDEE09}"/>
                                            </p:graphicEl>
                                          </p:spTgt>
                                        </p:tgtEl>
                                      </p:cBhvr>
                                    </p:animEffect>
                                    <p:anim calcmode="lin" valueType="num">
                                      <p:cBhvr>
                                        <p:cTn id="93" dur="1822" tmFilter="0,0; 0.14,0.36; 0.43,0.73; 0.71,0.91; 1.0,1.0">
                                          <p:stCondLst>
                                            <p:cond delay="0"/>
                                          </p:stCondLst>
                                        </p:cTn>
                                        <p:tgtEl>
                                          <p:spTgt spid="2">
                                            <p:graphicEl>
                                              <a:dgm id="{3697934F-008B-40C0-AB95-EFC15CBDEE09}"/>
                                            </p:graphicEl>
                                          </p:spTgt>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2">
                                            <p:graphicEl>
                                              <a:dgm id="{3697934F-008B-40C0-AB95-EFC15CBDEE09}"/>
                                            </p:graphicEl>
                                          </p:spTgt>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2">
                                            <p:graphicEl>
                                              <a:dgm id="{3697934F-008B-40C0-AB95-EFC15CBDEE09}"/>
                                            </p:graphicEl>
                                          </p:spTgt>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2">
                                            <p:graphicEl>
                                              <a:dgm id="{3697934F-008B-40C0-AB95-EFC15CBDEE09}"/>
                                            </p:graphicEl>
                                          </p:spTgt>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2">
                                            <p:graphicEl>
                                              <a:dgm id="{3697934F-008B-40C0-AB95-EFC15CBDEE09}"/>
                                            </p:graphicEl>
                                          </p:spTgt>
                                        </p:tgtEl>
                                        <p:attrNameLst>
                                          <p:attrName>ppt_y</p:attrName>
                                        </p:attrNameLst>
                                      </p:cBhvr>
                                      <p:tavLst>
                                        <p:tav tm="0" fmla="#ppt_y-sin(pi*$)/81">
                                          <p:val>
                                            <p:fltVal val="0"/>
                                          </p:val>
                                        </p:tav>
                                        <p:tav tm="100000">
                                          <p:val>
                                            <p:fltVal val="1"/>
                                          </p:val>
                                        </p:tav>
                                      </p:tavLst>
                                    </p:anim>
                                    <p:animScale>
                                      <p:cBhvr>
                                        <p:cTn id="98" dur="26">
                                          <p:stCondLst>
                                            <p:cond delay="650"/>
                                          </p:stCondLst>
                                        </p:cTn>
                                        <p:tgtEl>
                                          <p:spTgt spid="2">
                                            <p:graphicEl>
                                              <a:dgm id="{3697934F-008B-40C0-AB95-EFC15CBDEE09}"/>
                                            </p:graphicEl>
                                          </p:spTgt>
                                        </p:tgtEl>
                                      </p:cBhvr>
                                      <p:to x="100000" y="60000"/>
                                    </p:animScale>
                                    <p:animScale>
                                      <p:cBhvr>
                                        <p:cTn id="99" dur="166" decel="50000">
                                          <p:stCondLst>
                                            <p:cond delay="676"/>
                                          </p:stCondLst>
                                        </p:cTn>
                                        <p:tgtEl>
                                          <p:spTgt spid="2">
                                            <p:graphicEl>
                                              <a:dgm id="{3697934F-008B-40C0-AB95-EFC15CBDEE09}"/>
                                            </p:graphicEl>
                                          </p:spTgt>
                                        </p:tgtEl>
                                      </p:cBhvr>
                                      <p:to x="100000" y="100000"/>
                                    </p:animScale>
                                    <p:animScale>
                                      <p:cBhvr>
                                        <p:cTn id="100" dur="26">
                                          <p:stCondLst>
                                            <p:cond delay="1312"/>
                                          </p:stCondLst>
                                        </p:cTn>
                                        <p:tgtEl>
                                          <p:spTgt spid="2">
                                            <p:graphicEl>
                                              <a:dgm id="{3697934F-008B-40C0-AB95-EFC15CBDEE09}"/>
                                            </p:graphicEl>
                                          </p:spTgt>
                                        </p:tgtEl>
                                      </p:cBhvr>
                                      <p:to x="100000" y="80000"/>
                                    </p:animScale>
                                    <p:animScale>
                                      <p:cBhvr>
                                        <p:cTn id="101" dur="166" decel="50000">
                                          <p:stCondLst>
                                            <p:cond delay="1338"/>
                                          </p:stCondLst>
                                        </p:cTn>
                                        <p:tgtEl>
                                          <p:spTgt spid="2">
                                            <p:graphicEl>
                                              <a:dgm id="{3697934F-008B-40C0-AB95-EFC15CBDEE09}"/>
                                            </p:graphicEl>
                                          </p:spTgt>
                                        </p:tgtEl>
                                      </p:cBhvr>
                                      <p:to x="100000" y="100000"/>
                                    </p:animScale>
                                    <p:animScale>
                                      <p:cBhvr>
                                        <p:cTn id="102" dur="26">
                                          <p:stCondLst>
                                            <p:cond delay="1642"/>
                                          </p:stCondLst>
                                        </p:cTn>
                                        <p:tgtEl>
                                          <p:spTgt spid="2">
                                            <p:graphicEl>
                                              <a:dgm id="{3697934F-008B-40C0-AB95-EFC15CBDEE09}"/>
                                            </p:graphicEl>
                                          </p:spTgt>
                                        </p:tgtEl>
                                      </p:cBhvr>
                                      <p:to x="100000" y="90000"/>
                                    </p:animScale>
                                    <p:animScale>
                                      <p:cBhvr>
                                        <p:cTn id="103" dur="166" decel="50000">
                                          <p:stCondLst>
                                            <p:cond delay="1668"/>
                                          </p:stCondLst>
                                        </p:cTn>
                                        <p:tgtEl>
                                          <p:spTgt spid="2">
                                            <p:graphicEl>
                                              <a:dgm id="{3697934F-008B-40C0-AB95-EFC15CBDEE09}"/>
                                            </p:graphicEl>
                                          </p:spTgt>
                                        </p:tgtEl>
                                      </p:cBhvr>
                                      <p:to x="100000" y="100000"/>
                                    </p:animScale>
                                    <p:animScale>
                                      <p:cBhvr>
                                        <p:cTn id="104" dur="26">
                                          <p:stCondLst>
                                            <p:cond delay="1808"/>
                                          </p:stCondLst>
                                        </p:cTn>
                                        <p:tgtEl>
                                          <p:spTgt spid="2">
                                            <p:graphicEl>
                                              <a:dgm id="{3697934F-008B-40C0-AB95-EFC15CBDEE09}"/>
                                            </p:graphicEl>
                                          </p:spTgt>
                                        </p:tgtEl>
                                      </p:cBhvr>
                                      <p:to x="100000" y="95000"/>
                                    </p:animScale>
                                    <p:animScale>
                                      <p:cBhvr>
                                        <p:cTn id="105" dur="166" decel="50000">
                                          <p:stCondLst>
                                            <p:cond delay="1834"/>
                                          </p:stCondLst>
                                        </p:cTn>
                                        <p:tgtEl>
                                          <p:spTgt spid="2">
                                            <p:graphicEl>
                                              <a:dgm id="{3697934F-008B-40C0-AB95-EFC15CBDEE09}"/>
                                            </p:graphicEl>
                                          </p:spTgt>
                                        </p:tgtEl>
                                      </p:cBhvr>
                                      <p:to x="100000" y="100000"/>
                                    </p:animScale>
                                  </p:childTnLst>
                                </p:cTn>
                              </p:par>
                            </p:childTnLst>
                          </p:cTn>
                        </p:par>
                        <p:par>
                          <p:cTn id="106" fill="hold">
                            <p:stCondLst>
                              <p:cond delay="12000"/>
                            </p:stCondLst>
                            <p:childTnLst>
                              <p:par>
                                <p:cTn id="107" presetID="26" presetClass="entr" presetSubtype="0" fill="hold" grpId="0" nodeType="afterEffect">
                                  <p:stCondLst>
                                    <p:cond delay="0"/>
                                  </p:stCondLst>
                                  <p:childTnLst>
                                    <p:set>
                                      <p:cBhvr>
                                        <p:cTn id="108" dur="1" fill="hold">
                                          <p:stCondLst>
                                            <p:cond delay="0"/>
                                          </p:stCondLst>
                                        </p:cTn>
                                        <p:tgtEl>
                                          <p:spTgt spid="2">
                                            <p:graphicEl>
                                              <a:dgm id="{E59F935D-FC32-4E8B-A03E-D75FB9ADFB9F}"/>
                                            </p:graphicEl>
                                          </p:spTgt>
                                        </p:tgtEl>
                                        <p:attrNameLst>
                                          <p:attrName>style.visibility</p:attrName>
                                        </p:attrNameLst>
                                      </p:cBhvr>
                                      <p:to>
                                        <p:strVal val="visible"/>
                                      </p:to>
                                    </p:set>
                                    <p:animEffect transition="in" filter="wipe(down)">
                                      <p:cBhvr>
                                        <p:cTn id="109" dur="580">
                                          <p:stCondLst>
                                            <p:cond delay="0"/>
                                          </p:stCondLst>
                                        </p:cTn>
                                        <p:tgtEl>
                                          <p:spTgt spid="2">
                                            <p:graphicEl>
                                              <a:dgm id="{E59F935D-FC32-4E8B-A03E-D75FB9ADFB9F}"/>
                                            </p:graphicEl>
                                          </p:spTgt>
                                        </p:tgtEl>
                                      </p:cBhvr>
                                    </p:animEffect>
                                    <p:anim calcmode="lin" valueType="num">
                                      <p:cBhvr>
                                        <p:cTn id="110" dur="1822" tmFilter="0,0; 0.14,0.36; 0.43,0.73; 0.71,0.91; 1.0,1.0">
                                          <p:stCondLst>
                                            <p:cond delay="0"/>
                                          </p:stCondLst>
                                        </p:cTn>
                                        <p:tgtEl>
                                          <p:spTgt spid="2">
                                            <p:graphicEl>
                                              <a:dgm id="{E59F935D-FC32-4E8B-A03E-D75FB9ADFB9F}"/>
                                            </p:graphic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2">
                                            <p:graphicEl>
                                              <a:dgm id="{E59F935D-FC32-4E8B-A03E-D75FB9ADFB9F}"/>
                                            </p:graphic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2">
                                            <p:graphicEl>
                                              <a:dgm id="{E59F935D-FC32-4E8B-A03E-D75FB9ADFB9F}"/>
                                            </p:graphic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2">
                                            <p:graphicEl>
                                              <a:dgm id="{E59F935D-FC32-4E8B-A03E-D75FB9ADFB9F}"/>
                                            </p:graphic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2">
                                            <p:graphicEl>
                                              <a:dgm id="{E59F935D-FC32-4E8B-A03E-D75FB9ADFB9F}"/>
                                            </p:graphic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2">
                                            <p:graphicEl>
                                              <a:dgm id="{E59F935D-FC32-4E8B-A03E-D75FB9ADFB9F}"/>
                                            </p:graphicEl>
                                          </p:spTgt>
                                        </p:tgtEl>
                                      </p:cBhvr>
                                      <p:to x="100000" y="60000"/>
                                    </p:animScale>
                                    <p:animScale>
                                      <p:cBhvr>
                                        <p:cTn id="116" dur="166" decel="50000">
                                          <p:stCondLst>
                                            <p:cond delay="676"/>
                                          </p:stCondLst>
                                        </p:cTn>
                                        <p:tgtEl>
                                          <p:spTgt spid="2">
                                            <p:graphicEl>
                                              <a:dgm id="{E59F935D-FC32-4E8B-A03E-D75FB9ADFB9F}"/>
                                            </p:graphicEl>
                                          </p:spTgt>
                                        </p:tgtEl>
                                      </p:cBhvr>
                                      <p:to x="100000" y="100000"/>
                                    </p:animScale>
                                    <p:animScale>
                                      <p:cBhvr>
                                        <p:cTn id="117" dur="26">
                                          <p:stCondLst>
                                            <p:cond delay="1312"/>
                                          </p:stCondLst>
                                        </p:cTn>
                                        <p:tgtEl>
                                          <p:spTgt spid="2">
                                            <p:graphicEl>
                                              <a:dgm id="{E59F935D-FC32-4E8B-A03E-D75FB9ADFB9F}"/>
                                            </p:graphicEl>
                                          </p:spTgt>
                                        </p:tgtEl>
                                      </p:cBhvr>
                                      <p:to x="100000" y="80000"/>
                                    </p:animScale>
                                    <p:animScale>
                                      <p:cBhvr>
                                        <p:cTn id="118" dur="166" decel="50000">
                                          <p:stCondLst>
                                            <p:cond delay="1338"/>
                                          </p:stCondLst>
                                        </p:cTn>
                                        <p:tgtEl>
                                          <p:spTgt spid="2">
                                            <p:graphicEl>
                                              <a:dgm id="{E59F935D-FC32-4E8B-A03E-D75FB9ADFB9F}"/>
                                            </p:graphicEl>
                                          </p:spTgt>
                                        </p:tgtEl>
                                      </p:cBhvr>
                                      <p:to x="100000" y="100000"/>
                                    </p:animScale>
                                    <p:animScale>
                                      <p:cBhvr>
                                        <p:cTn id="119" dur="26">
                                          <p:stCondLst>
                                            <p:cond delay="1642"/>
                                          </p:stCondLst>
                                        </p:cTn>
                                        <p:tgtEl>
                                          <p:spTgt spid="2">
                                            <p:graphicEl>
                                              <a:dgm id="{E59F935D-FC32-4E8B-A03E-D75FB9ADFB9F}"/>
                                            </p:graphicEl>
                                          </p:spTgt>
                                        </p:tgtEl>
                                      </p:cBhvr>
                                      <p:to x="100000" y="90000"/>
                                    </p:animScale>
                                    <p:animScale>
                                      <p:cBhvr>
                                        <p:cTn id="120" dur="166" decel="50000">
                                          <p:stCondLst>
                                            <p:cond delay="1668"/>
                                          </p:stCondLst>
                                        </p:cTn>
                                        <p:tgtEl>
                                          <p:spTgt spid="2">
                                            <p:graphicEl>
                                              <a:dgm id="{E59F935D-FC32-4E8B-A03E-D75FB9ADFB9F}"/>
                                            </p:graphicEl>
                                          </p:spTgt>
                                        </p:tgtEl>
                                      </p:cBhvr>
                                      <p:to x="100000" y="100000"/>
                                    </p:animScale>
                                    <p:animScale>
                                      <p:cBhvr>
                                        <p:cTn id="121" dur="26">
                                          <p:stCondLst>
                                            <p:cond delay="1808"/>
                                          </p:stCondLst>
                                        </p:cTn>
                                        <p:tgtEl>
                                          <p:spTgt spid="2">
                                            <p:graphicEl>
                                              <a:dgm id="{E59F935D-FC32-4E8B-A03E-D75FB9ADFB9F}"/>
                                            </p:graphicEl>
                                          </p:spTgt>
                                        </p:tgtEl>
                                      </p:cBhvr>
                                      <p:to x="100000" y="95000"/>
                                    </p:animScale>
                                    <p:animScale>
                                      <p:cBhvr>
                                        <p:cTn id="122" dur="166" decel="50000">
                                          <p:stCondLst>
                                            <p:cond delay="1834"/>
                                          </p:stCondLst>
                                        </p:cTn>
                                        <p:tgtEl>
                                          <p:spTgt spid="2">
                                            <p:graphicEl>
                                              <a:dgm id="{E59F935D-FC32-4E8B-A03E-D75FB9ADFB9F}"/>
                                            </p:graphicEl>
                                          </p:spTgt>
                                        </p:tgtEl>
                                      </p:cBhvr>
                                      <p:to x="100000" y="100000"/>
                                    </p:animScale>
                                  </p:childTnLst>
                                </p:cTn>
                              </p:par>
                            </p:childTnLst>
                          </p:cTn>
                        </p:par>
                        <p:par>
                          <p:cTn id="123" fill="hold">
                            <p:stCondLst>
                              <p:cond delay="14000"/>
                            </p:stCondLst>
                            <p:childTnLst>
                              <p:par>
                                <p:cTn id="124" presetID="26" presetClass="entr" presetSubtype="0" fill="hold" grpId="0" nodeType="afterEffect">
                                  <p:stCondLst>
                                    <p:cond delay="0"/>
                                  </p:stCondLst>
                                  <p:childTnLst>
                                    <p:set>
                                      <p:cBhvr>
                                        <p:cTn id="125" dur="1" fill="hold">
                                          <p:stCondLst>
                                            <p:cond delay="0"/>
                                          </p:stCondLst>
                                        </p:cTn>
                                        <p:tgtEl>
                                          <p:spTgt spid="2">
                                            <p:graphicEl>
                                              <a:dgm id="{597F6484-8C9E-4E71-A5C4-023995133CBF}"/>
                                            </p:graphicEl>
                                          </p:spTgt>
                                        </p:tgtEl>
                                        <p:attrNameLst>
                                          <p:attrName>style.visibility</p:attrName>
                                        </p:attrNameLst>
                                      </p:cBhvr>
                                      <p:to>
                                        <p:strVal val="visible"/>
                                      </p:to>
                                    </p:set>
                                    <p:animEffect transition="in" filter="wipe(down)">
                                      <p:cBhvr>
                                        <p:cTn id="126" dur="580">
                                          <p:stCondLst>
                                            <p:cond delay="0"/>
                                          </p:stCondLst>
                                        </p:cTn>
                                        <p:tgtEl>
                                          <p:spTgt spid="2">
                                            <p:graphicEl>
                                              <a:dgm id="{597F6484-8C9E-4E71-A5C4-023995133CBF}"/>
                                            </p:graphicEl>
                                          </p:spTgt>
                                        </p:tgtEl>
                                      </p:cBhvr>
                                    </p:animEffect>
                                    <p:anim calcmode="lin" valueType="num">
                                      <p:cBhvr>
                                        <p:cTn id="127" dur="1822" tmFilter="0,0; 0.14,0.36; 0.43,0.73; 0.71,0.91; 1.0,1.0">
                                          <p:stCondLst>
                                            <p:cond delay="0"/>
                                          </p:stCondLst>
                                        </p:cTn>
                                        <p:tgtEl>
                                          <p:spTgt spid="2">
                                            <p:graphicEl>
                                              <a:dgm id="{597F6484-8C9E-4E71-A5C4-023995133CBF}"/>
                                            </p:graphicEl>
                                          </p:spTgt>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2">
                                            <p:graphicEl>
                                              <a:dgm id="{597F6484-8C9E-4E71-A5C4-023995133CBF}"/>
                                            </p:graphicEl>
                                          </p:spTgt>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2">
                                            <p:graphicEl>
                                              <a:dgm id="{597F6484-8C9E-4E71-A5C4-023995133CBF}"/>
                                            </p:graphicEl>
                                          </p:spTgt>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2">
                                            <p:graphicEl>
                                              <a:dgm id="{597F6484-8C9E-4E71-A5C4-023995133CBF}"/>
                                            </p:graphicEl>
                                          </p:spTgt>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2">
                                            <p:graphicEl>
                                              <a:dgm id="{597F6484-8C9E-4E71-A5C4-023995133CBF}"/>
                                            </p:graphicEl>
                                          </p:spTgt>
                                        </p:tgtEl>
                                        <p:attrNameLst>
                                          <p:attrName>ppt_y</p:attrName>
                                        </p:attrNameLst>
                                      </p:cBhvr>
                                      <p:tavLst>
                                        <p:tav tm="0" fmla="#ppt_y-sin(pi*$)/81">
                                          <p:val>
                                            <p:fltVal val="0"/>
                                          </p:val>
                                        </p:tav>
                                        <p:tav tm="100000">
                                          <p:val>
                                            <p:fltVal val="1"/>
                                          </p:val>
                                        </p:tav>
                                      </p:tavLst>
                                    </p:anim>
                                    <p:animScale>
                                      <p:cBhvr>
                                        <p:cTn id="132" dur="26">
                                          <p:stCondLst>
                                            <p:cond delay="650"/>
                                          </p:stCondLst>
                                        </p:cTn>
                                        <p:tgtEl>
                                          <p:spTgt spid="2">
                                            <p:graphicEl>
                                              <a:dgm id="{597F6484-8C9E-4E71-A5C4-023995133CBF}"/>
                                            </p:graphicEl>
                                          </p:spTgt>
                                        </p:tgtEl>
                                      </p:cBhvr>
                                      <p:to x="100000" y="60000"/>
                                    </p:animScale>
                                    <p:animScale>
                                      <p:cBhvr>
                                        <p:cTn id="133" dur="166" decel="50000">
                                          <p:stCondLst>
                                            <p:cond delay="676"/>
                                          </p:stCondLst>
                                        </p:cTn>
                                        <p:tgtEl>
                                          <p:spTgt spid="2">
                                            <p:graphicEl>
                                              <a:dgm id="{597F6484-8C9E-4E71-A5C4-023995133CBF}"/>
                                            </p:graphicEl>
                                          </p:spTgt>
                                        </p:tgtEl>
                                      </p:cBhvr>
                                      <p:to x="100000" y="100000"/>
                                    </p:animScale>
                                    <p:animScale>
                                      <p:cBhvr>
                                        <p:cTn id="134" dur="26">
                                          <p:stCondLst>
                                            <p:cond delay="1312"/>
                                          </p:stCondLst>
                                        </p:cTn>
                                        <p:tgtEl>
                                          <p:spTgt spid="2">
                                            <p:graphicEl>
                                              <a:dgm id="{597F6484-8C9E-4E71-A5C4-023995133CBF}"/>
                                            </p:graphicEl>
                                          </p:spTgt>
                                        </p:tgtEl>
                                      </p:cBhvr>
                                      <p:to x="100000" y="80000"/>
                                    </p:animScale>
                                    <p:animScale>
                                      <p:cBhvr>
                                        <p:cTn id="135" dur="166" decel="50000">
                                          <p:stCondLst>
                                            <p:cond delay="1338"/>
                                          </p:stCondLst>
                                        </p:cTn>
                                        <p:tgtEl>
                                          <p:spTgt spid="2">
                                            <p:graphicEl>
                                              <a:dgm id="{597F6484-8C9E-4E71-A5C4-023995133CBF}"/>
                                            </p:graphicEl>
                                          </p:spTgt>
                                        </p:tgtEl>
                                      </p:cBhvr>
                                      <p:to x="100000" y="100000"/>
                                    </p:animScale>
                                    <p:animScale>
                                      <p:cBhvr>
                                        <p:cTn id="136" dur="26">
                                          <p:stCondLst>
                                            <p:cond delay="1642"/>
                                          </p:stCondLst>
                                        </p:cTn>
                                        <p:tgtEl>
                                          <p:spTgt spid="2">
                                            <p:graphicEl>
                                              <a:dgm id="{597F6484-8C9E-4E71-A5C4-023995133CBF}"/>
                                            </p:graphicEl>
                                          </p:spTgt>
                                        </p:tgtEl>
                                      </p:cBhvr>
                                      <p:to x="100000" y="90000"/>
                                    </p:animScale>
                                    <p:animScale>
                                      <p:cBhvr>
                                        <p:cTn id="137" dur="166" decel="50000">
                                          <p:stCondLst>
                                            <p:cond delay="1668"/>
                                          </p:stCondLst>
                                        </p:cTn>
                                        <p:tgtEl>
                                          <p:spTgt spid="2">
                                            <p:graphicEl>
                                              <a:dgm id="{597F6484-8C9E-4E71-A5C4-023995133CBF}"/>
                                            </p:graphicEl>
                                          </p:spTgt>
                                        </p:tgtEl>
                                      </p:cBhvr>
                                      <p:to x="100000" y="100000"/>
                                    </p:animScale>
                                    <p:animScale>
                                      <p:cBhvr>
                                        <p:cTn id="138" dur="26">
                                          <p:stCondLst>
                                            <p:cond delay="1808"/>
                                          </p:stCondLst>
                                        </p:cTn>
                                        <p:tgtEl>
                                          <p:spTgt spid="2">
                                            <p:graphicEl>
                                              <a:dgm id="{597F6484-8C9E-4E71-A5C4-023995133CBF}"/>
                                            </p:graphicEl>
                                          </p:spTgt>
                                        </p:tgtEl>
                                      </p:cBhvr>
                                      <p:to x="100000" y="95000"/>
                                    </p:animScale>
                                    <p:animScale>
                                      <p:cBhvr>
                                        <p:cTn id="139" dur="166" decel="50000">
                                          <p:stCondLst>
                                            <p:cond delay="1834"/>
                                          </p:stCondLst>
                                        </p:cTn>
                                        <p:tgtEl>
                                          <p:spTgt spid="2">
                                            <p:graphicEl>
                                              <a:dgm id="{597F6484-8C9E-4E71-A5C4-023995133CBF}"/>
                                            </p:graphicEl>
                                          </p:spTgt>
                                        </p:tgtEl>
                                      </p:cBhvr>
                                      <p:to x="100000" y="100000"/>
                                    </p:animScale>
                                  </p:childTnLst>
                                </p:cTn>
                              </p:par>
                            </p:childTnLst>
                          </p:cTn>
                        </p:par>
                        <p:par>
                          <p:cTn id="140" fill="hold">
                            <p:stCondLst>
                              <p:cond delay="16000"/>
                            </p:stCondLst>
                            <p:childTnLst>
                              <p:par>
                                <p:cTn id="141" presetID="26" presetClass="entr" presetSubtype="0" fill="hold" grpId="0" nodeType="afterEffect">
                                  <p:stCondLst>
                                    <p:cond delay="0"/>
                                  </p:stCondLst>
                                  <p:childTnLst>
                                    <p:set>
                                      <p:cBhvr>
                                        <p:cTn id="142" dur="1" fill="hold">
                                          <p:stCondLst>
                                            <p:cond delay="0"/>
                                          </p:stCondLst>
                                        </p:cTn>
                                        <p:tgtEl>
                                          <p:spTgt spid="2">
                                            <p:graphicEl>
                                              <a:dgm id="{0D1CB5BA-0F03-4DB0-9914-AD23E5351CA6}"/>
                                            </p:graphicEl>
                                          </p:spTgt>
                                        </p:tgtEl>
                                        <p:attrNameLst>
                                          <p:attrName>style.visibility</p:attrName>
                                        </p:attrNameLst>
                                      </p:cBhvr>
                                      <p:to>
                                        <p:strVal val="visible"/>
                                      </p:to>
                                    </p:set>
                                    <p:animEffect transition="in" filter="wipe(down)">
                                      <p:cBhvr>
                                        <p:cTn id="143" dur="580">
                                          <p:stCondLst>
                                            <p:cond delay="0"/>
                                          </p:stCondLst>
                                        </p:cTn>
                                        <p:tgtEl>
                                          <p:spTgt spid="2">
                                            <p:graphicEl>
                                              <a:dgm id="{0D1CB5BA-0F03-4DB0-9914-AD23E5351CA6}"/>
                                            </p:graphicEl>
                                          </p:spTgt>
                                        </p:tgtEl>
                                      </p:cBhvr>
                                    </p:animEffect>
                                    <p:anim calcmode="lin" valueType="num">
                                      <p:cBhvr>
                                        <p:cTn id="144" dur="1822" tmFilter="0,0; 0.14,0.36; 0.43,0.73; 0.71,0.91; 1.0,1.0">
                                          <p:stCondLst>
                                            <p:cond delay="0"/>
                                          </p:stCondLst>
                                        </p:cTn>
                                        <p:tgtEl>
                                          <p:spTgt spid="2">
                                            <p:graphicEl>
                                              <a:dgm id="{0D1CB5BA-0F03-4DB0-9914-AD23E5351CA6}"/>
                                            </p:graphicEl>
                                          </p:spTgt>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2">
                                            <p:graphicEl>
                                              <a:dgm id="{0D1CB5BA-0F03-4DB0-9914-AD23E5351CA6}"/>
                                            </p:graphicEl>
                                          </p:spTgt>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2">
                                            <p:graphicEl>
                                              <a:dgm id="{0D1CB5BA-0F03-4DB0-9914-AD23E5351CA6}"/>
                                            </p:graphicEl>
                                          </p:spTgt>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2">
                                            <p:graphicEl>
                                              <a:dgm id="{0D1CB5BA-0F03-4DB0-9914-AD23E5351CA6}"/>
                                            </p:graphicEl>
                                          </p:spTgt>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2">
                                            <p:graphicEl>
                                              <a:dgm id="{0D1CB5BA-0F03-4DB0-9914-AD23E5351CA6}"/>
                                            </p:graphicEl>
                                          </p:spTgt>
                                        </p:tgtEl>
                                        <p:attrNameLst>
                                          <p:attrName>ppt_y</p:attrName>
                                        </p:attrNameLst>
                                      </p:cBhvr>
                                      <p:tavLst>
                                        <p:tav tm="0" fmla="#ppt_y-sin(pi*$)/81">
                                          <p:val>
                                            <p:fltVal val="0"/>
                                          </p:val>
                                        </p:tav>
                                        <p:tav tm="100000">
                                          <p:val>
                                            <p:fltVal val="1"/>
                                          </p:val>
                                        </p:tav>
                                      </p:tavLst>
                                    </p:anim>
                                    <p:animScale>
                                      <p:cBhvr>
                                        <p:cTn id="149" dur="26">
                                          <p:stCondLst>
                                            <p:cond delay="650"/>
                                          </p:stCondLst>
                                        </p:cTn>
                                        <p:tgtEl>
                                          <p:spTgt spid="2">
                                            <p:graphicEl>
                                              <a:dgm id="{0D1CB5BA-0F03-4DB0-9914-AD23E5351CA6}"/>
                                            </p:graphicEl>
                                          </p:spTgt>
                                        </p:tgtEl>
                                      </p:cBhvr>
                                      <p:to x="100000" y="60000"/>
                                    </p:animScale>
                                    <p:animScale>
                                      <p:cBhvr>
                                        <p:cTn id="150" dur="166" decel="50000">
                                          <p:stCondLst>
                                            <p:cond delay="676"/>
                                          </p:stCondLst>
                                        </p:cTn>
                                        <p:tgtEl>
                                          <p:spTgt spid="2">
                                            <p:graphicEl>
                                              <a:dgm id="{0D1CB5BA-0F03-4DB0-9914-AD23E5351CA6}"/>
                                            </p:graphicEl>
                                          </p:spTgt>
                                        </p:tgtEl>
                                      </p:cBhvr>
                                      <p:to x="100000" y="100000"/>
                                    </p:animScale>
                                    <p:animScale>
                                      <p:cBhvr>
                                        <p:cTn id="151" dur="26">
                                          <p:stCondLst>
                                            <p:cond delay="1312"/>
                                          </p:stCondLst>
                                        </p:cTn>
                                        <p:tgtEl>
                                          <p:spTgt spid="2">
                                            <p:graphicEl>
                                              <a:dgm id="{0D1CB5BA-0F03-4DB0-9914-AD23E5351CA6}"/>
                                            </p:graphicEl>
                                          </p:spTgt>
                                        </p:tgtEl>
                                      </p:cBhvr>
                                      <p:to x="100000" y="80000"/>
                                    </p:animScale>
                                    <p:animScale>
                                      <p:cBhvr>
                                        <p:cTn id="152" dur="166" decel="50000">
                                          <p:stCondLst>
                                            <p:cond delay="1338"/>
                                          </p:stCondLst>
                                        </p:cTn>
                                        <p:tgtEl>
                                          <p:spTgt spid="2">
                                            <p:graphicEl>
                                              <a:dgm id="{0D1CB5BA-0F03-4DB0-9914-AD23E5351CA6}"/>
                                            </p:graphicEl>
                                          </p:spTgt>
                                        </p:tgtEl>
                                      </p:cBhvr>
                                      <p:to x="100000" y="100000"/>
                                    </p:animScale>
                                    <p:animScale>
                                      <p:cBhvr>
                                        <p:cTn id="153" dur="26">
                                          <p:stCondLst>
                                            <p:cond delay="1642"/>
                                          </p:stCondLst>
                                        </p:cTn>
                                        <p:tgtEl>
                                          <p:spTgt spid="2">
                                            <p:graphicEl>
                                              <a:dgm id="{0D1CB5BA-0F03-4DB0-9914-AD23E5351CA6}"/>
                                            </p:graphicEl>
                                          </p:spTgt>
                                        </p:tgtEl>
                                      </p:cBhvr>
                                      <p:to x="100000" y="90000"/>
                                    </p:animScale>
                                    <p:animScale>
                                      <p:cBhvr>
                                        <p:cTn id="154" dur="166" decel="50000">
                                          <p:stCondLst>
                                            <p:cond delay="1668"/>
                                          </p:stCondLst>
                                        </p:cTn>
                                        <p:tgtEl>
                                          <p:spTgt spid="2">
                                            <p:graphicEl>
                                              <a:dgm id="{0D1CB5BA-0F03-4DB0-9914-AD23E5351CA6}"/>
                                            </p:graphicEl>
                                          </p:spTgt>
                                        </p:tgtEl>
                                      </p:cBhvr>
                                      <p:to x="100000" y="100000"/>
                                    </p:animScale>
                                    <p:animScale>
                                      <p:cBhvr>
                                        <p:cTn id="155" dur="26">
                                          <p:stCondLst>
                                            <p:cond delay="1808"/>
                                          </p:stCondLst>
                                        </p:cTn>
                                        <p:tgtEl>
                                          <p:spTgt spid="2">
                                            <p:graphicEl>
                                              <a:dgm id="{0D1CB5BA-0F03-4DB0-9914-AD23E5351CA6}"/>
                                            </p:graphicEl>
                                          </p:spTgt>
                                        </p:tgtEl>
                                      </p:cBhvr>
                                      <p:to x="100000" y="95000"/>
                                    </p:animScale>
                                    <p:animScale>
                                      <p:cBhvr>
                                        <p:cTn id="156" dur="166" decel="50000">
                                          <p:stCondLst>
                                            <p:cond delay="1834"/>
                                          </p:stCondLst>
                                        </p:cTn>
                                        <p:tgtEl>
                                          <p:spTgt spid="2">
                                            <p:graphicEl>
                                              <a:dgm id="{0D1CB5BA-0F03-4DB0-9914-AD23E5351CA6}"/>
                                            </p:graphicEl>
                                          </p:spTgt>
                                        </p:tgtEl>
                                      </p:cBhvr>
                                      <p:to x="100000" y="100000"/>
                                    </p:animScale>
                                  </p:childTnLst>
                                </p:cTn>
                              </p:par>
                            </p:childTnLst>
                          </p:cTn>
                        </p:par>
                        <p:par>
                          <p:cTn id="157" fill="hold">
                            <p:stCondLst>
                              <p:cond delay="18000"/>
                            </p:stCondLst>
                            <p:childTnLst>
                              <p:par>
                                <p:cTn id="158" presetID="26" presetClass="entr" presetSubtype="0" fill="hold" grpId="0" nodeType="afterEffect">
                                  <p:stCondLst>
                                    <p:cond delay="0"/>
                                  </p:stCondLst>
                                  <p:childTnLst>
                                    <p:set>
                                      <p:cBhvr>
                                        <p:cTn id="159" dur="1" fill="hold">
                                          <p:stCondLst>
                                            <p:cond delay="0"/>
                                          </p:stCondLst>
                                        </p:cTn>
                                        <p:tgtEl>
                                          <p:spTgt spid="2">
                                            <p:graphicEl>
                                              <a:dgm id="{9F5FE615-376E-4FC0-93A3-4048C2704220}"/>
                                            </p:graphicEl>
                                          </p:spTgt>
                                        </p:tgtEl>
                                        <p:attrNameLst>
                                          <p:attrName>style.visibility</p:attrName>
                                        </p:attrNameLst>
                                      </p:cBhvr>
                                      <p:to>
                                        <p:strVal val="visible"/>
                                      </p:to>
                                    </p:set>
                                    <p:animEffect transition="in" filter="wipe(down)">
                                      <p:cBhvr>
                                        <p:cTn id="160" dur="580">
                                          <p:stCondLst>
                                            <p:cond delay="0"/>
                                          </p:stCondLst>
                                        </p:cTn>
                                        <p:tgtEl>
                                          <p:spTgt spid="2">
                                            <p:graphicEl>
                                              <a:dgm id="{9F5FE615-376E-4FC0-93A3-4048C2704220}"/>
                                            </p:graphicEl>
                                          </p:spTgt>
                                        </p:tgtEl>
                                      </p:cBhvr>
                                    </p:animEffect>
                                    <p:anim calcmode="lin" valueType="num">
                                      <p:cBhvr>
                                        <p:cTn id="161" dur="1822" tmFilter="0,0; 0.14,0.36; 0.43,0.73; 0.71,0.91; 1.0,1.0">
                                          <p:stCondLst>
                                            <p:cond delay="0"/>
                                          </p:stCondLst>
                                        </p:cTn>
                                        <p:tgtEl>
                                          <p:spTgt spid="2">
                                            <p:graphicEl>
                                              <a:dgm id="{9F5FE615-376E-4FC0-93A3-4048C2704220}"/>
                                            </p:graphicEl>
                                          </p:spTgt>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2">
                                            <p:graphicEl>
                                              <a:dgm id="{9F5FE615-376E-4FC0-93A3-4048C2704220}"/>
                                            </p:graphicEl>
                                          </p:spTgt>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2">
                                            <p:graphicEl>
                                              <a:dgm id="{9F5FE615-376E-4FC0-93A3-4048C2704220}"/>
                                            </p:graphicEl>
                                          </p:spTgt>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2">
                                            <p:graphicEl>
                                              <a:dgm id="{9F5FE615-376E-4FC0-93A3-4048C2704220}"/>
                                            </p:graphicEl>
                                          </p:spTgt>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2">
                                            <p:graphicEl>
                                              <a:dgm id="{9F5FE615-376E-4FC0-93A3-4048C2704220}"/>
                                            </p:graphicEl>
                                          </p:spTgt>
                                        </p:tgtEl>
                                        <p:attrNameLst>
                                          <p:attrName>ppt_y</p:attrName>
                                        </p:attrNameLst>
                                      </p:cBhvr>
                                      <p:tavLst>
                                        <p:tav tm="0" fmla="#ppt_y-sin(pi*$)/81">
                                          <p:val>
                                            <p:fltVal val="0"/>
                                          </p:val>
                                        </p:tav>
                                        <p:tav tm="100000">
                                          <p:val>
                                            <p:fltVal val="1"/>
                                          </p:val>
                                        </p:tav>
                                      </p:tavLst>
                                    </p:anim>
                                    <p:animScale>
                                      <p:cBhvr>
                                        <p:cTn id="166" dur="26">
                                          <p:stCondLst>
                                            <p:cond delay="650"/>
                                          </p:stCondLst>
                                        </p:cTn>
                                        <p:tgtEl>
                                          <p:spTgt spid="2">
                                            <p:graphicEl>
                                              <a:dgm id="{9F5FE615-376E-4FC0-93A3-4048C2704220}"/>
                                            </p:graphicEl>
                                          </p:spTgt>
                                        </p:tgtEl>
                                      </p:cBhvr>
                                      <p:to x="100000" y="60000"/>
                                    </p:animScale>
                                    <p:animScale>
                                      <p:cBhvr>
                                        <p:cTn id="167" dur="166" decel="50000">
                                          <p:stCondLst>
                                            <p:cond delay="676"/>
                                          </p:stCondLst>
                                        </p:cTn>
                                        <p:tgtEl>
                                          <p:spTgt spid="2">
                                            <p:graphicEl>
                                              <a:dgm id="{9F5FE615-376E-4FC0-93A3-4048C2704220}"/>
                                            </p:graphicEl>
                                          </p:spTgt>
                                        </p:tgtEl>
                                      </p:cBhvr>
                                      <p:to x="100000" y="100000"/>
                                    </p:animScale>
                                    <p:animScale>
                                      <p:cBhvr>
                                        <p:cTn id="168" dur="26">
                                          <p:stCondLst>
                                            <p:cond delay="1312"/>
                                          </p:stCondLst>
                                        </p:cTn>
                                        <p:tgtEl>
                                          <p:spTgt spid="2">
                                            <p:graphicEl>
                                              <a:dgm id="{9F5FE615-376E-4FC0-93A3-4048C2704220}"/>
                                            </p:graphicEl>
                                          </p:spTgt>
                                        </p:tgtEl>
                                      </p:cBhvr>
                                      <p:to x="100000" y="80000"/>
                                    </p:animScale>
                                    <p:animScale>
                                      <p:cBhvr>
                                        <p:cTn id="169" dur="166" decel="50000">
                                          <p:stCondLst>
                                            <p:cond delay="1338"/>
                                          </p:stCondLst>
                                        </p:cTn>
                                        <p:tgtEl>
                                          <p:spTgt spid="2">
                                            <p:graphicEl>
                                              <a:dgm id="{9F5FE615-376E-4FC0-93A3-4048C2704220}"/>
                                            </p:graphicEl>
                                          </p:spTgt>
                                        </p:tgtEl>
                                      </p:cBhvr>
                                      <p:to x="100000" y="100000"/>
                                    </p:animScale>
                                    <p:animScale>
                                      <p:cBhvr>
                                        <p:cTn id="170" dur="26">
                                          <p:stCondLst>
                                            <p:cond delay="1642"/>
                                          </p:stCondLst>
                                        </p:cTn>
                                        <p:tgtEl>
                                          <p:spTgt spid="2">
                                            <p:graphicEl>
                                              <a:dgm id="{9F5FE615-376E-4FC0-93A3-4048C2704220}"/>
                                            </p:graphicEl>
                                          </p:spTgt>
                                        </p:tgtEl>
                                      </p:cBhvr>
                                      <p:to x="100000" y="90000"/>
                                    </p:animScale>
                                    <p:animScale>
                                      <p:cBhvr>
                                        <p:cTn id="171" dur="166" decel="50000">
                                          <p:stCondLst>
                                            <p:cond delay="1668"/>
                                          </p:stCondLst>
                                        </p:cTn>
                                        <p:tgtEl>
                                          <p:spTgt spid="2">
                                            <p:graphicEl>
                                              <a:dgm id="{9F5FE615-376E-4FC0-93A3-4048C2704220}"/>
                                            </p:graphicEl>
                                          </p:spTgt>
                                        </p:tgtEl>
                                      </p:cBhvr>
                                      <p:to x="100000" y="100000"/>
                                    </p:animScale>
                                    <p:animScale>
                                      <p:cBhvr>
                                        <p:cTn id="172" dur="26">
                                          <p:stCondLst>
                                            <p:cond delay="1808"/>
                                          </p:stCondLst>
                                        </p:cTn>
                                        <p:tgtEl>
                                          <p:spTgt spid="2">
                                            <p:graphicEl>
                                              <a:dgm id="{9F5FE615-376E-4FC0-93A3-4048C2704220}"/>
                                            </p:graphicEl>
                                          </p:spTgt>
                                        </p:tgtEl>
                                      </p:cBhvr>
                                      <p:to x="100000" y="95000"/>
                                    </p:animScale>
                                    <p:animScale>
                                      <p:cBhvr>
                                        <p:cTn id="173" dur="166" decel="50000">
                                          <p:stCondLst>
                                            <p:cond delay="1834"/>
                                          </p:stCondLst>
                                        </p:cTn>
                                        <p:tgtEl>
                                          <p:spTgt spid="2">
                                            <p:graphicEl>
                                              <a:dgm id="{9F5FE615-376E-4FC0-93A3-4048C2704220}"/>
                                            </p:graphicEl>
                                          </p:spTgt>
                                        </p:tgtEl>
                                      </p:cBhvr>
                                      <p:to x="100000" y="100000"/>
                                    </p:animScale>
                                  </p:childTnLst>
                                </p:cTn>
                              </p:par>
                            </p:childTnLst>
                          </p:cTn>
                        </p:par>
                        <p:par>
                          <p:cTn id="174" fill="hold">
                            <p:stCondLst>
                              <p:cond delay="20000"/>
                            </p:stCondLst>
                            <p:childTnLst>
                              <p:par>
                                <p:cTn id="175" presetID="26" presetClass="entr" presetSubtype="0" fill="hold" grpId="0" nodeType="afterEffect">
                                  <p:stCondLst>
                                    <p:cond delay="0"/>
                                  </p:stCondLst>
                                  <p:childTnLst>
                                    <p:set>
                                      <p:cBhvr>
                                        <p:cTn id="176" dur="1" fill="hold">
                                          <p:stCondLst>
                                            <p:cond delay="0"/>
                                          </p:stCondLst>
                                        </p:cTn>
                                        <p:tgtEl>
                                          <p:spTgt spid="2">
                                            <p:graphicEl>
                                              <a:dgm id="{E5C1FE3E-ECA4-405E-B2D8-D602300D56B6}"/>
                                            </p:graphicEl>
                                          </p:spTgt>
                                        </p:tgtEl>
                                        <p:attrNameLst>
                                          <p:attrName>style.visibility</p:attrName>
                                        </p:attrNameLst>
                                      </p:cBhvr>
                                      <p:to>
                                        <p:strVal val="visible"/>
                                      </p:to>
                                    </p:set>
                                    <p:animEffect transition="in" filter="wipe(down)">
                                      <p:cBhvr>
                                        <p:cTn id="177" dur="580">
                                          <p:stCondLst>
                                            <p:cond delay="0"/>
                                          </p:stCondLst>
                                        </p:cTn>
                                        <p:tgtEl>
                                          <p:spTgt spid="2">
                                            <p:graphicEl>
                                              <a:dgm id="{E5C1FE3E-ECA4-405E-B2D8-D602300D56B6}"/>
                                            </p:graphicEl>
                                          </p:spTgt>
                                        </p:tgtEl>
                                      </p:cBhvr>
                                    </p:animEffect>
                                    <p:anim calcmode="lin" valueType="num">
                                      <p:cBhvr>
                                        <p:cTn id="178" dur="1822" tmFilter="0,0; 0.14,0.36; 0.43,0.73; 0.71,0.91; 1.0,1.0">
                                          <p:stCondLst>
                                            <p:cond delay="0"/>
                                          </p:stCondLst>
                                        </p:cTn>
                                        <p:tgtEl>
                                          <p:spTgt spid="2">
                                            <p:graphicEl>
                                              <a:dgm id="{E5C1FE3E-ECA4-405E-B2D8-D602300D56B6}"/>
                                            </p:graphicEl>
                                          </p:spTgt>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2">
                                            <p:graphicEl>
                                              <a:dgm id="{E5C1FE3E-ECA4-405E-B2D8-D602300D56B6}"/>
                                            </p:graphicEl>
                                          </p:spTgt>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2">
                                            <p:graphicEl>
                                              <a:dgm id="{E5C1FE3E-ECA4-405E-B2D8-D602300D56B6}"/>
                                            </p:graphicEl>
                                          </p:spTgt>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2">
                                            <p:graphicEl>
                                              <a:dgm id="{E5C1FE3E-ECA4-405E-B2D8-D602300D56B6}"/>
                                            </p:graphicEl>
                                          </p:spTgt>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2">
                                            <p:graphicEl>
                                              <a:dgm id="{E5C1FE3E-ECA4-405E-B2D8-D602300D56B6}"/>
                                            </p:graphicEl>
                                          </p:spTgt>
                                        </p:tgtEl>
                                        <p:attrNameLst>
                                          <p:attrName>ppt_y</p:attrName>
                                        </p:attrNameLst>
                                      </p:cBhvr>
                                      <p:tavLst>
                                        <p:tav tm="0" fmla="#ppt_y-sin(pi*$)/81">
                                          <p:val>
                                            <p:fltVal val="0"/>
                                          </p:val>
                                        </p:tav>
                                        <p:tav tm="100000">
                                          <p:val>
                                            <p:fltVal val="1"/>
                                          </p:val>
                                        </p:tav>
                                      </p:tavLst>
                                    </p:anim>
                                    <p:animScale>
                                      <p:cBhvr>
                                        <p:cTn id="183" dur="26">
                                          <p:stCondLst>
                                            <p:cond delay="650"/>
                                          </p:stCondLst>
                                        </p:cTn>
                                        <p:tgtEl>
                                          <p:spTgt spid="2">
                                            <p:graphicEl>
                                              <a:dgm id="{E5C1FE3E-ECA4-405E-B2D8-D602300D56B6}"/>
                                            </p:graphicEl>
                                          </p:spTgt>
                                        </p:tgtEl>
                                      </p:cBhvr>
                                      <p:to x="100000" y="60000"/>
                                    </p:animScale>
                                    <p:animScale>
                                      <p:cBhvr>
                                        <p:cTn id="184" dur="166" decel="50000">
                                          <p:stCondLst>
                                            <p:cond delay="676"/>
                                          </p:stCondLst>
                                        </p:cTn>
                                        <p:tgtEl>
                                          <p:spTgt spid="2">
                                            <p:graphicEl>
                                              <a:dgm id="{E5C1FE3E-ECA4-405E-B2D8-D602300D56B6}"/>
                                            </p:graphicEl>
                                          </p:spTgt>
                                        </p:tgtEl>
                                      </p:cBhvr>
                                      <p:to x="100000" y="100000"/>
                                    </p:animScale>
                                    <p:animScale>
                                      <p:cBhvr>
                                        <p:cTn id="185" dur="26">
                                          <p:stCondLst>
                                            <p:cond delay="1312"/>
                                          </p:stCondLst>
                                        </p:cTn>
                                        <p:tgtEl>
                                          <p:spTgt spid="2">
                                            <p:graphicEl>
                                              <a:dgm id="{E5C1FE3E-ECA4-405E-B2D8-D602300D56B6}"/>
                                            </p:graphicEl>
                                          </p:spTgt>
                                        </p:tgtEl>
                                      </p:cBhvr>
                                      <p:to x="100000" y="80000"/>
                                    </p:animScale>
                                    <p:animScale>
                                      <p:cBhvr>
                                        <p:cTn id="186" dur="166" decel="50000">
                                          <p:stCondLst>
                                            <p:cond delay="1338"/>
                                          </p:stCondLst>
                                        </p:cTn>
                                        <p:tgtEl>
                                          <p:spTgt spid="2">
                                            <p:graphicEl>
                                              <a:dgm id="{E5C1FE3E-ECA4-405E-B2D8-D602300D56B6}"/>
                                            </p:graphicEl>
                                          </p:spTgt>
                                        </p:tgtEl>
                                      </p:cBhvr>
                                      <p:to x="100000" y="100000"/>
                                    </p:animScale>
                                    <p:animScale>
                                      <p:cBhvr>
                                        <p:cTn id="187" dur="26">
                                          <p:stCondLst>
                                            <p:cond delay="1642"/>
                                          </p:stCondLst>
                                        </p:cTn>
                                        <p:tgtEl>
                                          <p:spTgt spid="2">
                                            <p:graphicEl>
                                              <a:dgm id="{E5C1FE3E-ECA4-405E-B2D8-D602300D56B6}"/>
                                            </p:graphicEl>
                                          </p:spTgt>
                                        </p:tgtEl>
                                      </p:cBhvr>
                                      <p:to x="100000" y="90000"/>
                                    </p:animScale>
                                    <p:animScale>
                                      <p:cBhvr>
                                        <p:cTn id="188" dur="166" decel="50000">
                                          <p:stCondLst>
                                            <p:cond delay="1668"/>
                                          </p:stCondLst>
                                        </p:cTn>
                                        <p:tgtEl>
                                          <p:spTgt spid="2">
                                            <p:graphicEl>
                                              <a:dgm id="{E5C1FE3E-ECA4-405E-B2D8-D602300D56B6}"/>
                                            </p:graphicEl>
                                          </p:spTgt>
                                        </p:tgtEl>
                                      </p:cBhvr>
                                      <p:to x="100000" y="100000"/>
                                    </p:animScale>
                                    <p:animScale>
                                      <p:cBhvr>
                                        <p:cTn id="189" dur="26">
                                          <p:stCondLst>
                                            <p:cond delay="1808"/>
                                          </p:stCondLst>
                                        </p:cTn>
                                        <p:tgtEl>
                                          <p:spTgt spid="2">
                                            <p:graphicEl>
                                              <a:dgm id="{E5C1FE3E-ECA4-405E-B2D8-D602300D56B6}"/>
                                            </p:graphicEl>
                                          </p:spTgt>
                                        </p:tgtEl>
                                      </p:cBhvr>
                                      <p:to x="100000" y="95000"/>
                                    </p:animScale>
                                    <p:animScale>
                                      <p:cBhvr>
                                        <p:cTn id="190" dur="166" decel="50000">
                                          <p:stCondLst>
                                            <p:cond delay="1834"/>
                                          </p:stCondLst>
                                        </p:cTn>
                                        <p:tgtEl>
                                          <p:spTgt spid="2">
                                            <p:graphicEl>
                                              <a:dgm id="{E5C1FE3E-ECA4-405E-B2D8-D602300D56B6}"/>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8600"/>
            <a:ext cx="7010400" cy="579268"/>
          </a:xfrm>
          <a:prstGeom prst="rect">
            <a:avLst/>
          </a:prstGeom>
          <a:ln w="38100">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latin typeface="NikoshBAN" panose="02000000000000000000" pitchFamily="2" charset="0"/>
                <a:cs typeface="NikoshBAN" panose="02000000000000000000" pitchFamily="2" charset="0"/>
              </a:rPr>
              <a:t>আদর্শ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গুণাবলি</a:t>
            </a:r>
            <a:endParaRPr lang="en-US" sz="3600" dirty="0">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EA837EA9-6EE1-4E62-BD2E-6F75F0C10C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1143000"/>
            <a:ext cx="3276599" cy="3581436"/>
          </a:xfrm>
          <a:prstGeom prst="rect">
            <a:avLst/>
          </a:prstGeom>
        </p:spPr>
      </p:pic>
      <p:grpSp>
        <p:nvGrpSpPr>
          <p:cNvPr id="9" name="Group 8">
            <a:extLst>
              <a:ext uri="{FF2B5EF4-FFF2-40B4-BE49-F238E27FC236}">
                <a16:creationId xmlns:a16="http://schemas.microsoft.com/office/drawing/2014/main" id="{7F82135E-6CA5-43C5-8E25-37E4FF68A949}"/>
              </a:ext>
            </a:extLst>
          </p:cNvPr>
          <p:cNvGrpSpPr/>
          <p:nvPr/>
        </p:nvGrpSpPr>
        <p:grpSpPr>
          <a:xfrm>
            <a:off x="762000" y="1828800"/>
            <a:ext cx="2286000" cy="2209800"/>
            <a:chOff x="3209748" y="0"/>
            <a:chExt cx="1563885" cy="1563885"/>
          </a:xfrm>
        </p:grpSpPr>
        <p:sp>
          <p:nvSpPr>
            <p:cNvPr id="10" name="Oval 9">
              <a:extLst>
                <a:ext uri="{FF2B5EF4-FFF2-40B4-BE49-F238E27FC236}">
                  <a16:creationId xmlns:a16="http://schemas.microsoft.com/office/drawing/2014/main" id="{7E3AE92C-26FB-4CB0-909A-14BD62BBDAA1}"/>
                </a:ext>
              </a:extLst>
            </p:cNvPr>
            <p:cNvSpPr/>
            <p:nvPr/>
          </p:nvSpPr>
          <p:spPr>
            <a:xfrm>
              <a:off x="3209748" y="0"/>
              <a:ext cx="1563885" cy="1563885"/>
            </a:xfrm>
            <a:prstGeom prst="ellipse">
              <a:avLst/>
            </a:prstGeom>
            <a:solidFill>
              <a:schemeClr val="accent6">
                <a:lumMod val="60000"/>
                <a:lumOff val="40000"/>
                <a:alpha val="50000"/>
              </a:schemeClr>
            </a:solidFill>
            <a:ln>
              <a:solidFill>
                <a:srgbClr val="C00000"/>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11" name="Oval 4">
              <a:extLst>
                <a:ext uri="{FF2B5EF4-FFF2-40B4-BE49-F238E27FC236}">
                  <a16:creationId xmlns:a16="http://schemas.microsoft.com/office/drawing/2014/main" id="{00BDDDFA-5AEE-458C-B74E-FFE511BEC8D8}"/>
                </a:ext>
              </a:extLst>
            </p:cNvPr>
            <p:cNvSpPr txBox="1"/>
            <p:nvPr/>
          </p:nvSpPr>
          <p:spPr>
            <a:xfrm>
              <a:off x="3438774" y="229026"/>
              <a:ext cx="1105833" cy="110583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3200" kern="1200" dirty="0" err="1">
                  <a:latin typeface="NikoshBAN" panose="02000000000000000000" pitchFamily="2" charset="0"/>
                  <a:cs typeface="NikoshBAN" panose="02000000000000000000" pitchFamily="2" charset="0"/>
                </a:rPr>
                <a:t>দৈহিক</a:t>
              </a:r>
              <a:r>
                <a:rPr lang="en-US" sz="3200" kern="1200" dirty="0">
                  <a:latin typeface="NikoshBAN" panose="02000000000000000000" pitchFamily="2" charset="0"/>
                  <a:cs typeface="NikoshBAN" panose="02000000000000000000" pitchFamily="2" charset="0"/>
                </a:rPr>
                <a:t> </a:t>
              </a:r>
              <a:r>
                <a:rPr lang="en-US" sz="3200" kern="1200" dirty="0" err="1">
                  <a:latin typeface="NikoshBAN" panose="02000000000000000000" pitchFamily="2" charset="0"/>
                  <a:cs typeface="NikoshBAN" panose="02000000000000000000" pitchFamily="2" charset="0"/>
                </a:rPr>
                <a:t>সামর্থ্য</a:t>
              </a:r>
              <a:r>
                <a:rPr lang="en-US" sz="3200" kern="1200" dirty="0">
                  <a:latin typeface="NikoshBAN" panose="02000000000000000000" pitchFamily="2" charset="0"/>
                  <a:cs typeface="NikoshBAN" panose="02000000000000000000" pitchFamily="2" charset="0"/>
                </a:rPr>
                <a:t> ও </a:t>
              </a:r>
              <a:r>
                <a:rPr lang="en-US" sz="3200" kern="1200" dirty="0" err="1">
                  <a:latin typeface="NikoshBAN" panose="02000000000000000000" pitchFamily="2" charset="0"/>
                  <a:cs typeface="NikoshBAN" panose="02000000000000000000" pitchFamily="2" charset="0"/>
                </a:rPr>
                <a:t>সুস্থ্যতা</a:t>
              </a:r>
              <a:r>
                <a:rPr lang="en-US" sz="3200" kern="1200" dirty="0">
                  <a:latin typeface="NikoshBAN" panose="02000000000000000000" pitchFamily="2" charset="0"/>
                  <a:cs typeface="NikoshBAN" panose="02000000000000000000" pitchFamily="2" charset="0"/>
                </a:rPr>
                <a:t> </a:t>
              </a:r>
            </a:p>
          </p:txBody>
        </p:sp>
      </p:grpSp>
      <p:sp>
        <p:nvSpPr>
          <p:cNvPr id="12" name="Rectangle: Rounded Corners 11">
            <a:extLst>
              <a:ext uri="{FF2B5EF4-FFF2-40B4-BE49-F238E27FC236}">
                <a16:creationId xmlns:a16="http://schemas.microsoft.com/office/drawing/2014/main" id="{86DE59B9-A4AC-4FB0-816F-3BAE891F0810}"/>
              </a:ext>
            </a:extLst>
          </p:cNvPr>
          <p:cNvSpPr/>
          <p:nvPr/>
        </p:nvSpPr>
        <p:spPr>
          <a:xfrm>
            <a:off x="685800" y="4953000"/>
            <a:ext cx="8001000" cy="1447800"/>
          </a:xfrm>
          <a:prstGeom prst="roundRect">
            <a:avLst/>
          </a:prstGeom>
          <a:ln w="38100">
            <a:solidFill>
              <a:srgbClr val="CC3300"/>
            </a:solidFill>
          </a:ln>
        </p:spPr>
        <p:style>
          <a:lnRef idx="2">
            <a:schemeClr val="dk1"/>
          </a:lnRef>
          <a:fillRef idx="1">
            <a:schemeClr val="lt1"/>
          </a:fillRef>
          <a:effectRef idx="0">
            <a:schemeClr val="dk1"/>
          </a:effectRef>
          <a:fontRef idx="minor">
            <a:schemeClr val="dk1"/>
          </a:fontRef>
        </p:style>
        <p:txBody>
          <a:bodyPr rtlCol="0" anchor="ctr"/>
          <a:lstStyle/>
          <a:p>
            <a:pPr algn="just"/>
            <a:r>
              <a:rPr lang="en-US" sz="2800" dirty="0" err="1">
                <a:latin typeface="NikoshBAN" panose="02000000000000000000" pitchFamily="2" charset="0"/>
                <a:cs typeface="NikoshBAN" panose="02000000000000000000" pitchFamily="2" charset="0"/>
              </a:rPr>
              <a:t>নেতাকে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অনেক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দৈহিক</a:t>
            </a:r>
            <a:r>
              <a:rPr lang="en-US" sz="2800" dirty="0">
                <a:latin typeface="NikoshBAN" panose="02000000000000000000" pitchFamily="2" charset="0"/>
                <a:cs typeface="NikoshBAN" panose="02000000000000000000" pitchFamily="2" charset="0"/>
              </a:rPr>
              <a:t> ও </a:t>
            </a:r>
            <a:r>
              <a:rPr lang="en-US" sz="2800" dirty="0" err="1">
                <a:latin typeface="NikoshBAN" panose="02000000000000000000" pitchFamily="2" charset="0"/>
                <a:cs typeface="NikoshBAN" panose="02000000000000000000" pitchFamily="2" charset="0"/>
              </a:rPr>
              <a:t>মানসিক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পরিশ্রম</a:t>
            </a:r>
            <a:r>
              <a:rPr lang="en-US" sz="2800" dirty="0">
                <a:latin typeface="NikoshBAN" panose="02000000000000000000" pitchFamily="2" charset="0"/>
                <a:cs typeface="NikoshBAN" panose="02000000000000000000" pitchFamily="2" charset="0"/>
              </a:rPr>
              <a:t> ও </a:t>
            </a:r>
            <a:r>
              <a:rPr lang="en-US" sz="2800" dirty="0" err="1">
                <a:latin typeface="NikoshBAN" panose="02000000000000000000" pitchFamily="2" charset="0"/>
                <a:cs typeface="NikoshBAN" panose="02000000000000000000" pitchFamily="2" charset="0"/>
              </a:rPr>
              <a:t>চাপ</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বহন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হয়</a:t>
            </a:r>
            <a:r>
              <a:rPr lang="en-US" sz="2800" dirty="0">
                <a:latin typeface="NikoshBAN" panose="02000000000000000000" pitchFamily="2" charset="0"/>
                <a:cs typeface="NikoshBAN" panose="02000000000000000000" pitchFamily="2" charset="0"/>
              </a:rPr>
              <a:t>। এ </a:t>
            </a:r>
            <a:r>
              <a:rPr lang="en-US" sz="2800" dirty="0" err="1">
                <a:latin typeface="NikoshBAN" panose="02000000000000000000" pitchFamily="2" charset="0"/>
                <a:cs typeface="NikoshBAN" panose="02000000000000000000" pitchFamily="2" charset="0"/>
              </a:rPr>
              <a:t>জন্য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দৈহিক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সামর্থ্য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থাকার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পাশাপাশি</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শারীরিক</a:t>
            </a:r>
            <a:r>
              <a:rPr lang="en-US" sz="2800" dirty="0">
                <a:latin typeface="NikoshBAN" panose="02000000000000000000" pitchFamily="2" charset="0"/>
                <a:cs typeface="NikoshBAN" panose="02000000000000000000" pitchFamily="2" charset="0"/>
              </a:rPr>
              <a:t> ও </a:t>
            </a:r>
            <a:r>
              <a:rPr lang="en-US" sz="2800" dirty="0" err="1">
                <a:latin typeface="NikoshBAN" panose="02000000000000000000" pitchFamily="2" charset="0"/>
                <a:cs typeface="NikoshBAN" panose="02000000000000000000" pitchFamily="2" charset="0"/>
              </a:rPr>
              <a:t>মানসিক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সুস্থ্যতা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থাকা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আবশ্যক</a:t>
            </a:r>
            <a:r>
              <a:rPr lang="en-US" sz="2800" dirty="0">
                <a:latin typeface="NikoshBAN" panose="02000000000000000000" pitchFamily="2" charset="0"/>
                <a:cs typeface="NikoshBAN" panose="02000000000000000000" pitchFamily="2" charset="0"/>
              </a:rPr>
              <a:t>।</a:t>
            </a:r>
            <a:r>
              <a:rPr lang="en-US"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আমাদের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জাতির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জনকের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মধ্যে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সময়ই</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বিদ্যমান</a:t>
            </a:r>
            <a:r>
              <a:rPr lang="en-US" sz="2800" dirty="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3430564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p:stCondLst>
                              <p:cond delay="2000"/>
                            </p:stCondLst>
                            <p:childTnLst>
                              <p:par>
                                <p:cTn id="9" presetID="30" presetClass="entr" presetSubtype="0" fill="hold"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600" decel="100000"/>
                                        <p:tgtEl>
                                          <p:spTgt spid="9"/>
                                        </p:tgtEl>
                                      </p:cBhvr>
                                    </p:animEffect>
                                    <p:anim calcmode="lin" valueType="num">
                                      <p:cBhvr>
                                        <p:cTn id="12" dur="1600" decel="100000" fill="hold"/>
                                        <p:tgtEl>
                                          <p:spTgt spid="9"/>
                                        </p:tgtEl>
                                        <p:attrNameLst>
                                          <p:attrName>style.rotation</p:attrName>
                                        </p:attrNameLst>
                                      </p:cBhvr>
                                      <p:tavLst>
                                        <p:tav tm="0">
                                          <p:val>
                                            <p:fltVal val="-90"/>
                                          </p:val>
                                        </p:tav>
                                        <p:tav tm="100000">
                                          <p:val>
                                            <p:fltVal val="0"/>
                                          </p:val>
                                        </p:tav>
                                      </p:tavLst>
                                    </p:anim>
                                    <p:anim calcmode="lin" valueType="num">
                                      <p:cBhvr>
                                        <p:cTn id="13" dur="1600" decel="100000" fill="hold"/>
                                        <p:tgtEl>
                                          <p:spTgt spid="9"/>
                                        </p:tgtEl>
                                        <p:attrNameLst>
                                          <p:attrName>ppt_x</p:attrName>
                                        </p:attrNameLst>
                                      </p:cBhvr>
                                      <p:tavLst>
                                        <p:tav tm="0">
                                          <p:val>
                                            <p:strVal val="#ppt_x+0.4"/>
                                          </p:val>
                                        </p:tav>
                                        <p:tav tm="100000">
                                          <p:val>
                                            <p:strVal val="#ppt_x-0.05"/>
                                          </p:val>
                                        </p:tav>
                                      </p:tavLst>
                                    </p:anim>
                                    <p:anim calcmode="lin" valueType="num">
                                      <p:cBhvr>
                                        <p:cTn id="14" dur="1600" decel="100000" fill="hold"/>
                                        <p:tgtEl>
                                          <p:spTgt spid="9"/>
                                        </p:tgtEl>
                                        <p:attrNameLst>
                                          <p:attrName>ppt_y</p:attrName>
                                        </p:attrNameLst>
                                      </p:cBhvr>
                                      <p:tavLst>
                                        <p:tav tm="0">
                                          <p:val>
                                            <p:strVal val="#ppt_y-0.4"/>
                                          </p:val>
                                        </p:tav>
                                        <p:tav tm="100000">
                                          <p:val>
                                            <p:strVal val="#ppt_y+0.1"/>
                                          </p:val>
                                        </p:tav>
                                      </p:tavLst>
                                    </p:anim>
                                    <p:anim calcmode="lin" valueType="num">
                                      <p:cBhvr>
                                        <p:cTn id="15" dur="400" accel="100000" fill="hold">
                                          <p:stCondLst>
                                            <p:cond delay="1600"/>
                                          </p:stCondLst>
                                        </p:cTn>
                                        <p:tgtEl>
                                          <p:spTgt spid="9"/>
                                        </p:tgtEl>
                                        <p:attrNameLst>
                                          <p:attrName>ppt_x</p:attrName>
                                        </p:attrNameLst>
                                      </p:cBhvr>
                                      <p:tavLst>
                                        <p:tav tm="0">
                                          <p:val>
                                            <p:strVal val="#ppt_x-0.05"/>
                                          </p:val>
                                        </p:tav>
                                        <p:tav tm="100000">
                                          <p:val>
                                            <p:strVal val="#ppt_x"/>
                                          </p:val>
                                        </p:tav>
                                      </p:tavLst>
                                    </p:anim>
                                    <p:anim calcmode="lin" valueType="num">
                                      <p:cBhvr>
                                        <p:cTn id="16" dur="400" accel="100000" fill="hold">
                                          <p:stCondLst>
                                            <p:cond delay="1600"/>
                                          </p:stCondLst>
                                        </p:cTn>
                                        <p:tgtEl>
                                          <p:spTgt spid="9"/>
                                        </p:tgtEl>
                                        <p:attrNameLst>
                                          <p:attrName>ppt_y</p:attrName>
                                        </p:attrNameLst>
                                      </p:cBhvr>
                                      <p:tavLst>
                                        <p:tav tm="0">
                                          <p:val>
                                            <p:strVal val="#ppt_y+0.1"/>
                                          </p:val>
                                        </p:tav>
                                        <p:tav tm="100000">
                                          <p:val>
                                            <p:strVal val="#ppt_y"/>
                                          </p:val>
                                        </p:tav>
                                      </p:tavLst>
                                    </p:anim>
                                  </p:childTnLst>
                                </p:cTn>
                              </p:par>
                            </p:childTnLst>
                          </p:cTn>
                        </p:par>
                        <p:par>
                          <p:cTn id="17" fill="hold">
                            <p:stCondLst>
                              <p:cond delay="5000"/>
                            </p:stCondLst>
                            <p:childTnLst>
                              <p:par>
                                <p:cTn id="18" presetID="41" presetClass="entr" presetSubtype="0" fill="hold" grpId="0" nodeType="afterEffect">
                                  <p:stCondLst>
                                    <p:cond delay="2000"/>
                                  </p:stCondLst>
                                  <p:iterate type="lt">
                                    <p:tmPct val="10000"/>
                                  </p:iterate>
                                  <p:childTnLst>
                                    <p:set>
                                      <p:cBhvr>
                                        <p:cTn id="19" dur="1" fill="hold">
                                          <p:stCondLst>
                                            <p:cond delay="0"/>
                                          </p:stCondLst>
                                        </p:cTn>
                                        <p:tgtEl>
                                          <p:spTgt spid="12"/>
                                        </p:tgtEl>
                                        <p:attrNameLst>
                                          <p:attrName>style.visibility</p:attrName>
                                        </p:attrNameLst>
                                      </p:cBhvr>
                                      <p:to>
                                        <p:strVal val="visible"/>
                                      </p:to>
                                    </p:set>
                                    <p:anim calcmode="lin" valueType="num">
                                      <p:cBhvr>
                                        <p:cTn id="20" dur="20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1" dur="2000" fill="hold"/>
                                        <p:tgtEl>
                                          <p:spTgt spid="12"/>
                                        </p:tgtEl>
                                        <p:attrNameLst>
                                          <p:attrName>ppt_y</p:attrName>
                                        </p:attrNameLst>
                                      </p:cBhvr>
                                      <p:tavLst>
                                        <p:tav tm="0">
                                          <p:val>
                                            <p:strVal val="#ppt_y"/>
                                          </p:val>
                                        </p:tav>
                                        <p:tav tm="100000">
                                          <p:val>
                                            <p:strVal val="#ppt_y"/>
                                          </p:val>
                                        </p:tav>
                                      </p:tavLst>
                                    </p:anim>
                                    <p:anim calcmode="lin" valueType="num">
                                      <p:cBhvr>
                                        <p:cTn id="22" dur="20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3" dur="20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4" dur="20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28600"/>
            <a:ext cx="7086600" cy="533399"/>
          </a:xfrm>
          <a:prstGeom prst="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latin typeface="NikoshBAN" panose="02000000000000000000" pitchFamily="2" charset="0"/>
                <a:cs typeface="NikoshBAN" panose="02000000000000000000" pitchFamily="2" charset="0"/>
              </a:rPr>
              <a:t>আদর্শ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গুণাবলি</a:t>
            </a:r>
            <a:endParaRPr lang="en-US" sz="3600" dirty="0">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F2A691E7-4854-4CBD-9475-12294BE0AA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197005"/>
            <a:ext cx="5534610" cy="3429001"/>
          </a:xfrm>
          <a:prstGeom prst="rect">
            <a:avLst/>
          </a:prstGeom>
        </p:spPr>
      </p:pic>
      <p:grpSp>
        <p:nvGrpSpPr>
          <p:cNvPr id="10" name="Group 9">
            <a:extLst>
              <a:ext uri="{FF2B5EF4-FFF2-40B4-BE49-F238E27FC236}">
                <a16:creationId xmlns:a16="http://schemas.microsoft.com/office/drawing/2014/main" id="{2DB1498B-EC15-48B0-AE8F-E4F426F5ABF3}"/>
              </a:ext>
            </a:extLst>
          </p:cNvPr>
          <p:cNvGrpSpPr/>
          <p:nvPr/>
        </p:nvGrpSpPr>
        <p:grpSpPr>
          <a:xfrm>
            <a:off x="762000" y="2057400"/>
            <a:ext cx="2153543" cy="2133600"/>
            <a:chOff x="4537394" y="267695"/>
            <a:chExt cx="1563885" cy="1563885"/>
          </a:xfrm>
        </p:grpSpPr>
        <p:sp>
          <p:nvSpPr>
            <p:cNvPr id="11" name="Oval 10">
              <a:extLst>
                <a:ext uri="{FF2B5EF4-FFF2-40B4-BE49-F238E27FC236}">
                  <a16:creationId xmlns:a16="http://schemas.microsoft.com/office/drawing/2014/main" id="{479D4898-FEC6-4C0A-9762-3281E32254C8}"/>
                </a:ext>
              </a:extLst>
            </p:cNvPr>
            <p:cNvSpPr/>
            <p:nvPr/>
          </p:nvSpPr>
          <p:spPr>
            <a:xfrm>
              <a:off x="4537394" y="267695"/>
              <a:ext cx="1563885" cy="1563885"/>
            </a:xfrm>
            <a:prstGeom prst="ellipse">
              <a:avLst/>
            </a:prstGeom>
            <a:solidFill>
              <a:schemeClr val="accent6">
                <a:lumMod val="60000"/>
                <a:lumOff val="40000"/>
                <a:alpha val="50000"/>
              </a:schemeClr>
            </a:solidFill>
            <a:ln>
              <a:solidFill>
                <a:srgbClr val="009900"/>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12" name="Oval 4">
              <a:extLst>
                <a:ext uri="{FF2B5EF4-FFF2-40B4-BE49-F238E27FC236}">
                  <a16:creationId xmlns:a16="http://schemas.microsoft.com/office/drawing/2014/main" id="{EFC956D0-F68B-4740-A05E-C343FC03A483}"/>
                </a:ext>
              </a:extLst>
            </p:cNvPr>
            <p:cNvSpPr txBox="1"/>
            <p:nvPr/>
          </p:nvSpPr>
          <p:spPr>
            <a:xfrm>
              <a:off x="4766420" y="496721"/>
              <a:ext cx="1105833" cy="110583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3600" kern="1200" dirty="0" err="1">
                  <a:latin typeface="NikoshBAN" panose="02000000000000000000" pitchFamily="2" charset="0"/>
                  <a:cs typeface="NikoshBAN" panose="02000000000000000000" pitchFamily="2" charset="0"/>
                </a:rPr>
                <a:t>প্রখর</a:t>
              </a:r>
              <a:r>
                <a:rPr lang="en-US" sz="3600" kern="1200" dirty="0">
                  <a:latin typeface="NikoshBAN" panose="02000000000000000000" pitchFamily="2" charset="0"/>
                  <a:cs typeface="NikoshBAN" panose="02000000000000000000" pitchFamily="2" charset="0"/>
                </a:rPr>
                <a:t> </a:t>
              </a:r>
              <a:r>
                <a:rPr lang="en-US" sz="3600" kern="1200" dirty="0" err="1">
                  <a:latin typeface="NikoshBAN" panose="02000000000000000000" pitchFamily="2" charset="0"/>
                  <a:cs typeface="NikoshBAN" panose="02000000000000000000" pitchFamily="2" charset="0"/>
                </a:rPr>
                <a:t>ব্যক্তিত্ব</a:t>
              </a:r>
              <a:r>
                <a:rPr lang="en-US" sz="3600" kern="1200" dirty="0">
                  <a:latin typeface="NikoshBAN" panose="02000000000000000000" pitchFamily="2" charset="0"/>
                  <a:cs typeface="NikoshBAN" panose="02000000000000000000" pitchFamily="2" charset="0"/>
                </a:rPr>
                <a:t> </a:t>
              </a:r>
            </a:p>
          </p:txBody>
        </p:sp>
      </p:grpSp>
      <p:sp>
        <p:nvSpPr>
          <p:cNvPr id="14" name="Rectangle: Rounded Corners 13">
            <a:extLst>
              <a:ext uri="{FF2B5EF4-FFF2-40B4-BE49-F238E27FC236}">
                <a16:creationId xmlns:a16="http://schemas.microsoft.com/office/drawing/2014/main" id="{048874E7-F174-4158-ACED-272A308C9AF9}"/>
              </a:ext>
            </a:extLst>
          </p:cNvPr>
          <p:cNvSpPr/>
          <p:nvPr/>
        </p:nvSpPr>
        <p:spPr>
          <a:xfrm>
            <a:off x="609600" y="4907871"/>
            <a:ext cx="8001000" cy="1447800"/>
          </a:xfrm>
          <a:prstGeom prst="roundRect">
            <a:avLst/>
          </a:prstGeom>
          <a:ln w="38100">
            <a:solidFill>
              <a:srgbClr val="CC00FF"/>
            </a:solidFill>
          </a:ln>
        </p:spPr>
        <p:style>
          <a:lnRef idx="2">
            <a:schemeClr val="accent2"/>
          </a:lnRef>
          <a:fillRef idx="1">
            <a:schemeClr val="lt1"/>
          </a:fillRef>
          <a:effectRef idx="0">
            <a:schemeClr val="accent2"/>
          </a:effectRef>
          <a:fontRef idx="minor">
            <a:schemeClr val="dk1"/>
          </a:fontRef>
        </p:style>
        <p:txBody>
          <a:bodyPr rtlCol="0" anchor="ctr"/>
          <a:lstStyle/>
          <a:p>
            <a:pPr algn="just"/>
            <a:r>
              <a:rPr lang="en-US" sz="2800" dirty="0" err="1">
                <a:latin typeface="NikoshBAN" panose="02000000000000000000" pitchFamily="2" charset="0"/>
                <a:cs typeface="NikoshBAN" panose="02000000000000000000" pitchFamily="2" charset="0"/>
              </a:rPr>
              <a:t>নেতাকে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ব্যক্তিগতভাবে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ধীর-স্থির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মার্জিত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ব্যবহার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সম্মোহনী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ক্ষমতা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মিশ্রিত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ব্যক্তিত্বের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অধিকারি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নেতাকে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সকলে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সম্মান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a:t>
            </a:r>
            <a:r>
              <a:rPr lang="en-US"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44625121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strVal val="#ppt_h"/>
                                          </p:val>
                                        </p:tav>
                                        <p:tav tm="100000">
                                          <p:val>
                                            <p:strVal val="#ppt_h"/>
                                          </p:val>
                                        </p:tav>
                                      </p:tavLst>
                                    </p:anim>
                                  </p:childTnLst>
                                </p:cTn>
                              </p:par>
                            </p:childTnLst>
                          </p:cTn>
                        </p:par>
                        <p:par>
                          <p:cTn id="9" fill="hold">
                            <p:stCondLst>
                              <p:cond delay="3000"/>
                            </p:stCondLst>
                            <p:childTnLst>
                              <p:par>
                                <p:cTn id="10" presetID="25" presetClass="entr" presetSubtype="0" fill="hold" nodeType="afterEffect">
                                  <p:stCondLst>
                                    <p:cond delay="100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 dur="10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4" dur="1000" accel="50000" fill="hold">
                                          <p:stCondLst>
                                            <p:cond delay="1000"/>
                                          </p:stCondLst>
                                        </p:cTn>
                                        <p:tgtEl>
                                          <p:spTgt spid="10"/>
                                        </p:tgtEl>
                                        <p:attrNameLst>
                                          <p:attrName>ppt_w</p:attrName>
                                        </p:attrNameLst>
                                      </p:cBhvr>
                                      <p:tavLst>
                                        <p:tav tm="0">
                                          <p:val>
                                            <p:strVal val="#ppt_w*.05"/>
                                          </p:val>
                                        </p:tav>
                                        <p:tav tm="100000">
                                          <p:val>
                                            <p:strVal val="#ppt_w"/>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anim calcmode="lin" valueType="num">
                                      <p:cBhvr>
                                        <p:cTn id="16" dur="10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7" dur="10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8" dur="1000" accel="50000" fill="hold">
                                          <p:stCondLst>
                                            <p:cond delay="1000"/>
                                          </p:stCondLst>
                                        </p:cTn>
                                        <p:tgtEl>
                                          <p:spTgt spid="10"/>
                                        </p:tgtEl>
                                        <p:attrNameLst>
                                          <p:attrName>ppt_y</p:attrName>
                                        </p:attrNameLst>
                                      </p:cBhvr>
                                      <p:tavLst>
                                        <p:tav tm="0">
                                          <p:val>
                                            <p:strVal val="#ppt_y+.1"/>
                                          </p:val>
                                        </p:tav>
                                        <p:tav tm="100000">
                                          <p:val>
                                            <p:strVal val="#ppt_y"/>
                                          </p:val>
                                        </p:tav>
                                      </p:tavLst>
                                    </p:anim>
                                    <p:animEffect transition="in" filter="fade">
                                      <p:cBhvr>
                                        <p:cTn id="19" dur="2000" decel="50000">
                                          <p:stCondLst>
                                            <p:cond delay="0"/>
                                          </p:stCondLst>
                                        </p:cTn>
                                        <p:tgtEl>
                                          <p:spTgt spid="10"/>
                                        </p:tgtEl>
                                      </p:cBhvr>
                                    </p:animEffect>
                                  </p:childTnLst>
                                </p:cTn>
                              </p:par>
                            </p:childTnLst>
                          </p:cTn>
                        </p:par>
                        <p:par>
                          <p:cTn id="20" fill="hold">
                            <p:stCondLst>
                              <p:cond delay="6000"/>
                            </p:stCondLst>
                            <p:childTnLst>
                              <p:par>
                                <p:cTn id="21" presetID="41" presetClass="entr" presetSubtype="0" fill="hold" grpId="0" nodeType="afterEffect">
                                  <p:stCondLst>
                                    <p:cond delay="1000"/>
                                  </p:stCondLst>
                                  <p:iterate type="lt">
                                    <p:tmPct val="10000"/>
                                  </p:iterate>
                                  <p:childTnLst>
                                    <p:set>
                                      <p:cBhvr>
                                        <p:cTn id="22" dur="1" fill="hold">
                                          <p:stCondLst>
                                            <p:cond delay="0"/>
                                          </p:stCondLst>
                                        </p:cTn>
                                        <p:tgtEl>
                                          <p:spTgt spid="14"/>
                                        </p:tgtEl>
                                        <p:attrNameLst>
                                          <p:attrName>style.visibility</p:attrName>
                                        </p:attrNameLst>
                                      </p:cBhvr>
                                      <p:to>
                                        <p:strVal val="visible"/>
                                      </p:to>
                                    </p:set>
                                    <p:anim calcmode="lin" valueType="num">
                                      <p:cBhvr>
                                        <p:cTn id="23" dur="20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4" dur="2000" fill="hold"/>
                                        <p:tgtEl>
                                          <p:spTgt spid="14"/>
                                        </p:tgtEl>
                                        <p:attrNameLst>
                                          <p:attrName>ppt_y</p:attrName>
                                        </p:attrNameLst>
                                      </p:cBhvr>
                                      <p:tavLst>
                                        <p:tav tm="0">
                                          <p:val>
                                            <p:strVal val="#ppt_y"/>
                                          </p:val>
                                        </p:tav>
                                        <p:tav tm="100000">
                                          <p:val>
                                            <p:strVal val="#ppt_y"/>
                                          </p:val>
                                        </p:tav>
                                      </p:tavLst>
                                    </p:anim>
                                    <p:anim calcmode="lin" valueType="num">
                                      <p:cBhvr>
                                        <p:cTn id="25" dur="20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6" dur="20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0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28600"/>
            <a:ext cx="6934200" cy="533400"/>
          </a:xfrm>
          <a:prstGeom prst="rect">
            <a:avLst/>
          </a:prstGeom>
          <a:ln w="38100">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latin typeface="NikoshBAN" panose="02000000000000000000" pitchFamily="2" charset="0"/>
                <a:cs typeface="NikoshBAN" panose="02000000000000000000" pitchFamily="2" charset="0"/>
              </a:rPr>
              <a:t>আদর্শ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নেতার</a:t>
            </a:r>
            <a:r>
              <a:rPr lang="en-US" sz="3600" dirty="0">
                <a:latin typeface="NikoshBAN" panose="02000000000000000000" pitchFamily="2" charset="0"/>
                <a:cs typeface="NikoshBAN" panose="02000000000000000000" pitchFamily="2" charset="0"/>
              </a:rPr>
              <a:t> </a:t>
            </a:r>
            <a:r>
              <a:rPr lang="en-US" sz="3600">
                <a:latin typeface="NikoshBAN" panose="02000000000000000000" pitchFamily="2" charset="0"/>
                <a:cs typeface="NikoshBAN" panose="02000000000000000000" pitchFamily="2" charset="0"/>
              </a:rPr>
              <a:t>গুণাবলি</a:t>
            </a:r>
            <a:endParaRPr lang="en-US" sz="3600" dirty="0">
              <a:latin typeface="NikoshBAN" panose="02000000000000000000" pitchFamily="2" charset="0"/>
              <a:cs typeface="NikoshBAN" panose="02000000000000000000" pitchFamily="2" charset="0"/>
            </a:endParaRPr>
          </a:p>
        </p:txBody>
      </p:sp>
      <p:sp>
        <p:nvSpPr>
          <p:cNvPr id="14" name="Rectangle: Rounded Corners 13">
            <a:extLst>
              <a:ext uri="{FF2B5EF4-FFF2-40B4-BE49-F238E27FC236}">
                <a16:creationId xmlns:a16="http://schemas.microsoft.com/office/drawing/2014/main" id="{048874E7-F174-4158-ACED-272A308C9AF9}"/>
              </a:ext>
            </a:extLst>
          </p:cNvPr>
          <p:cNvSpPr/>
          <p:nvPr/>
        </p:nvSpPr>
        <p:spPr>
          <a:xfrm>
            <a:off x="685800" y="3604493"/>
            <a:ext cx="8001000" cy="3087578"/>
          </a:xfrm>
          <a:prstGeom prst="roundRect">
            <a:avLst/>
          </a:prstGeom>
          <a:ln w="38100">
            <a:solidFill>
              <a:srgbClr val="0000FF"/>
            </a:solidFill>
          </a:ln>
        </p:spPr>
        <p:style>
          <a:lnRef idx="2">
            <a:schemeClr val="accent4"/>
          </a:lnRef>
          <a:fillRef idx="1">
            <a:schemeClr val="lt1"/>
          </a:fillRef>
          <a:effectRef idx="0">
            <a:schemeClr val="accent4"/>
          </a:effectRef>
          <a:fontRef idx="minor">
            <a:schemeClr val="dk1"/>
          </a:fontRef>
        </p:style>
        <p:txBody>
          <a:bodyPr rtlCol="0" anchor="ctr"/>
          <a:lstStyle/>
          <a:p>
            <a:pPr algn="just"/>
            <a:endParaRPr lang="en-US" sz="1600" dirty="0">
              <a:latin typeface="NikoshBAN" panose="02000000000000000000" pitchFamily="2" charset="0"/>
              <a:cs typeface="NikoshBAN" panose="02000000000000000000" pitchFamily="2" charset="0"/>
            </a:endParaRPr>
          </a:p>
          <a:p>
            <a:pPr algn="just"/>
            <a:endParaRPr lang="en-US" sz="1600" dirty="0">
              <a:latin typeface="NikoshBAN" panose="02000000000000000000" pitchFamily="2" charset="0"/>
              <a:cs typeface="NikoshBAN" panose="02000000000000000000" pitchFamily="2" charset="0"/>
            </a:endParaRPr>
          </a:p>
          <a:p>
            <a:pPr algn="just"/>
            <a:endParaRPr lang="en-US" sz="1600" dirty="0">
              <a:latin typeface="NikoshBAN" panose="02000000000000000000" pitchFamily="2" charset="0"/>
              <a:cs typeface="NikoshBAN" panose="02000000000000000000" pitchFamily="2" charset="0"/>
            </a:endParaRPr>
          </a:p>
          <a:p>
            <a:pPr algn="just"/>
            <a:endParaRPr lang="en-US" sz="1600" dirty="0">
              <a:latin typeface="NikoshBAN" panose="02000000000000000000" pitchFamily="2" charset="0"/>
              <a:cs typeface="NikoshBAN" panose="02000000000000000000" pitchFamily="2" charset="0"/>
            </a:endParaRPr>
          </a:p>
          <a:p>
            <a:pPr algn="just"/>
            <a:r>
              <a:rPr lang="en-US" sz="1600" dirty="0" err="1">
                <a:latin typeface="NikoshBAN" panose="02000000000000000000" pitchFamily="2" charset="0"/>
                <a:cs typeface="NikoshBAN" panose="02000000000000000000" pitchFamily="2" charset="0"/>
              </a:rPr>
              <a:t>আনুষ্ঠানিক</a:t>
            </a:r>
            <a:r>
              <a:rPr lang="en-US" sz="1600" dirty="0">
                <a:latin typeface="NikoshBAN" panose="02000000000000000000" pitchFamily="2" charset="0"/>
                <a:cs typeface="NikoshBAN" panose="02000000000000000000" pitchFamily="2" charset="0"/>
              </a:rPr>
              <a:t> </a:t>
            </a:r>
            <a:r>
              <a:rPr lang="en-US" sz="1600" dirty="0" err="1">
                <a:latin typeface="NikoshBAN" panose="02000000000000000000" pitchFamily="2" charset="0"/>
                <a:cs typeface="NikoshBAN" panose="02000000000000000000" pitchFamily="2" charset="0"/>
              </a:rPr>
              <a:t>শিক্ষা</a:t>
            </a:r>
            <a:r>
              <a:rPr lang="en-US" sz="1600" dirty="0">
                <a:latin typeface="NikoshBAN" panose="02000000000000000000" pitchFamily="2" charset="0"/>
                <a:cs typeface="NikoshBAN" panose="02000000000000000000" pitchFamily="2" charset="0"/>
              </a:rPr>
              <a:t> </a:t>
            </a:r>
            <a:r>
              <a:rPr lang="en-US" sz="1600" dirty="0" err="1">
                <a:latin typeface="NikoshBAN" panose="02000000000000000000" pitchFamily="2" charset="0"/>
                <a:cs typeface="NikoshBAN" panose="02000000000000000000" pitchFamily="2" charset="0"/>
              </a:rPr>
              <a:t>মানুষকে</a:t>
            </a:r>
            <a:r>
              <a:rPr lang="en-US" sz="1600" dirty="0">
                <a:latin typeface="NikoshBAN" panose="02000000000000000000" pitchFamily="2" charset="0"/>
                <a:cs typeface="NikoshBAN" panose="02000000000000000000" pitchFamily="2" charset="0"/>
              </a:rPr>
              <a:t> </a:t>
            </a:r>
            <a:r>
              <a:rPr lang="en-US" sz="1600" dirty="0" err="1">
                <a:latin typeface="NikoshBAN" panose="02000000000000000000" pitchFamily="2" charset="0"/>
                <a:cs typeface="NikoshBAN" panose="02000000000000000000" pitchFamily="2" charset="0"/>
              </a:rPr>
              <a:t>অনেক</a:t>
            </a:r>
            <a:r>
              <a:rPr lang="en-US" sz="1600" dirty="0">
                <a:latin typeface="NikoshBAN" panose="02000000000000000000" pitchFamily="2" charset="0"/>
                <a:cs typeface="NikoshBAN" panose="02000000000000000000" pitchFamily="2" charset="0"/>
              </a:rPr>
              <a:t> </a:t>
            </a:r>
            <a:r>
              <a:rPr lang="en-US" sz="1600" dirty="0" err="1">
                <a:latin typeface="NikoshBAN" panose="02000000000000000000" pitchFamily="2" charset="0"/>
                <a:cs typeface="NikoshBAN" panose="02000000000000000000" pitchFamily="2" charset="0"/>
              </a:rPr>
              <a:t>ইতিবাচক</a:t>
            </a:r>
            <a:r>
              <a:rPr lang="en-US" sz="1600" dirty="0">
                <a:latin typeface="NikoshBAN" panose="02000000000000000000" pitchFamily="2" charset="0"/>
                <a:cs typeface="NikoshBAN" panose="02000000000000000000" pitchFamily="2" charset="0"/>
              </a:rPr>
              <a:t> </a:t>
            </a:r>
            <a:r>
              <a:rPr lang="en-US" sz="1600" dirty="0" err="1">
                <a:latin typeface="NikoshBAN" panose="02000000000000000000" pitchFamily="2" charset="0"/>
                <a:cs typeface="NikoshBAN" panose="02000000000000000000" pitchFamily="2" charset="0"/>
              </a:rPr>
              <a:t>জ্ঞান</a:t>
            </a:r>
            <a:r>
              <a:rPr lang="en-US" sz="1600" dirty="0">
                <a:latin typeface="NikoshBAN" panose="02000000000000000000" pitchFamily="2" charset="0"/>
                <a:cs typeface="NikoshBAN" panose="02000000000000000000" pitchFamily="2" charset="0"/>
              </a:rPr>
              <a:t>, </a:t>
            </a:r>
            <a:r>
              <a:rPr lang="en-US" sz="1600" dirty="0" err="1">
                <a:latin typeface="NikoshBAN" panose="02000000000000000000" pitchFamily="2" charset="0"/>
                <a:cs typeface="NikoshBAN" panose="02000000000000000000" pitchFamily="2" charset="0"/>
              </a:rPr>
              <a:t>দক্ষতা</a:t>
            </a:r>
            <a:r>
              <a:rPr lang="en-US" sz="1600" dirty="0">
                <a:latin typeface="NikoshBAN" panose="02000000000000000000" pitchFamily="2" charset="0"/>
                <a:cs typeface="NikoshBAN" panose="02000000000000000000" pitchFamily="2" charset="0"/>
              </a:rPr>
              <a:t> ও </a:t>
            </a:r>
            <a:r>
              <a:rPr lang="en-US" sz="1600" dirty="0" err="1">
                <a:latin typeface="NikoshBAN" panose="02000000000000000000" pitchFamily="2" charset="0"/>
                <a:cs typeface="NikoshBAN" panose="02000000000000000000" pitchFamily="2" charset="0"/>
              </a:rPr>
              <a:t>দৃষ্টিভঙ্গি</a:t>
            </a:r>
            <a:r>
              <a:rPr lang="en-US" sz="1600" dirty="0">
                <a:latin typeface="NikoshBAN" panose="02000000000000000000" pitchFamily="2" charset="0"/>
                <a:cs typeface="NikoshBAN" panose="02000000000000000000" pitchFamily="2" charset="0"/>
              </a:rPr>
              <a:t> </a:t>
            </a:r>
            <a:r>
              <a:rPr lang="en-US" sz="1600" dirty="0" err="1">
                <a:latin typeface="NikoshBAN" panose="02000000000000000000" pitchFamily="2" charset="0"/>
                <a:cs typeface="NikoshBAN" panose="02000000000000000000" pitchFamily="2" charset="0"/>
              </a:rPr>
              <a:t>অর্জনে</a:t>
            </a:r>
            <a:r>
              <a:rPr lang="en-US" sz="1600" dirty="0">
                <a:latin typeface="NikoshBAN" panose="02000000000000000000" pitchFamily="2" charset="0"/>
                <a:cs typeface="NikoshBAN" panose="02000000000000000000" pitchFamily="2" charset="0"/>
              </a:rPr>
              <a:t> </a:t>
            </a:r>
            <a:r>
              <a:rPr lang="en-US" sz="1600" dirty="0" err="1">
                <a:latin typeface="NikoshBAN" panose="02000000000000000000" pitchFamily="2" charset="0"/>
                <a:cs typeface="NikoshBAN" panose="02000000000000000000" pitchFamily="2" charset="0"/>
              </a:rPr>
              <a:t>সাহায্য</a:t>
            </a:r>
            <a:r>
              <a:rPr lang="en-US" sz="1600" dirty="0">
                <a:latin typeface="NikoshBAN" panose="02000000000000000000" pitchFamily="2" charset="0"/>
                <a:cs typeface="NikoshBAN" panose="02000000000000000000" pitchFamily="2" charset="0"/>
              </a:rPr>
              <a:t> </a:t>
            </a:r>
            <a:r>
              <a:rPr lang="en-US" sz="1600" dirty="0" err="1">
                <a:latin typeface="NikoshBAN" panose="02000000000000000000" pitchFamily="2" charset="0"/>
                <a:cs typeface="NikoshBAN" panose="02000000000000000000" pitchFamily="2" charset="0"/>
              </a:rPr>
              <a:t>করে</a:t>
            </a:r>
            <a:r>
              <a:rPr lang="en-US" sz="1600" dirty="0">
                <a:latin typeface="NikoshBAN" panose="02000000000000000000" pitchFamily="2" charset="0"/>
                <a:cs typeface="NikoshBAN" panose="02000000000000000000" pitchFamily="2" charset="0"/>
              </a:rPr>
              <a:t>। </a:t>
            </a:r>
            <a:r>
              <a:rPr lang="en-US" sz="1600" dirty="0" err="1">
                <a:latin typeface="NikoshBAN" panose="02000000000000000000" pitchFamily="2" charset="0"/>
                <a:cs typeface="NikoshBAN" panose="02000000000000000000" pitchFamily="2" charset="0"/>
              </a:rPr>
              <a:t>সাথে</a:t>
            </a:r>
            <a:r>
              <a:rPr lang="en-US" sz="1600" dirty="0">
                <a:latin typeface="NikoshBAN" panose="02000000000000000000" pitchFamily="2" charset="0"/>
                <a:cs typeface="NikoshBAN" panose="02000000000000000000" pitchFamily="2" charset="0"/>
              </a:rPr>
              <a:t> </a:t>
            </a:r>
            <a:r>
              <a:rPr lang="en-US" sz="1600" dirty="0" err="1">
                <a:latin typeface="NikoshBAN" panose="02000000000000000000" pitchFamily="2" charset="0"/>
                <a:cs typeface="NikoshBAN" panose="02000000000000000000" pitchFamily="2" charset="0"/>
              </a:rPr>
              <a:t>সাথে</a:t>
            </a:r>
            <a:r>
              <a:rPr lang="en-US" sz="1600" dirty="0">
                <a:latin typeface="NikoshBAN" panose="02000000000000000000" pitchFamily="2" charset="0"/>
                <a:cs typeface="NikoshBAN" panose="02000000000000000000" pitchFamily="2" charset="0"/>
              </a:rPr>
              <a:t> </a:t>
            </a:r>
            <a:r>
              <a:rPr lang="en-US" sz="1600" dirty="0" err="1">
                <a:latin typeface="NikoshBAN" panose="02000000000000000000" pitchFamily="2" charset="0"/>
                <a:cs typeface="NikoshBAN" panose="02000000000000000000" pitchFamily="2" charset="0"/>
              </a:rPr>
              <a:t>অভিজ্ঞতাও</a:t>
            </a:r>
            <a:r>
              <a:rPr lang="en-US" sz="1600" dirty="0">
                <a:latin typeface="NikoshBAN" panose="02000000000000000000" pitchFamily="2" charset="0"/>
                <a:cs typeface="NikoshBAN" panose="02000000000000000000" pitchFamily="2" charset="0"/>
              </a:rPr>
              <a:t> </a:t>
            </a:r>
            <a:r>
              <a:rPr lang="en-US" sz="1600" dirty="0" err="1">
                <a:latin typeface="NikoshBAN" panose="02000000000000000000" pitchFamily="2" charset="0"/>
                <a:cs typeface="NikoshBAN" panose="02000000000000000000" pitchFamily="2" charset="0"/>
              </a:rPr>
              <a:t>তাকে</a:t>
            </a:r>
            <a:r>
              <a:rPr lang="en-US" sz="1600" dirty="0">
                <a:latin typeface="NikoshBAN" panose="02000000000000000000" pitchFamily="2" charset="0"/>
                <a:cs typeface="NikoshBAN" panose="02000000000000000000" pitchFamily="2" charset="0"/>
              </a:rPr>
              <a:t> </a:t>
            </a:r>
            <a:r>
              <a:rPr lang="en-US" sz="1600" dirty="0" err="1">
                <a:latin typeface="NikoshBAN" panose="02000000000000000000" pitchFamily="2" charset="0"/>
                <a:cs typeface="NikoshBAN" panose="02000000000000000000" pitchFamily="2" charset="0"/>
              </a:rPr>
              <a:t>সমৃদ্ধ</a:t>
            </a:r>
            <a:r>
              <a:rPr lang="en-US" sz="1600" dirty="0">
                <a:latin typeface="NikoshBAN" panose="02000000000000000000" pitchFamily="2" charset="0"/>
                <a:cs typeface="NikoshBAN" panose="02000000000000000000" pitchFamily="2" charset="0"/>
              </a:rPr>
              <a:t> </a:t>
            </a:r>
            <a:r>
              <a:rPr lang="en-US" sz="1600" dirty="0" err="1">
                <a:latin typeface="NikoshBAN" panose="02000000000000000000" pitchFamily="2" charset="0"/>
                <a:cs typeface="NikoshBAN" panose="02000000000000000000" pitchFamily="2" charset="0"/>
              </a:rPr>
              <a:t>করে</a:t>
            </a:r>
            <a:r>
              <a:rPr lang="en-US" sz="1600" dirty="0">
                <a:latin typeface="NikoshBAN" panose="02000000000000000000" pitchFamily="2" charset="0"/>
                <a:cs typeface="NikoshBAN" panose="02000000000000000000" pitchFamily="2" charset="0"/>
              </a:rPr>
              <a:t>। </a:t>
            </a:r>
          </a:p>
          <a:p>
            <a:pPr algn="just"/>
            <a:r>
              <a:rPr lang="en-US" altLang="en-US" sz="1600" dirty="0" err="1">
                <a:solidFill>
                  <a:schemeClr val="tx1"/>
                </a:solidFill>
                <a:latin typeface="NikoshBAN" panose="02000000000000000000" pitchFamily="2" charset="0"/>
                <a:ea typeface="Times New Roman" panose="02020603050405020304" pitchFamily="18" charset="0"/>
                <a:cs typeface="NikoshBAN" panose="02000000000000000000" pitchFamily="2" charset="0"/>
              </a:rPr>
              <a:t>আমাদের</a:t>
            </a:r>
            <a:r>
              <a:rPr lang="bn-IN" altLang="en-US" sz="1600" dirty="0">
                <a:solidFill>
                  <a:schemeClr val="tx1"/>
                </a:solidFill>
                <a:latin typeface="NikoshBAN" panose="02000000000000000000" pitchFamily="2" charset="0"/>
                <a:ea typeface="Times New Roman" panose="02020603050405020304" pitchFamily="18" charset="0"/>
                <a:cs typeface="NikoshBAN" panose="02000000000000000000" pitchFamily="2" charset="0"/>
              </a:rPr>
              <a:t> প্রধানমন্ত্রী শেখ হাসিনা ২৪ সেপ্টেম্বর</a:t>
            </a:r>
            <a:r>
              <a:rPr lang="en-US" altLang="en-US" sz="1600" dirty="0">
                <a:solidFill>
                  <a:schemeClr val="tx1"/>
                </a:solidFill>
                <a:latin typeface="NikoshBAN" panose="02000000000000000000" pitchFamily="2" charset="0"/>
                <a:ea typeface="Times New Roman" panose="02020603050405020304" pitchFamily="18" charset="0"/>
                <a:cs typeface="NikoshBAN" panose="02000000000000000000" pitchFamily="2" charset="0"/>
              </a:rPr>
              <a:t>, </a:t>
            </a:r>
            <a:r>
              <a:rPr lang="bn-IN" altLang="en-US" sz="1600" dirty="0">
                <a:solidFill>
                  <a:schemeClr val="tx1"/>
                </a:solidFill>
                <a:latin typeface="NikoshBAN" panose="02000000000000000000" pitchFamily="2" charset="0"/>
                <a:ea typeface="Times New Roman" panose="02020603050405020304" pitchFamily="18" charset="0"/>
                <a:cs typeface="NikoshBAN" panose="02000000000000000000" pitchFamily="2" charset="0"/>
              </a:rPr>
              <a:t>১৯৪৪ গোপালগঞ্জ জেলার অন্তর্গত টুঙ্গিপাড়ায় জন্মগ্রহণ করে</a:t>
            </a:r>
            <a:r>
              <a:rPr lang="en-US" altLang="en-US" sz="1600" dirty="0">
                <a:solidFill>
                  <a:schemeClr val="tx1"/>
                </a:solidFill>
                <a:latin typeface="NikoshBAN" panose="02000000000000000000" pitchFamily="2" charset="0"/>
                <a:ea typeface="Times New Roman" panose="02020603050405020304" pitchFamily="18" charset="0"/>
                <a:cs typeface="NikoshBAN" panose="02000000000000000000" pitchFamily="2" charset="0"/>
              </a:rPr>
              <a:t>ন</a:t>
            </a:r>
            <a:r>
              <a:rPr lang="bn-IN" altLang="en-US" sz="1600" dirty="0">
                <a:solidFill>
                  <a:schemeClr val="tx1"/>
                </a:solidFill>
                <a:latin typeface="NikoshBAN" panose="02000000000000000000" pitchFamily="2" charset="0"/>
                <a:ea typeface="Times New Roman" panose="02020603050405020304" pitchFamily="18" charset="0"/>
                <a:cs typeface="NikoshBAN" panose="02000000000000000000" pitchFamily="2" charset="0"/>
              </a:rPr>
              <a:t> । তিনি স্বাধীন বাংলাদেশের প্রতিষ্ঠাতা জাতির জনক বঙ্গবন্ধু শেখ মুজিবুর রহমানের পাঁচ সন্তানের মধ্যে বড়।</a:t>
            </a:r>
            <a:r>
              <a:rPr lang="en-US" altLang="en-US" sz="1600" dirty="0">
                <a:solidFill>
                  <a:schemeClr val="tx1"/>
                </a:solidFill>
                <a:latin typeface="NikoshBAN" panose="02000000000000000000" pitchFamily="2" charset="0"/>
                <a:ea typeface="Times New Roman" panose="02020603050405020304" pitchFamily="18" charset="0"/>
                <a:cs typeface="NikoshBAN" panose="02000000000000000000" pitchFamily="2" charset="0"/>
              </a:rPr>
              <a:t> </a:t>
            </a:r>
            <a:r>
              <a:rPr lang="bn-IN" altLang="en-US" sz="1600" dirty="0">
                <a:solidFill>
                  <a:schemeClr val="tx1"/>
                </a:solidFill>
                <a:latin typeface="NikoshBAN" panose="02000000000000000000" pitchFamily="2" charset="0"/>
                <a:ea typeface="Times New Roman" panose="02020603050405020304" pitchFamily="18" charset="0"/>
                <a:cs typeface="NikoshBAN" panose="02000000000000000000" pitchFamily="2" charset="0"/>
              </a:rPr>
              <a:t>তিনি 197৩ সালে </a:t>
            </a:r>
            <a:r>
              <a:rPr lang="en-US" altLang="en-US" sz="1600" dirty="0" err="1">
                <a:solidFill>
                  <a:schemeClr val="tx1"/>
                </a:solidFill>
                <a:latin typeface="NikoshBAN" panose="02000000000000000000" pitchFamily="2" charset="0"/>
                <a:ea typeface="Times New Roman" panose="02020603050405020304" pitchFamily="18" charset="0"/>
                <a:cs typeface="NikoshBAN" panose="02000000000000000000" pitchFamily="2" charset="0"/>
              </a:rPr>
              <a:t>ঢাকা</a:t>
            </a:r>
            <a:r>
              <a:rPr lang="bn-IN" altLang="en-US" sz="1600" dirty="0">
                <a:solidFill>
                  <a:schemeClr val="tx1"/>
                </a:solidFill>
                <a:latin typeface="NikoshBAN" panose="02000000000000000000" pitchFamily="2" charset="0"/>
                <a:ea typeface="Times New Roman" panose="02020603050405020304" pitchFamily="18" charset="0"/>
                <a:cs typeface="NikoshBAN" panose="02000000000000000000" pitchFamily="2" charset="0"/>
              </a:rPr>
              <a:t> বিশ্ববিদ্যালয় থেকে স্নাতক ডিগ্রি অর্জন করে</a:t>
            </a:r>
            <a:r>
              <a:rPr lang="en-US" altLang="en-US" sz="1600" dirty="0">
                <a:solidFill>
                  <a:schemeClr val="tx1"/>
                </a:solidFill>
                <a:latin typeface="NikoshBAN" panose="02000000000000000000" pitchFamily="2" charset="0"/>
                <a:ea typeface="Times New Roman" panose="02020603050405020304" pitchFamily="18" charset="0"/>
                <a:cs typeface="NikoshBAN" panose="02000000000000000000" pitchFamily="2" charset="0"/>
              </a:rPr>
              <a:t>ন</a:t>
            </a:r>
            <a:r>
              <a:rPr lang="bn-IN" altLang="en-US" sz="1600" dirty="0">
                <a:solidFill>
                  <a:schemeClr val="tx1"/>
                </a:solidFill>
                <a:latin typeface="NikoshBAN" panose="02000000000000000000" pitchFamily="2" charset="0"/>
                <a:ea typeface="Times New Roman" panose="02020603050405020304" pitchFamily="18" charset="0"/>
                <a:cs typeface="NikoshBAN" panose="02000000000000000000" pitchFamily="2" charset="0"/>
              </a:rPr>
              <a:t>। ছাত্রজীবন থেকেই তিনি সকল গণআন্দোলনে সক্রিয়ভাবে</a:t>
            </a:r>
            <a:r>
              <a:rPr lang="en-US" altLang="en-US" sz="1600" dirty="0">
                <a:solidFill>
                  <a:schemeClr val="tx1"/>
                </a:solidFill>
                <a:latin typeface="NikoshBAN" panose="02000000000000000000" pitchFamily="2" charset="0"/>
                <a:ea typeface="Times New Roman" panose="02020603050405020304" pitchFamily="18" charset="0"/>
                <a:cs typeface="NikoshBAN" panose="02000000000000000000" pitchFamily="2" charset="0"/>
              </a:rPr>
              <a:t> </a:t>
            </a:r>
            <a:r>
              <a:rPr lang="en-US" altLang="en-US" sz="1600" dirty="0" err="1">
                <a:solidFill>
                  <a:schemeClr val="tx1"/>
                </a:solidFill>
                <a:latin typeface="NikoshBAN" panose="02000000000000000000" pitchFamily="2" charset="0"/>
                <a:ea typeface="Times New Roman" panose="02020603050405020304" pitchFamily="18" charset="0"/>
                <a:cs typeface="NikoshBAN" panose="02000000000000000000" pitchFamily="2" charset="0"/>
              </a:rPr>
              <a:t>অংশগ্রহণ</a:t>
            </a:r>
            <a:r>
              <a:rPr lang="en-US" altLang="en-US" sz="1600" dirty="0">
                <a:solidFill>
                  <a:schemeClr val="tx1"/>
                </a:solidFill>
                <a:latin typeface="NikoshBAN" panose="02000000000000000000" pitchFamily="2" charset="0"/>
                <a:ea typeface="Times New Roman" panose="02020603050405020304" pitchFamily="18" charset="0"/>
                <a:cs typeface="NikoshBAN" panose="02000000000000000000" pitchFamily="2" charset="0"/>
              </a:rPr>
              <a:t> </a:t>
            </a:r>
            <a:r>
              <a:rPr lang="en-US" altLang="en-US" sz="1600" dirty="0" err="1">
                <a:solidFill>
                  <a:schemeClr val="tx1"/>
                </a:solidFill>
                <a:latin typeface="NikoshBAN" panose="02000000000000000000" pitchFamily="2" charset="0"/>
                <a:ea typeface="Times New Roman" panose="02020603050405020304" pitchFamily="18" charset="0"/>
                <a:cs typeface="NikoshBAN" panose="02000000000000000000" pitchFamily="2" charset="0"/>
              </a:rPr>
              <a:t>করেছেন</a:t>
            </a:r>
            <a:r>
              <a:rPr lang="en-US" altLang="en-US" sz="1600" dirty="0">
                <a:solidFill>
                  <a:schemeClr val="tx1"/>
                </a:solidFill>
                <a:latin typeface="NikoshBAN" panose="02000000000000000000" pitchFamily="2" charset="0"/>
                <a:ea typeface="Times New Roman" panose="02020603050405020304" pitchFamily="18" charset="0"/>
                <a:cs typeface="NikoshBAN" panose="02000000000000000000" pitchFamily="2" charset="0"/>
              </a:rPr>
              <a:t>। </a:t>
            </a:r>
            <a:r>
              <a:rPr lang="en-US" altLang="en-US" sz="1600" dirty="0" err="1">
                <a:solidFill>
                  <a:schemeClr val="tx1"/>
                </a:solidFill>
                <a:latin typeface="NikoshBAN" panose="02000000000000000000" pitchFamily="2" charset="0"/>
                <a:ea typeface="Times New Roman" panose="02020603050405020304" pitchFamily="18" charset="0"/>
                <a:cs typeface="NikoshBAN" panose="02000000000000000000" pitchFamily="2" charset="0"/>
              </a:rPr>
              <a:t>তিনি</a:t>
            </a:r>
            <a:r>
              <a:rPr lang="en-US" altLang="en-US" sz="1600" dirty="0">
                <a:solidFill>
                  <a:schemeClr val="tx1"/>
                </a:solidFill>
                <a:latin typeface="NikoshBAN" panose="02000000000000000000" pitchFamily="2" charset="0"/>
                <a:ea typeface="Times New Roman" panose="02020603050405020304" pitchFamily="18" charset="0"/>
                <a:cs typeface="NikoshBAN" panose="02000000000000000000" pitchFamily="2" charset="0"/>
              </a:rPr>
              <a:t> ১৯৮১ </a:t>
            </a:r>
            <a:r>
              <a:rPr lang="en-US" altLang="en-US" sz="1600" dirty="0" err="1">
                <a:solidFill>
                  <a:schemeClr val="tx1"/>
                </a:solidFill>
                <a:latin typeface="NikoshBAN" panose="02000000000000000000" pitchFamily="2" charset="0"/>
                <a:ea typeface="Times New Roman" panose="02020603050405020304" pitchFamily="18" charset="0"/>
                <a:cs typeface="NikoshBAN" panose="02000000000000000000" pitchFamily="2" charset="0"/>
              </a:rPr>
              <a:t>সাল</a:t>
            </a:r>
            <a:r>
              <a:rPr lang="en-US" altLang="en-US" sz="1600" dirty="0">
                <a:solidFill>
                  <a:schemeClr val="tx1"/>
                </a:solidFill>
                <a:latin typeface="NikoshBAN" panose="02000000000000000000" pitchFamily="2" charset="0"/>
                <a:ea typeface="Times New Roman" panose="02020603050405020304" pitchFamily="18" charset="0"/>
                <a:cs typeface="NikoshBAN" panose="02000000000000000000" pitchFamily="2" charset="0"/>
              </a:rPr>
              <a:t> </a:t>
            </a:r>
            <a:r>
              <a:rPr lang="en-US" altLang="en-US" sz="1600" dirty="0" err="1">
                <a:solidFill>
                  <a:schemeClr val="tx1"/>
                </a:solidFill>
                <a:latin typeface="NikoshBAN" panose="02000000000000000000" pitchFamily="2" charset="0"/>
                <a:ea typeface="Times New Roman" panose="02020603050405020304" pitchFamily="18" charset="0"/>
                <a:cs typeface="NikoshBAN" panose="02000000000000000000" pitchFamily="2" charset="0"/>
              </a:rPr>
              <a:t>থেকে</a:t>
            </a:r>
            <a:r>
              <a:rPr lang="en-US" altLang="en-US" sz="1600" dirty="0">
                <a:solidFill>
                  <a:schemeClr val="tx1"/>
                </a:solidFill>
                <a:latin typeface="NikoshBAN" panose="02000000000000000000" pitchFamily="2" charset="0"/>
                <a:ea typeface="Times New Roman" panose="02020603050405020304" pitchFamily="18" charset="0"/>
                <a:cs typeface="NikoshBAN" panose="02000000000000000000" pitchFamily="2" charset="0"/>
              </a:rPr>
              <a:t> </a:t>
            </a:r>
            <a:r>
              <a:rPr lang="en-US" altLang="en-US" sz="1600" dirty="0" err="1">
                <a:solidFill>
                  <a:schemeClr val="tx1"/>
                </a:solidFill>
                <a:latin typeface="NikoshBAN" panose="02000000000000000000" pitchFamily="2" charset="0"/>
                <a:ea typeface="Times New Roman" panose="02020603050405020304" pitchFamily="18" charset="0"/>
                <a:cs typeface="NikoshBAN" panose="02000000000000000000" pitchFamily="2" charset="0"/>
              </a:rPr>
              <a:t>বাংলাদেশে</a:t>
            </a:r>
            <a:r>
              <a:rPr lang="en-US" altLang="en-US" sz="1600" dirty="0">
                <a:solidFill>
                  <a:schemeClr val="tx1"/>
                </a:solidFill>
                <a:latin typeface="NikoshBAN" panose="02000000000000000000" pitchFamily="2" charset="0"/>
                <a:ea typeface="Times New Roman" panose="02020603050405020304" pitchFamily="18" charset="0"/>
                <a:cs typeface="NikoshBAN" panose="02000000000000000000" pitchFamily="2" charset="0"/>
              </a:rPr>
              <a:t> </a:t>
            </a:r>
            <a:r>
              <a:rPr lang="en-US" altLang="en-US" sz="1600" dirty="0" err="1">
                <a:solidFill>
                  <a:schemeClr val="tx1"/>
                </a:solidFill>
                <a:latin typeface="NikoshBAN" panose="02000000000000000000" pitchFamily="2" charset="0"/>
                <a:ea typeface="Times New Roman" panose="02020603050405020304" pitchFamily="18" charset="0"/>
                <a:cs typeface="NikoshBAN" panose="02000000000000000000" pitchFamily="2" charset="0"/>
              </a:rPr>
              <a:t>আওয়ামীলীগের</a:t>
            </a:r>
            <a:r>
              <a:rPr lang="en-US" altLang="en-US" sz="1600" dirty="0">
                <a:solidFill>
                  <a:schemeClr val="tx1"/>
                </a:solidFill>
                <a:latin typeface="NikoshBAN" panose="02000000000000000000" pitchFamily="2" charset="0"/>
                <a:ea typeface="Times New Roman" panose="02020603050405020304" pitchFamily="18" charset="0"/>
                <a:cs typeface="NikoshBAN" panose="02000000000000000000" pitchFamily="2" charset="0"/>
              </a:rPr>
              <a:t> </a:t>
            </a:r>
            <a:r>
              <a:rPr lang="en-US" altLang="en-US" sz="1600" dirty="0" err="1">
                <a:solidFill>
                  <a:schemeClr val="tx1"/>
                </a:solidFill>
                <a:latin typeface="NikoshBAN" panose="02000000000000000000" pitchFamily="2" charset="0"/>
                <a:ea typeface="Times New Roman" panose="02020603050405020304" pitchFamily="18" charset="0"/>
                <a:cs typeface="NikoshBAN" panose="02000000000000000000" pitchFamily="2" charset="0"/>
              </a:rPr>
              <a:t>নেতৃত্ব</a:t>
            </a:r>
            <a:r>
              <a:rPr lang="en-US" altLang="en-US" sz="1600" dirty="0">
                <a:solidFill>
                  <a:schemeClr val="tx1"/>
                </a:solidFill>
                <a:latin typeface="NikoshBAN" panose="02000000000000000000" pitchFamily="2" charset="0"/>
                <a:ea typeface="Times New Roman" panose="02020603050405020304" pitchFamily="18" charset="0"/>
                <a:cs typeface="NikoshBAN" panose="02000000000000000000" pitchFamily="2" charset="0"/>
              </a:rPr>
              <a:t> </a:t>
            </a:r>
            <a:r>
              <a:rPr lang="en-US" altLang="en-US" sz="1600" dirty="0" err="1">
                <a:solidFill>
                  <a:schemeClr val="tx1"/>
                </a:solidFill>
                <a:latin typeface="NikoshBAN" panose="02000000000000000000" pitchFamily="2" charset="0"/>
                <a:ea typeface="Times New Roman" panose="02020603050405020304" pitchFamily="18" charset="0"/>
                <a:cs typeface="NikoshBAN" panose="02000000000000000000" pitchFamily="2" charset="0"/>
              </a:rPr>
              <a:t>দিয়ে</a:t>
            </a:r>
            <a:r>
              <a:rPr lang="en-US" altLang="en-US" sz="1600" dirty="0">
                <a:solidFill>
                  <a:schemeClr val="tx1"/>
                </a:solidFill>
                <a:latin typeface="NikoshBAN" panose="02000000000000000000" pitchFamily="2" charset="0"/>
                <a:ea typeface="Times New Roman" panose="02020603050405020304" pitchFamily="18" charset="0"/>
                <a:cs typeface="NikoshBAN" panose="02000000000000000000" pitchFamily="2" charset="0"/>
              </a:rPr>
              <a:t> </a:t>
            </a:r>
            <a:r>
              <a:rPr lang="en-US" altLang="en-US" sz="1600" dirty="0" err="1">
                <a:solidFill>
                  <a:schemeClr val="tx1"/>
                </a:solidFill>
                <a:latin typeface="NikoshBAN" panose="02000000000000000000" pitchFamily="2" charset="0"/>
                <a:ea typeface="Times New Roman" panose="02020603050405020304" pitchFamily="18" charset="0"/>
                <a:cs typeface="NikoshBAN" panose="02000000000000000000" pitchFamily="2" charset="0"/>
              </a:rPr>
              <a:t>আসছেন</a:t>
            </a:r>
            <a:r>
              <a:rPr lang="en-US" altLang="en-US" sz="1600" dirty="0">
                <a:solidFill>
                  <a:schemeClr val="tx1"/>
                </a:solidFill>
                <a:latin typeface="NikoshBAN" panose="02000000000000000000" pitchFamily="2" charset="0"/>
                <a:ea typeface="Times New Roman" panose="02020603050405020304" pitchFamily="18" charset="0"/>
                <a:cs typeface="NikoshBAN" panose="02000000000000000000" pitchFamily="2" charset="0"/>
              </a:rPr>
              <a:t> </a:t>
            </a:r>
            <a:r>
              <a:rPr lang="en-US" altLang="en-US" sz="1600" dirty="0" err="1">
                <a:solidFill>
                  <a:schemeClr val="tx1"/>
                </a:solidFill>
                <a:latin typeface="NikoshBAN" panose="02000000000000000000" pitchFamily="2" charset="0"/>
                <a:ea typeface="Times New Roman" panose="02020603050405020304" pitchFamily="18" charset="0"/>
                <a:cs typeface="NikoshBAN" panose="02000000000000000000" pitchFamily="2" charset="0"/>
              </a:rPr>
              <a:t>এবং</a:t>
            </a:r>
            <a:r>
              <a:rPr lang="en-US" altLang="en-US" sz="1600" dirty="0">
                <a:solidFill>
                  <a:schemeClr val="tx1"/>
                </a:solidFill>
                <a:latin typeface="NikoshBAN" panose="02000000000000000000" pitchFamily="2" charset="0"/>
                <a:ea typeface="Times New Roman" panose="02020603050405020304" pitchFamily="18" charset="0"/>
                <a:cs typeface="NikoshBAN" panose="02000000000000000000" pitchFamily="2" charset="0"/>
              </a:rPr>
              <a:t> </a:t>
            </a:r>
            <a:r>
              <a:rPr lang="en-US" altLang="en-US" sz="1600" dirty="0" err="1">
                <a:solidFill>
                  <a:schemeClr val="tx1"/>
                </a:solidFill>
                <a:latin typeface="NikoshBAN" panose="02000000000000000000" pitchFamily="2" charset="0"/>
                <a:ea typeface="Times New Roman" panose="02020603050405020304" pitchFamily="18" charset="0"/>
                <a:cs typeface="NikoshBAN" panose="02000000000000000000" pitchFamily="2" charset="0"/>
              </a:rPr>
              <a:t>বাংলাদেশের</a:t>
            </a:r>
            <a:r>
              <a:rPr lang="en-US" altLang="en-US" sz="1600" dirty="0">
                <a:solidFill>
                  <a:schemeClr val="tx1"/>
                </a:solidFill>
                <a:latin typeface="NikoshBAN" panose="02000000000000000000" pitchFamily="2" charset="0"/>
                <a:ea typeface="Times New Roman" panose="02020603050405020304" pitchFamily="18" charset="0"/>
                <a:cs typeface="NikoshBAN" panose="02000000000000000000" pitchFamily="2" charset="0"/>
              </a:rPr>
              <a:t> </a:t>
            </a:r>
            <a:r>
              <a:rPr lang="en-US" altLang="en-US" sz="1600" dirty="0" err="1">
                <a:solidFill>
                  <a:schemeClr val="tx1"/>
                </a:solidFill>
                <a:latin typeface="NikoshBAN" panose="02000000000000000000" pitchFamily="2" charset="0"/>
                <a:ea typeface="Times New Roman" panose="02020603050405020304" pitchFamily="18" charset="0"/>
                <a:cs typeface="NikoshBAN" panose="02000000000000000000" pitchFamily="2" charset="0"/>
              </a:rPr>
              <a:t>ইতিহাসে</a:t>
            </a:r>
            <a:r>
              <a:rPr lang="en-US" altLang="en-US" sz="1600" dirty="0">
                <a:solidFill>
                  <a:schemeClr val="tx1"/>
                </a:solidFill>
                <a:latin typeface="NikoshBAN" panose="02000000000000000000" pitchFamily="2" charset="0"/>
                <a:ea typeface="Times New Roman" panose="02020603050405020304" pitchFamily="18" charset="0"/>
                <a:cs typeface="NikoshBAN" panose="02000000000000000000" pitchFamily="2" charset="0"/>
              </a:rPr>
              <a:t> </a:t>
            </a:r>
            <a:r>
              <a:rPr lang="en-US" altLang="en-US" sz="1600" dirty="0" err="1">
                <a:solidFill>
                  <a:schemeClr val="tx1"/>
                </a:solidFill>
                <a:latin typeface="NikoshBAN" panose="02000000000000000000" pitchFamily="2" charset="0"/>
                <a:ea typeface="Times New Roman" panose="02020603050405020304" pitchFamily="18" charset="0"/>
                <a:cs typeface="NikoshBAN" panose="02000000000000000000" pitchFamily="2" charset="0"/>
              </a:rPr>
              <a:t>সবচেয়ে</a:t>
            </a:r>
            <a:r>
              <a:rPr lang="en-US" altLang="en-US" sz="1600" dirty="0">
                <a:solidFill>
                  <a:schemeClr val="tx1"/>
                </a:solidFill>
                <a:latin typeface="NikoshBAN" panose="02000000000000000000" pitchFamily="2" charset="0"/>
                <a:ea typeface="Times New Roman" panose="02020603050405020304" pitchFamily="18" charset="0"/>
                <a:cs typeface="NikoshBAN" panose="02000000000000000000" pitchFamily="2" charset="0"/>
              </a:rPr>
              <a:t> </a:t>
            </a:r>
            <a:r>
              <a:rPr lang="en-US" altLang="en-US" sz="1600" dirty="0" err="1">
                <a:solidFill>
                  <a:schemeClr val="tx1"/>
                </a:solidFill>
                <a:latin typeface="NikoshBAN" panose="02000000000000000000" pitchFamily="2" charset="0"/>
                <a:ea typeface="Times New Roman" panose="02020603050405020304" pitchFamily="18" charset="0"/>
                <a:cs typeface="NikoshBAN" panose="02000000000000000000" pitchFamily="2" charset="0"/>
              </a:rPr>
              <a:t>দীর্ঘকালীন</a:t>
            </a:r>
            <a:r>
              <a:rPr lang="en-US" altLang="en-US" sz="1600" dirty="0">
                <a:solidFill>
                  <a:schemeClr val="tx1"/>
                </a:solidFill>
                <a:latin typeface="NikoshBAN" panose="02000000000000000000" pitchFamily="2" charset="0"/>
                <a:ea typeface="Times New Roman" panose="02020603050405020304" pitchFamily="18" charset="0"/>
                <a:cs typeface="NikoshBAN" panose="02000000000000000000" pitchFamily="2" charset="0"/>
              </a:rPr>
              <a:t> </a:t>
            </a:r>
            <a:r>
              <a:rPr lang="en-US" altLang="en-US" sz="1600" dirty="0" err="1">
                <a:solidFill>
                  <a:schemeClr val="tx1"/>
                </a:solidFill>
                <a:latin typeface="NikoshBAN" panose="02000000000000000000" pitchFamily="2" charset="0"/>
                <a:ea typeface="Times New Roman" panose="02020603050405020304" pitchFamily="18" charset="0"/>
                <a:cs typeface="NikoshBAN" panose="02000000000000000000" pitchFamily="2" charset="0"/>
              </a:rPr>
              <a:t>সফল</a:t>
            </a:r>
            <a:r>
              <a:rPr lang="en-US" altLang="en-US" sz="1600" dirty="0">
                <a:solidFill>
                  <a:schemeClr val="tx1"/>
                </a:solidFill>
                <a:latin typeface="NikoshBAN" panose="02000000000000000000" pitchFamily="2" charset="0"/>
                <a:ea typeface="Times New Roman" panose="02020603050405020304" pitchFamily="18" charset="0"/>
                <a:cs typeface="NikoshBAN" panose="02000000000000000000" pitchFamily="2" charset="0"/>
              </a:rPr>
              <a:t> </a:t>
            </a:r>
            <a:r>
              <a:rPr lang="en-US" altLang="en-US" sz="1600" dirty="0" err="1">
                <a:solidFill>
                  <a:schemeClr val="tx1"/>
                </a:solidFill>
                <a:latin typeface="NikoshBAN" panose="02000000000000000000" pitchFamily="2" charset="0"/>
                <a:ea typeface="Times New Roman" panose="02020603050405020304" pitchFamily="18" charset="0"/>
                <a:cs typeface="NikoshBAN" panose="02000000000000000000" pitchFamily="2" charset="0"/>
              </a:rPr>
              <a:t>প্রধানমন্ত্রী</a:t>
            </a:r>
            <a:r>
              <a:rPr lang="en-US" altLang="en-US" sz="1600" dirty="0">
                <a:solidFill>
                  <a:schemeClr val="tx1"/>
                </a:solidFill>
                <a:latin typeface="NikoshBAN" panose="02000000000000000000" pitchFamily="2" charset="0"/>
                <a:ea typeface="Times New Roman" panose="02020603050405020304" pitchFamily="18" charset="0"/>
                <a:cs typeface="NikoshBAN" panose="02000000000000000000" pitchFamily="2" charset="0"/>
              </a:rPr>
              <a:t>। </a:t>
            </a:r>
            <a:r>
              <a:rPr lang="en-US" altLang="en-US" sz="1600" dirty="0" err="1">
                <a:solidFill>
                  <a:schemeClr val="tx1"/>
                </a:solidFill>
                <a:latin typeface="NikoshBAN" panose="02000000000000000000" pitchFamily="2" charset="0"/>
                <a:ea typeface="Times New Roman" panose="02020603050405020304" pitchFamily="18" charset="0"/>
                <a:cs typeface="NikoshBAN" panose="02000000000000000000" pitchFamily="2" charset="0"/>
              </a:rPr>
              <a:t>তার</a:t>
            </a:r>
            <a:r>
              <a:rPr lang="en-US" altLang="en-US" sz="1600" dirty="0">
                <a:solidFill>
                  <a:schemeClr val="tx1"/>
                </a:solidFill>
                <a:latin typeface="NikoshBAN" panose="02000000000000000000" pitchFamily="2" charset="0"/>
                <a:ea typeface="Times New Roman" panose="02020603050405020304" pitchFamily="18" charset="0"/>
                <a:cs typeface="NikoshBAN" panose="02000000000000000000" pitchFamily="2" charset="0"/>
              </a:rPr>
              <a:t> </a:t>
            </a:r>
            <a:r>
              <a:rPr lang="en-US" altLang="en-US" sz="1600" dirty="0" err="1">
                <a:solidFill>
                  <a:schemeClr val="tx1"/>
                </a:solidFill>
                <a:latin typeface="NikoshBAN" panose="02000000000000000000" pitchFamily="2" charset="0"/>
                <a:ea typeface="Times New Roman" panose="02020603050405020304" pitchFamily="18" charset="0"/>
                <a:cs typeface="NikoshBAN" panose="02000000000000000000" pitchFamily="2" charset="0"/>
              </a:rPr>
              <a:t>জীবনে</a:t>
            </a:r>
            <a:r>
              <a:rPr lang="en-US" altLang="en-US" sz="1600" dirty="0">
                <a:solidFill>
                  <a:schemeClr val="tx1"/>
                </a:solidFill>
                <a:latin typeface="NikoshBAN" panose="02000000000000000000" pitchFamily="2" charset="0"/>
                <a:ea typeface="Times New Roman" panose="02020603050405020304" pitchFamily="18" charset="0"/>
                <a:cs typeface="NikoshBAN" panose="02000000000000000000" pitchFamily="2" charset="0"/>
              </a:rPr>
              <a:t> </a:t>
            </a:r>
            <a:r>
              <a:rPr lang="en-US" altLang="en-US" sz="1600" dirty="0" err="1">
                <a:solidFill>
                  <a:schemeClr val="tx1"/>
                </a:solidFill>
                <a:latin typeface="NikoshBAN" panose="02000000000000000000" pitchFamily="2" charset="0"/>
                <a:ea typeface="Times New Roman" panose="02020603050405020304" pitchFamily="18" charset="0"/>
                <a:cs typeface="NikoshBAN" panose="02000000000000000000" pitchFamily="2" charset="0"/>
              </a:rPr>
              <a:t>রয়েছে</a:t>
            </a:r>
            <a:r>
              <a:rPr lang="en-US" altLang="en-US" sz="1600" dirty="0">
                <a:solidFill>
                  <a:schemeClr val="tx1"/>
                </a:solidFill>
                <a:latin typeface="NikoshBAN" panose="02000000000000000000" pitchFamily="2" charset="0"/>
                <a:ea typeface="Times New Roman" panose="02020603050405020304" pitchFamily="18" charset="0"/>
                <a:cs typeface="NikoshBAN" panose="02000000000000000000" pitchFamily="2" charset="0"/>
              </a:rPr>
              <a:t> </a:t>
            </a:r>
            <a:r>
              <a:rPr lang="en-US" altLang="en-US" sz="1600" dirty="0" err="1">
                <a:solidFill>
                  <a:schemeClr val="tx1"/>
                </a:solidFill>
                <a:latin typeface="NikoshBAN" panose="02000000000000000000" pitchFamily="2" charset="0"/>
                <a:ea typeface="Times New Roman" panose="02020603050405020304" pitchFamily="18" charset="0"/>
                <a:cs typeface="NikoshBAN" panose="02000000000000000000" pitchFamily="2" charset="0"/>
              </a:rPr>
              <a:t>অনেকগুলো</a:t>
            </a:r>
            <a:r>
              <a:rPr lang="en-US" altLang="en-US" sz="1600" dirty="0">
                <a:solidFill>
                  <a:schemeClr val="tx1"/>
                </a:solidFill>
                <a:latin typeface="NikoshBAN" panose="02000000000000000000" pitchFamily="2" charset="0"/>
                <a:ea typeface="Times New Roman" panose="02020603050405020304" pitchFamily="18" charset="0"/>
                <a:cs typeface="NikoshBAN" panose="02000000000000000000" pitchFamily="2" charset="0"/>
              </a:rPr>
              <a:t> </a:t>
            </a:r>
            <a:r>
              <a:rPr lang="en-US" altLang="en-US" sz="1600" dirty="0" err="1">
                <a:solidFill>
                  <a:schemeClr val="tx1"/>
                </a:solidFill>
                <a:latin typeface="NikoshBAN" panose="02000000000000000000" pitchFamily="2" charset="0"/>
                <a:ea typeface="Times New Roman" panose="02020603050405020304" pitchFamily="18" charset="0"/>
                <a:cs typeface="NikoshBAN" panose="02000000000000000000" pitchFamily="2" charset="0"/>
              </a:rPr>
              <a:t>সম্মানসূচক</a:t>
            </a:r>
            <a:r>
              <a:rPr lang="en-US" altLang="en-US" sz="1600" dirty="0">
                <a:solidFill>
                  <a:schemeClr val="tx1"/>
                </a:solidFill>
                <a:latin typeface="NikoshBAN" panose="02000000000000000000" pitchFamily="2" charset="0"/>
                <a:ea typeface="Times New Roman" panose="02020603050405020304" pitchFamily="18" charset="0"/>
                <a:cs typeface="NikoshBAN" panose="02000000000000000000" pitchFamily="2" charset="0"/>
              </a:rPr>
              <a:t> </a:t>
            </a:r>
            <a:r>
              <a:rPr lang="en-US" altLang="en-US" sz="1600" dirty="0" err="1">
                <a:solidFill>
                  <a:schemeClr val="tx1"/>
                </a:solidFill>
                <a:latin typeface="NikoshBAN" panose="02000000000000000000" pitchFamily="2" charset="0"/>
                <a:ea typeface="Times New Roman" panose="02020603050405020304" pitchFamily="18" charset="0"/>
                <a:cs typeface="NikoshBAN" panose="02000000000000000000" pitchFamily="2" charset="0"/>
              </a:rPr>
              <a:t>ডিগ্রী</a:t>
            </a:r>
            <a:r>
              <a:rPr lang="en-US" altLang="en-US" sz="1600" dirty="0">
                <a:solidFill>
                  <a:schemeClr val="tx1"/>
                </a:solidFill>
                <a:latin typeface="NikoshBAN" panose="02000000000000000000" pitchFamily="2" charset="0"/>
                <a:ea typeface="Times New Roman" panose="02020603050405020304" pitchFamily="18" charset="0"/>
                <a:cs typeface="NikoshBAN" panose="02000000000000000000" pitchFamily="2" charset="0"/>
              </a:rPr>
              <a:t>-</a:t>
            </a:r>
            <a:r>
              <a:rPr lang="bn-IN" sz="1600" dirty="0">
                <a:latin typeface="NikoshBAN" panose="02000000000000000000" pitchFamily="2" charset="0"/>
                <a:cs typeface="NikoshBAN" panose="02000000000000000000" pitchFamily="2" charset="0"/>
              </a:rPr>
              <a:t>জাপানের ওয়াসেদা বিশ্ববিদ্যালয় কর্তৃক অনার্স ডক্টর অফ লস</a:t>
            </a:r>
            <a:r>
              <a:rPr lang="en-US" sz="1600" dirty="0">
                <a:latin typeface="NikoshBAN" panose="02000000000000000000" pitchFamily="2" charset="0"/>
                <a:cs typeface="NikoshBAN" panose="02000000000000000000" pitchFamily="2" charset="0"/>
              </a:rPr>
              <a:t>, </a:t>
            </a:r>
            <a:r>
              <a:rPr lang="bn-IN" sz="1600" dirty="0">
                <a:latin typeface="NikoshBAN" panose="02000000000000000000" pitchFamily="2" charset="0"/>
                <a:cs typeface="NikoshBAN" panose="02000000000000000000" pitchFamily="2" charset="0"/>
              </a:rPr>
              <a:t>যুক্তরাজ্যের আবার্টে ডান্ডি বিশ্ববিদ্যালয় কর্তৃক লিবারেল আর্টস অব ফিলোসফি অফ ফিলোসফি অনারারি ডক্টরেট</a:t>
            </a:r>
            <a:r>
              <a:rPr lang="en-US" sz="1600" dirty="0">
                <a:latin typeface="NikoshBAN" panose="02000000000000000000" pitchFamily="2" charset="0"/>
                <a:cs typeface="NikoshBAN" panose="02000000000000000000" pitchFamily="2" charset="0"/>
              </a:rPr>
              <a:t>, </a:t>
            </a:r>
            <a:r>
              <a:rPr lang="bn-IN" sz="1600" dirty="0">
                <a:latin typeface="NikoshBAN" panose="02000000000000000000" pitchFamily="2" charset="0"/>
                <a:cs typeface="NikoshBAN" panose="02000000000000000000" pitchFamily="2" charset="0"/>
              </a:rPr>
              <a:t>ভারতের পশ্চিমবঙ্গ বিশ্বভারতী বিশ্ববিদ্যালয় কর্তৃক দেশিকোত্তমার সম্মানসূচক ডিগ্রি</a:t>
            </a:r>
            <a:r>
              <a:rPr lang="en-US" sz="1600" dirty="0">
                <a:latin typeface="NikoshBAN" panose="02000000000000000000" pitchFamily="2" charset="0"/>
                <a:cs typeface="NikoshBAN" panose="02000000000000000000" pitchFamily="2" charset="0"/>
              </a:rPr>
              <a:t>, </a:t>
            </a:r>
            <a:r>
              <a:rPr lang="bn-IN" sz="1600" dirty="0">
                <a:latin typeface="NikoshBAN" panose="02000000000000000000" pitchFamily="2" charset="0"/>
                <a:cs typeface="NikoshBAN" panose="02000000000000000000" pitchFamily="2" charset="0"/>
              </a:rPr>
              <a:t>অস্ট্রেলিয়ান জাতীয় বিশ্ববিদ্যালয় কর্তৃক আইন সম্পর্কিত সম্মানসূচক ডক্টর</a:t>
            </a:r>
            <a:r>
              <a:rPr lang="en-US" sz="1600" dirty="0">
                <a:latin typeface="NikoshBAN" panose="02000000000000000000" pitchFamily="2" charset="0"/>
                <a:cs typeface="NikoshBAN" panose="02000000000000000000" pitchFamily="2" charset="0"/>
              </a:rPr>
              <a:t>, </a:t>
            </a:r>
            <a:r>
              <a:rPr lang="bn-IN" sz="1600" dirty="0">
                <a:latin typeface="NikoshBAN" panose="02000000000000000000" pitchFamily="2" charset="0"/>
                <a:cs typeface="NikoshBAN" panose="02000000000000000000" pitchFamily="2" charset="0"/>
              </a:rPr>
              <a:t>মার্কিন যুক্তরাষ্ট্রের ব্রিজপোর্ট বিশ্ববিদ্যালয় কর্তৃক হিউম্যান লেটার্সের সম্মানসূচক ডক্টর</a:t>
            </a:r>
            <a:r>
              <a:rPr lang="en-US" sz="1600" dirty="0">
                <a:latin typeface="NikoshBAN" panose="02000000000000000000" pitchFamily="2" charset="0"/>
                <a:cs typeface="NikoshBAN" panose="02000000000000000000" pitchFamily="2" charset="0"/>
              </a:rPr>
              <a:t>। </a:t>
            </a:r>
          </a:p>
          <a:p>
            <a:pPr algn="just"/>
            <a:r>
              <a:rPr lang="bn-IN" altLang="en-US" sz="1050" dirty="0">
                <a:solidFill>
                  <a:schemeClr val="tx1"/>
                </a:solidFill>
              </a:rPr>
              <a:t> </a:t>
            </a:r>
            <a:endParaRPr lang="en-US" altLang="en-US" sz="3600" dirty="0">
              <a:solidFill>
                <a:schemeClr val="tx1"/>
              </a:solidFill>
              <a:latin typeface="Arial" panose="020B0604020202020204" pitchFamily="34" charset="0"/>
            </a:endParaRPr>
          </a:p>
          <a:p>
            <a:pPr algn="just"/>
            <a:endParaRPr lang="en-US" altLang="en-US" sz="1600" dirty="0">
              <a:solidFill>
                <a:schemeClr val="tx1"/>
              </a:solidFill>
              <a:latin typeface="NikoshBAN" panose="02000000000000000000" pitchFamily="2" charset="0"/>
              <a:cs typeface="NikoshBAN" panose="02000000000000000000" pitchFamily="2" charset="0"/>
            </a:endParaRPr>
          </a:p>
          <a:p>
            <a:pPr algn="just"/>
            <a:endParaRPr lang="en-US" sz="1400" dirty="0">
              <a:latin typeface="NikoshBAN" panose="02000000000000000000" pitchFamily="2" charset="0"/>
              <a:cs typeface="NikoshBAN" panose="02000000000000000000" pitchFamily="2" charset="0"/>
            </a:endParaRPr>
          </a:p>
          <a:p>
            <a:pPr algn="just"/>
            <a:r>
              <a:rPr lang="en-US" dirty="0">
                <a:latin typeface="NikoshBAN" panose="02000000000000000000" pitchFamily="2" charset="0"/>
                <a:cs typeface="NikoshBAN" panose="02000000000000000000" pitchFamily="2" charset="0"/>
              </a:rPr>
              <a:t> </a:t>
            </a:r>
          </a:p>
        </p:txBody>
      </p:sp>
      <p:pic>
        <p:nvPicPr>
          <p:cNvPr id="4" name="Picture 3">
            <a:extLst>
              <a:ext uri="{FF2B5EF4-FFF2-40B4-BE49-F238E27FC236}">
                <a16:creationId xmlns:a16="http://schemas.microsoft.com/office/drawing/2014/main" id="{30FE59B2-9659-4A8C-9D2D-91243CDF2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937492"/>
            <a:ext cx="3581400" cy="2491508"/>
          </a:xfrm>
          <a:prstGeom prst="rect">
            <a:avLst/>
          </a:prstGeom>
        </p:spPr>
      </p:pic>
      <p:grpSp>
        <p:nvGrpSpPr>
          <p:cNvPr id="13" name="Group 12">
            <a:extLst>
              <a:ext uri="{FF2B5EF4-FFF2-40B4-BE49-F238E27FC236}">
                <a16:creationId xmlns:a16="http://schemas.microsoft.com/office/drawing/2014/main" id="{B756EC4B-F3BB-4268-8238-7565E3F6DD96}"/>
              </a:ext>
            </a:extLst>
          </p:cNvPr>
          <p:cNvGrpSpPr/>
          <p:nvPr/>
        </p:nvGrpSpPr>
        <p:grpSpPr>
          <a:xfrm>
            <a:off x="1600200" y="1143000"/>
            <a:ext cx="2153543" cy="2110508"/>
            <a:chOff x="5322460" y="1381664"/>
            <a:chExt cx="1563885" cy="1563885"/>
          </a:xfrm>
        </p:grpSpPr>
        <p:sp>
          <p:nvSpPr>
            <p:cNvPr id="15" name="Oval 14">
              <a:extLst>
                <a:ext uri="{FF2B5EF4-FFF2-40B4-BE49-F238E27FC236}">
                  <a16:creationId xmlns:a16="http://schemas.microsoft.com/office/drawing/2014/main" id="{C623CE3E-F6EB-49AE-A272-AF721105CDE2}"/>
                </a:ext>
              </a:extLst>
            </p:cNvPr>
            <p:cNvSpPr/>
            <p:nvPr/>
          </p:nvSpPr>
          <p:spPr>
            <a:xfrm>
              <a:off x="5322460" y="1381664"/>
              <a:ext cx="1563885" cy="1563885"/>
            </a:xfrm>
            <a:prstGeom prst="ellipse">
              <a:avLst/>
            </a:prstGeom>
            <a:solidFill>
              <a:schemeClr val="accent6">
                <a:lumMod val="60000"/>
                <a:lumOff val="40000"/>
                <a:alpha val="50000"/>
              </a:schemeClr>
            </a:solidFill>
            <a:ln>
              <a:solidFill>
                <a:srgbClr val="0000FF"/>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16" name="Oval 4">
              <a:extLst>
                <a:ext uri="{FF2B5EF4-FFF2-40B4-BE49-F238E27FC236}">
                  <a16:creationId xmlns:a16="http://schemas.microsoft.com/office/drawing/2014/main" id="{62EECBFE-1F9F-42D6-A81E-46969D077E1B}"/>
                </a:ext>
              </a:extLst>
            </p:cNvPr>
            <p:cNvSpPr txBox="1"/>
            <p:nvPr/>
          </p:nvSpPr>
          <p:spPr>
            <a:xfrm>
              <a:off x="5551486" y="1610690"/>
              <a:ext cx="1105833" cy="110583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3600" kern="1200" dirty="0">
                  <a:latin typeface="NikoshBAN" panose="02000000000000000000" pitchFamily="2" charset="0"/>
                  <a:cs typeface="NikoshBAN" panose="02000000000000000000" pitchFamily="2" charset="0"/>
                </a:rPr>
                <a:t> </a:t>
              </a:r>
              <a:r>
                <a:rPr lang="en-US" sz="3600" kern="1200" dirty="0" err="1">
                  <a:latin typeface="NikoshBAN" panose="02000000000000000000" pitchFamily="2" charset="0"/>
                  <a:cs typeface="NikoshBAN" panose="02000000000000000000" pitchFamily="2" charset="0"/>
                </a:rPr>
                <a:t>শিক্ষা</a:t>
              </a:r>
              <a:r>
                <a:rPr lang="en-US" sz="3600" kern="1200" dirty="0">
                  <a:latin typeface="NikoshBAN" panose="02000000000000000000" pitchFamily="2" charset="0"/>
                  <a:cs typeface="NikoshBAN" panose="02000000000000000000" pitchFamily="2" charset="0"/>
                </a:rPr>
                <a:t> ও </a:t>
              </a:r>
              <a:r>
                <a:rPr lang="en-US" sz="3600" kern="1200" dirty="0" err="1">
                  <a:latin typeface="NikoshBAN" panose="02000000000000000000" pitchFamily="2" charset="0"/>
                  <a:cs typeface="NikoshBAN" panose="02000000000000000000" pitchFamily="2" charset="0"/>
                </a:rPr>
                <a:t>অভিজ্ঞতা</a:t>
              </a:r>
              <a:endParaRPr lang="en-US" sz="3600" kern="1200"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1474560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25" presetClass="entr" presetSubtype="0" fill="hold" nodeType="afterEffect">
                                  <p:stCondLst>
                                    <p:cond delay="100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3" dur="10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4" dur="1000" accel="50000" fill="hold">
                                          <p:stCondLst>
                                            <p:cond delay="1000"/>
                                          </p:stCondLst>
                                        </p:cTn>
                                        <p:tgtEl>
                                          <p:spTgt spid="13"/>
                                        </p:tgtEl>
                                        <p:attrNameLst>
                                          <p:attrName>ppt_w</p:attrName>
                                        </p:attrNameLst>
                                      </p:cBhvr>
                                      <p:tavLst>
                                        <p:tav tm="0">
                                          <p:val>
                                            <p:strVal val="#ppt_w*.05"/>
                                          </p:val>
                                        </p:tav>
                                        <p:tav tm="100000">
                                          <p:val>
                                            <p:strVal val="#ppt_w"/>
                                          </p:val>
                                        </p:tav>
                                      </p:tavLst>
                                    </p:anim>
                                    <p:anim calcmode="lin" valueType="num">
                                      <p:cBhvr>
                                        <p:cTn id="15" dur="2000" fill="hold"/>
                                        <p:tgtEl>
                                          <p:spTgt spid="13"/>
                                        </p:tgtEl>
                                        <p:attrNameLst>
                                          <p:attrName>ppt_h</p:attrName>
                                        </p:attrNameLst>
                                      </p:cBhvr>
                                      <p:tavLst>
                                        <p:tav tm="0">
                                          <p:val>
                                            <p:strVal val="#ppt_h"/>
                                          </p:val>
                                        </p:tav>
                                        <p:tav tm="100000">
                                          <p:val>
                                            <p:strVal val="#ppt_h"/>
                                          </p:val>
                                        </p:tav>
                                      </p:tavLst>
                                    </p:anim>
                                    <p:anim calcmode="lin" valueType="num">
                                      <p:cBhvr>
                                        <p:cTn id="16" dur="10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7" dur="10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8" dur="1000" accel="50000" fill="hold">
                                          <p:stCondLst>
                                            <p:cond delay="1000"/>
                                          </p:stCondLst>
                                        </p:cTn>
                                        <p:tgtEl>
                                          <p:spTgt spid="13"/>
                                        </p:tgtEl>
                                        <p:attrNameLst>
                                          <p:attrName>ppt_y</p:attrName>
                                        </p:attrNameLst>
                                      </p:cBhvr>
                                      <p:tavLst>
                                        <p:tav tm="0">
                                          <p:val>
                                            <p:strVal val="#ppt_y+.1"/>
                                          </p:val>
                                        </p:tav>
                                        <p:tav tm="100000">
                                          <p:val>
                                            <p:strVal val="#ppt_y"/>
                                          </p:val>
                                        </p:tav>
                                      </p:tavLst>
                                    </p:anim>
                                    <p:animEffect transition="in" filter="fade">
                                      <p:cBhvr>
                                        <p:cTn id="19" dur="2000" decel="50000">
                                          <p:stCondLst>
                                            <p:cond delay="0"/>
                                          </p:stCondLst>
                                        </p:cTn>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1000"/>
                                  </p:stCondLst>
                                  <p:iterate type="lt">
                                    <p:tmPct val="10000"/>
                                  </p:iterate>
                                  <p:childTnLst>
                                    <p:set>
                                      <p:cBhvr>
                                        <p:cTn id="23" dur="1" fill="hold">
                                          <p:stCondLst>
                                            <p:cond delay="0"/>
                                          </p:stCondLst>
                                        </p:cTn>
                                        <p:tgtEl>
                                          <p:spTgt spid="14"/>
                                        </p:tgtEl>
                                        <p:attrNameLst>
                                          <p:attrName>style.visibility</p:attrName>
                                        </p:attrNameLst>
                                      </p:cBhvr>
                                      <p:to>
                                        <p:strVal val="visible"/>
                                      </p:to>
                                    </p:set>
                                    <p:anim calcmode="lin" valueType="num">
                                      <p:cBhvr>
                                        <p:cTn id="24" dur="20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5" dur="2000" fill="hold"/>
                                        <p:tgtEl>
                                          <p:spTgt spid="14"/>
                                        </p:tgtEl>
                                        <p:attrNameLst>
                                          <p:attrName>ppt_y</p:attrName>
                                        </p:attrNameLst>
                                      </p:cBhvr>
                                      <p:tavLst>
                                        <p:tav tm="0">
                                          <p:val>
                                            <p:strVal val="#ppt_y"/>
                                          </p:val>
                                        </p:tav>
                                        <p:tav tm="100000">
                                          <p:val>
                                            <p:strVal val="#ppt_y"/>
                                          </p:val>
                                        </p:tav>
                                      </p:tavLst>
                                    </p:anim>
                                    <p:anim calcmode="lin" valueType="num">
                                      <p:cBhvr>
                                        <p:cTn id="26" dur="20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7" dur="20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20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8600"/>
            <a:ext cx="6781800" cy="570450"/>
          </a:xfrm>
          <a:prstGeom prst="rect">
            <a:avLst/>
          </a:prstGeom>
          <a:ln w="3810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NikoshBAN" panose="02000000000000000000" pitchFamily="2" charset="0"/>
                <a:cs typeface="NikoshBAN" panose="02000000000000000000" pitchFamily="2" charset="0"/>
              </a:rPr>
              <a:t>আদর্শ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নেতার</a:t>
            </a:r>
            <a:r>
              <a:rPr lang="en-US" sz="3600" dirty="0">
                <a:latin typeface="NikoshBAN" panose="02000000000000000000" pitchFamily="2" charset="0"/>
                <a:cs typeface="NikoshBAN" panose="02000000000000000000" pitchFamily="2" charset="0"/>
              </a:rPr>
              <a:t> </a:t>
            </a:r>
            <a:r>
              <a:rPr lang="en-US" sz="3600">
                <a:latin typeface="NikoshBAN" panose="02000000000000000000" pitchFamily="2" charset="0"/>
                <a:cs typeface="NikoshBAN" panose="02000000000000000000" pitchFamily="2" charset="0"/>
              </a:rPr>
              <a:t>গুণাবলি</a:t>
            </a:r>
            <a:endParaRPr lang="en-US" sz="3600" dirty="0">
              <a:latin typeface="NikoshBAN" panose="02000000000000000000" pitchFamily="2" charset="0"/>
              <a:cs typeface="NikoshBAN" panose="02000000000000000000" pitchFamily="2" charset="0"/>
            </a:endParaRPr>
          </a:p>
        </p:txBody>
      </p:sp>
      <p:sp>
        <p:nvSpPr>
          <p:cNvPr id="14" name="Rectangle: Rounded Corners 13">
            <a:extLst>
              <a:ext uri="{FF2B5EF4-FFF2-40B4-BE49-F238E27FC236}">
                <a16:creationId xmlns:a16="http://schemas.microsoft.com/office/drawing/2014/main" id="{048874E7-F174-4158-ACED-272A308C9AF9}"/>
              </a:ext>
            </a:extLst>
          </p:cNvPr>
          <p:cNvSpPr/>
          <p:nvPr/>
        </p:nvSpPr>
        <p:spPr>
          <a:xfrm>
            <a:off x="612558" y="4724400"/>
            <a:ext cx="7998041" cy="1694155"/>
          </a:xfrm>
          <a:prstGeom prst="roundRect">
            <a:avLst/>
          </a:prstGeom>
          <a:ln w="38100">
            <a:solidFill>
              <a:srgbClr val="9933FF"/>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dirty="0" err="1">
                <a:latin typeface="NikoshBAN" panose="02000000000000000000" pitchFamily="2" charset="0"/>
                <a:cs typeface="NikoshBAN" panose="02000000000000000000" pitchFamily="2" charset="0"/>
              </a:rPr>
              <a:t>নেতাকে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সবসময়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সামনে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থেকে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নেতৃত্ব</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দিতে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তাকে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অনেক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ঝঁকিপূর্ণ</a:t>
            </a:r>
            <a:r>
              <a:rPr lang="en-US" sz="2400" dirty="0">
                <a:latin typeface="NikoshBAN" panose="02000000000000000000" pitchFamily="2" charset="0"/>
                <a:cs typeface="NikoshBAN" panose="02000000000000000000" pitchFamily="2" charset="0"/>
              </a:rPr>
              <a:t> ও </a:t>
            </a:r>
            <a:r>
              <a:rPr lang="en-US" sz="2400" dirty="0" err="1">
                <a:latin typeface="NikoshBAN" panose="02000000000000000000" pitchFamily="2" charset="0"/>
                <a:cs typeface="NikoshBAN" panose="02000000000000000000" pitchFamily="2" charset="0"/>
              </a:rPr>
              <a:t>চ্যালেঞ্জিং</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কাজে</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দিতে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তাই</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তাকে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সাহসী</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সাথে</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সাথে</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তাকে</a:t>
            </a:r>
            <a:r>
              <a:rPr lang="en-US" sz="2400" dirty="0">
                <a:latin typeface="NikoshBAN" panose="02000000000000000000" pitchFamily="2" charset="0"/>
                <a:cs typeface="NikoshBAN" panose="02000000000000000000" pitchFamily="2" charset="0"/>
              </a:rPr>
              <a:t> সৎ ও </a:t>
            </a:r>
            <a:r>
              <a:rPr lang="en-US" sz="2400" dirty="0" err="1">
                <a:latin typeface="NikoshBAN" panose="02000000000000000000" pitchFamily="2" charset="0"/>
                <a:cs typeface="NikoshBAN" panose="02000000000000000000" pitchFamily="2" charset="0"/>
              </a:rPr>
              <a:t>নিষ্ঠাবান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কারণ</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সততা</a:t>
            </a:r>
            <a:r>
              <a:rPr lang="en-US" sz="2400" dirty="0">
                <a:latin typeface="NikoshBAN" panose="02000000000000000000" pitchFamily="2" charset="0"/>
                <a:cs typeface="NikoshBAN" panose="02000000000000000000" pitchFamily="2" charset="0"/>
              </a:rPr>
              <a:t> ও </a:t>
            </a:r>
            <a:r>
              <a:rPr lang="en-US" sz="2400" dirty="0" err="1">
                <a:latin typeface="NikoshBAN" panose="02000000000000000000" pitchFamily="2" charset="0"/>
                <a:cs typeface="NikoshBAN" panose="02000000000000000000" pitchFamily="2" charset="0"/>
              </a:rPr>
              <a:t>সাহসের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জন্য</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অন্যের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বিশ্বাস</a:t>
            </a:r>
            <a:r>
              <a:rPr lang="en-US" sz="2400" dirty="0">
                <a:latin typeface="NikoshBAN" panose="02000000000000000000" pitchFamily="2" charset="0"/>
                <a:cs typeface="NikoshBAN" panose="02000000000000000000" pitchFamily="2" charset="0"/>
              </a:rPr>
              <a:t> ও </a:t>
            </a:r>
            <a:r>
              <a:rPr lang="en-US" sz="2400" dirty="0" err="1">
                <a:latin typeface="NikoshBAN" panose="02000000000000000000" pitchFamily="2" charset="0"/>
                <a:cs typeface="NikoshBAN" panose="02000000000000000000" pitchFamily="2" charset="0"/>
              </a:rPr>
              <a:t>শ্রদ্ধা</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অর্জন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a:t>
            </a:r>
            <a:r>
              <a:rPr lang="en-US" sz="24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  </a:t>
            </a:r>
          </a:p>
        </p:txBody>
      </p:sp>
      <p:pic>
        <p:nvPicPr>
          <p:cNvPr id="4" name="Picture 3">
            <a:extLst>
              <a:ext uri="{FF2B5EF4-FFF2-40B4-BE49-F238E27FC236}">
                <a16:creationId xmlns:a16="http://schemas.microsoft.com/office/drawing/2014/main" id="{F760E528-FA65-4E50-943D-D2EE85814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145" y="1104900"/>
            <a:ext cx="5195455" cy="3429000"/>
          </a:xfrm>
          <a:prstGeom prst="rect">
            <a:avLst/>
          </a:prstGeom>
        </p:spPr>
      </p:pic>
      <p:grpSp>
        <p:nvGrpSpPr>
          <p:cNvPr id="13" name="Group 12">
            <a:extLst>
              <a:ext uri="{FF2B5EF4-FFF2-40B4-BE49-F238E27FC236}">
                <a16:creationId xmlns:a16="http://schemas.microsoft.com/office/drawing/2014/main" id="{34487791-313D-4419-9507-D975C3AAF950}"/>
              </a:ext>
            </a:extLst>
          </p:cNvPr>
          <p:cNvGrpSpPr/>
          <p:nvPr/>
        </p:nvGrpSpPr>
        <p:grpSpPr>
          <a:xfrm>
            <a:off x="6186055" y="1802848"/>
            <a:ext cx="2209800" cy="2088471"/>
            <a:chOff x="5353252" y="2634192"/>
            <a:chExt cx="1563885" cy="1563885"/>
          </a:xfrm>
        </p:grpSpPr>
        <p:sp>
          <p:nvSpPr>
            <p:cNvPr id="15" name="Oval 14">
              <a:extLst>
                <a:ext uri="{FF2B5EF4-FFF2-40B4-BE49-F238E27FC236}">
                  <a16:creationId xmlns:a16="http://schemas.microsoft.com/office/drawing/2014/main" id="{8260C169-7AAF-4849-AE59-2EE21D922FFF}"/>
                </a:ext>
              </a:extLst>
            </p:cNvPr>
            <p:cNvSpPr/>
            <p:nvPr/>
          </p:nvSpPr>
          <p:spPr>
            <a:xfrm>
              <a:off x="5353252" y="2634192"/>
              <a:ext cx="1563885" cy="1563885"/>
            </a:xfrm>
            <a:prstGeom prst="ellipse">
              <a:avLst/>
            </a:prstGeom>
            <a:solidFill>
              <a:schemeClr val="accent6">
                <a:lumMod val="60000"/>
                <a:lumOff val="40000"/>
                <a:alpha val="50000"/>
              </a:schemeClr>
            </a:solidFill>
            <a:ln>
              <a:solidFill>
                <a:srgbClr val="9933FF"/>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16" name="Oval 4">
              <a:extLst>
                <a:ext uri="{FF2B5EF4-FFF2-40B4-BE49-F238E27FC236}">
                  <a16:creationId xmlns:a16="http://schemas.microsoft.com/office/drawing/2014/main" id="{5BBC7B73-D183-46CF-8F12-A8F7F4053E27}"/>
                </a:ext>
              </a:extLst>
            </p:cNvPr>
            <p:cNvSpPr txBox="1"/>
            <p:nvPr/>
          </p:nvSpPr>
          <p:spPr>
            <a:xfrm>
              <a:off x="5582278" y="2863218"/>
              <a:ext cx="1105833" cy="110583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4400" kern="1200" dirty="0" err="1">
                  <a:latin typeface="NikoshBAN" panose="02000000000000000000" pitchFamily="2" charset="0"/>
                  <a:cs typeface="NikoshBAN" panose="02000000000000000000" pitchFamily="2" charset="0"/>
                </a:rPr>
                <a:t>সাহস</a:t>
              </a:r>
              <a:r>
                <a:rPr lang="en-US" sz="4400" kern="1200" dirty="0">
                  <a:latin typeface="NikoshBAN" panose="02000000000000000000" pitchFamily="2" charset="0"/>
                  <a:cs typeface="NikoshBAN" panose="02000000000000000000" pitchFamily="2" charset="0"/>
                </a:rPr>
                <a:t> ও </a:t>
              </a:r>
              <a:r>
                <a:rPr lang="en-US" sz="4400" kern="1200" dirty="0" err="1">
                  <a:latin typeface="NikoshBAN" panose="02000000000000000000" pitchFamily="2" charset="0"/>
                  <a:cs typeface="NikoshBAN" panose="02000000000000000000" pitchFamily="2" charset="0"/>
                </a:rPr>
                <a:t>সততা</a:t>
              </a:r>
              <a:endParaRPr lang="en-US" sz="4400" kern="1200"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8326821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1000"/>
                                  </p:stCondLst>
                                  <p:childTnLst>
                                    <p:set>
                                      <p:cBhvr>
                                        <p:cTn id="6" dur="1" fill="hold">
                                          <p:stCondLst>
                                            <p:cond delay="0"/>
                                          </p:stCondLst>
                                        </p:cTn>
                                        <p:tgtEl>
                                          <p:spTgt spid="4"/>
                                        </p:tgtEl>
                                        <p:attrNameLst>
                                          <p:attrName>style.visibility</p:attrName>
                                        </p:attrNameLst>
                                      </p:cBhvr>
                                      <p:to>
                                        <p:strVal val="visible"/>
                                      </p:to>
                                    </p:set>
                                    <p:animScale>
                                      <p:cBhvr>
                                        <p:cTn id="7" dur="2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4"/>
                                        </p:tgtEl>
                                        <p:attrNameLst>
                                          <p:attrName>ppt_x</p:attrName>
                                          <p:attrName>ppt_y</p:attrName>
                                        </p:attrNameLst>
                                      </p:cBhvr>
                                    </p:animMotion>
                                    <p:animEffect transition="in" filter="fade">
                                      <p:cBhvr>
                                        <p:cTn id="9" dur="2000"/>
                                        <p:tgtEl>
                                          <p:spTgt spid="4"/>
                                        </p:tgtEl>
                                      </p:cBhvr>
                                    </p:animEffect>
                                  </p:childTnLst>
                                </p:cTn>
                              </p:par>
                            </p:childTnLst>
                          </p:cTn>
                        </p:par>
                        <p:par>
                          <p:cTn id="10" fill="hold">
                            <p:stCondLst>
                              <p:cond delay="3000"/>
                            </p:stCondLst>
                            <p:childTnLst>
                              <p:par>
                                <p:cTn id="11" presetID="26"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80">
                                          <p:stCondLst>
                                            <p:cond delay="0"/>
                                          </p:stCondLst>
                                        </p:cTn>
                                        <p:tgtEl>
                                          <p:spTgt spid="13"/>
                                        </p:tgtEl>
                                      </p:cBhvr>
                                    </p:animEffect>
                                    <p:anim calcmode="lin" valueType="num">
                                      <p:cBhvr>
                                        <p:cTn id="1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9" dur="26">
                                          <p:stCondLst>
                                            <p:cond delay="650"/>
                                          </p:stCondLst>
                                        </p:cTn>
                                        <p:tgtEl>
                                          <p:spTgt spid="13"/>
                                        </p:tgtEl>
                                      </p:cBhvr>
                                      <p:to x="100000" y="60000"/>
                                    </p:animScale>
                                    <p:animScale>
                                      <p:cBhvr>
                                        <p:cTn id="20" dur="166" decel="50000">
                                          <p:stCondLst>
                                            <p:cond delay="676"/>
                                          </p:stCondLst>
                                        </p:cTn>
                                        <p:tgtEl>
                                          <p:spTgt spid="13"/>
                                        </p:tgtEl>
                                      </p:cBhvr>
                                      <p:to x="100000" y="100000"/>
                                    </p:animScale>
                                    <p:animScale>
                                      <p:cBhvr>
                                        <p:cTn id="21" dur="26">
                                          <p:stCondLst>
                                            <p:cond delay="1312"/>
                                          </p:stCondLst>
                                        </p:cTn>
                                        <p:tgtEl>
                                          <p:spTgt spid="13"/>
                                        </p:tgtEl>
                                      </p:cBhvr>
                                      <p:to x="100000" y="80000"/>
                                    </p:animScale>
                                    <p:animScale>
                                      <p:cBhvr>
                                        <p:cTn id="22" dur="166" decel="50000">
                                          <p:stCondLst>
                                            <p:cond delay="1338"/>
                                          </p:stCondLst>
                                        </p:cTn>
                                        <p:tgtEl>
                                          <p:spTgt spid="13"/>
                                        </p:tgtEl>
                                      </p:cBhvr>
                                      <p:to x="100000" y="100000"/>
                                    </p:animScale>
                                    <p:animScale>
                                      <p:cBhvr>
                                        <p:cTn id="23" dur="26">
                                          <p:stCondLst>
                                            <p:cond delay="1642"/>
                                          </p:stCondLst>
                                        </p:cTn>
                                        <p:tgtEl>
                                          <p:spTgt spid="13"/>
                                        </p:tgtEl>
                                      </p:cBhvr>
                                      <p:to x="100000" y="90000"/>
                                    </p:animScale>
                                    <p:animScale>
                                      <p:cBhvr>
                                        <p:cTn id="24" dur="166" decel="50000">
                                          <p:stCondLst>
                                            <p:cond delay="1668"/>
                                          </p:stCondLst>
                                        </p:cTn>
                                        <p:tgtEl>
                                          <p:spTgt spid="13"/>
                                        </p:tgtEl>
                                      </p:cBhvr>
                                      <p:to x="100000" y="100000"/>
                                    </p:animScale>
                                    <p:animScale>
                                      <p:cBhvr>
                                        <p:cTn id="25" dur="26">
                                          <p:stCondLst>
                                            <p:cond delay="1808"/>
                                          </p:stCondLst>
                                        </p:cTn>
                                        <p:tgtEl>
                                          <p:spTgt spid="13"/>
                                        </p:tgtEl>
                                      </p:cBhvr>
                                      <p:to x="100000" y="95000"/>
                                    </p:animScale>
                                    <p:animScale>
                                      <p:cBhvr>
                                        <p:cTn id="26" dur="166" decel="50000">
                                          <p:stCondLst>
                                            <p:cond delay="1834"/>
                                          </p:stCondLst>
                                        </p:cTn>
                                        <p:tgtEl>
                                          <p:spTgt spid="13"/>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1000"/>
                                  </p:stCondLst>
                                  <p:iterate type="lt">
                                    <p:tmPct val="10000"/>
                                  </p:iterate>
                                  <p:childTnLst>
                                    <p:set>
                                      <p:cBhvr>
                                        <p:cTn id="30" dur="1" fill="hold">
                                          <p:stCondLst>
                                            <p:cond delay="0"/>
                                          </p:stCondLst>
                                        </p:cTn>
                                        <p:tgtEl>
                                          <p:spTgt spid="14"/>
                                        </p:tgtEl>
                                        <p:attrNameLst>
                                          <p:attrName>style.visibility</p:attrName>
                                        </p:attrNameLst>
                                      </p:cBhvr>
                                      <p:to>
                                        <p:strVal val="visible"/>
                                      </p:to>
                                    </p:set>
                                    <p:anim calcmode="lin" valueType="num">
                                      <p:cBhvr>
                                        <p:cTn id="31" dur="20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2" dur="2000" fill="hold"/>
                                        <p:tgtEl>
                                          <p:spTgt spid="14"/>
                                        </p:tgtEl>
                                        <p:attrNameLst>
                                          <p:attrName>ppt_y</p:attrName>
                                        </p:attrNameLst>
                                      </p:cBhvr>
                                      <p:tavLst>
                                        <p:tav tm="0">
                                          <p:val>
                                            <p:strVal val="#ppt_y"/>
                                          </p:val>
                                        </p:tav>
                                        <p:tav tm="100000">
                                          <p:val>
                                            <p:strVal val="#ppt_y"/>
                                          </p:val>
                                        </p:tav>
                                      </p:tavLst>
                                    </p:anim>
                                    <p:anim calcmode="lin" valueType="num">
                                      <p:cBhvr>
                                        <p:cTn id="33" dur="20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4" dur="20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0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62FE39-9A68-42A0-8BD5-529371616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76400"/>
            <a:ext cx="2909397" cy="343976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Rectangle 1"/>
          <p:cNvSpPr/>
          <p:nvPr/>
        </p:nvSpPr>
        <p:spPr>
          <a:xfrm>
            <a:off x="3886200" y="1676400"/>
            <a:ext cx="4724400" cy="3439767"/>
          </a:xfrm>
          <a:prstGeom prst="rect">
            <a:avLst/>
          </a:prstGeom>
          <a:ln w="57150">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3600" dirty="0">
                <a:solidFill>
                  <a:schemeClr val="tx1"/>
                </a:solidFill>
                <a:latin typeface="NikoshBAN" pitchFamily="2" charset="0"/>
                <a:cs typeface="NikoshBAN" pitchFamily="2" charset="0"/>
              </a:rPr>
              <a:t>এইচ. এম. মতিউর রহমান</a:t>
            </a:r>
          </a:p>
          <a:p>
            <a:pPr algn="ctr"/>
            <a:r>
              <a:rPr lang="bn-IN" sz="2000" dirty="0">
                <a:solidFill>
                  <a:schemeClr val="tx1"/>
                </a:solidFill>
                <a:latin typeface="NikoshBAN" pitchFamily="2" charset="0"/>
                <a:cs typeface="NikoshBAN" pitchFamily="2" charset="0"/>
              </a:rPr>
              <a:t>সহকারি শিক্ষক</a:t>
            </a:r>
            <a:r>
              <a:rPr lang="en-US" sz="2000" dirty="0">
                <a:solidFill>
                  <a:schemeClr val="tx1"/>
                </a:solidFill>
                <a:latin typeface="NikoshBAN" pitchFamily="2" charset="0"/>
                <a:cs typeface="NikoshBAN" pitchFamily="2" charset="0"/>
              </a:rPr>
              <a:t> (</a:t>
            </a:r>
            <a:r>
              <a:rPr lang="en-US" sz="2000" dirty="0" err="1">
                <a:solidFill>
                  <a:schemeClr val="tx1"/>
                </a:solidFill>
                <a:latin typeface="NikoshBAN" pitchFamily="2" charset="0"/>
                <a:cs typeface="NikoshBAN" pitchFamily="2" charset="0"/>
              </a:rPr>
              <a:t>ব্যবসায়</a:t>
            </a:r>
            <a:r>
              <a:rPr lang="en-US" sz="2000" dirty="0">
                <a:solidFill>
                  <a:schemeClr val="tx1"/>
                </a:solidFill>
                <a:latin typeface="NikoshBAN" pitchFamily="2" charset="0"/>
                <a:cs typeface="NikoshBAN" pitchFamily="2" charset="0"/>
              </a:rPr>
              <a:t> </a:t>
            </a:r>
            <a:r>
              <a:rPr lang="en-US" sz="2000" dirty="0" err="1">
                <a:solidFill>
                  <a:schemeClr val="tx1"/>
                </a:solidFill>
                <a:latin typeface="NikoshBAN" pitchFamily="2" charset="0"/>
                <a:cs typeface="NikoshBAN" pitchFamily="2" charset="0"/>
              </a:rPr>
              <a:t>শিক্ষা</a:t>
            </a:r>
            <a:r>
              <a:rPr lang="en-US" sz="2000" dirty="0">
                <a:solidFill>
                  <a:schemeClr val="tx1"/>
                </a:solidFill>
                <a:latin typeface="NikoshBAN" pitchFamily="2" charset="0"/>
                <a:cs typeface="NikoshBAN" pitchFamily="2" charset="0"/>
              </a:rPr>
              <a:t>) </a:t>
            </a:r>
            <a:endParaRPr lang="bn-IN" sz="2000" dirty="0">
              <a:solidFill>
                <a:schemeClr val="tx1"/>
              </a:solidFill>
              <a:latin typeface="NikoshBAN" pitchFamily="2" charset="0"/>
              <a:cs typeface="NikoshBAN" pitchFamily="2" charset="0"/>
            </a:endParaRPr>
          </a:p>
          <a:p>
            <a:pPr algn="ctr"/>
            <a:r>
              <a:rPr lang="bn-IN" sz="2000" dirty="0">
                <a:solidFill>
                  <a:schemeClr val="tx1"/>
                </a:solidFill>
                <a:latin typeface="NikoshBAN" pitchFamily="2" charset="0"/>
                <a:cs typeface="NikoshBAN" pitchFamily="2" charset="0"/>
              </a:rPr>
              <a:t>পটুয়াখালী সরকারি বালিকা উচ্চ বিদ্যালয়, পটুয়াখালী।</a:t>
            </a:r>
          </a:p>
          <a:p>
            <a:pPr algn="ctr"/>
            <a:r>
              <a:rPr lang="bn-IN" sz="2000" dirty="0">
                <a:solidFill>
                  <a:schemeClr val="tx1"/>
                </a:solidFill>
                <a:latin typeface="NikoshBAN" pitchFamily="2" charset="0"/>
                <a:cs typeface="NikoshBAN" pitchFamily="2" charset="0"/>
              </a:rPr>
              <a:t>মোবাইল</a:t>
            </a:r>
            <a:r>
              <a:rPr lang="en-US" sz="2000" dirty="0">
                <a:solidFill>
                  <a:schemeClr val="tx1"/>
                </a:solidFill>
                <a:latin typeface="NikoshBAN" pitchFamily="2" charset="0"/>
                <a:cs typeface="NikoshBAN" pitchFamily="2" charset="0"/>
              </a:rPr>
              <a:t> </a:t>
            </a:r>
            <a:r>
              <a:rPr lang="bn-IN" sz="2000" dirty="0">
                <a:solidFill>
                  <a:schemeClr val="tx1"/>
                </a:solidFill>
                <a:latin typeface="NikoshBAN" pitchFamily="2" charset="0"/>
                <a:cs typeface="NikoshBAN" pitchFamily="2" charset="0"/>
              </a:rPr>
              <a:t>-</a:t>
            </a:r>
            <a:r>
              <a:rPr lang="en-US" sz="2000" dirty="0">
                <a:solidFill>
                  <a:schemeClr val="tx1"/>
                </a:solidFill>
                <a:latin typeface="NikoshBAN" pitchFamily="2" charset="0"/>
                <a:cs typeface="NikoshBAN" pitchFamily="2" charset="0"/>
              </a:rPr>
              <a:t> </a:t>
            </a:r>
            <a:r>
              <a:rPr lang="bn-IN" sz="2000" dirty="0">
                <a:solidFill>
                  <a:schemeClr val="tx1"/>
                </a:solidFill>
                <a:latin typeface="NikoshBAN" pitchFamily="2" charset="0"/>
                <a:cs typeface="NikoshBAN" pitchFamily="2" charset="0"/>
              </a:rPr>
              <a:t>০১৭১৬-২২৪৪২৫</a:t>
            </a:r>
          </a:p>
          <a:p>
            <a:pPr algn="ctr"/>
            <a:r>
              <a:rPr lang="en-US" sz="2000" dirty="0">
                <a:solidFill>
                  <a:schemeClr val="tx1"/>
                </a:solidFill>
                <a:latin typeface="NikoshBAN" pitchFamily="2" charset="0"/>
                <a:cs typeface="NikoshBAN" pitchFamily="2" charset="0"/>
              </a:rPr>
              <a:t>Email-matiur.ptk@gmail.com</a:t>
            </a:r>
            <a:endParaRPr lang="bn-IN" sz="20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23565901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par>
                          <p:cTn id="8" fill="hold">
                            <p:stCondLst>
                              <p:cond delay="1500"/>
                            </p:stCondLst>
                            <p:childTnLst>
                              <p:par>
                                <p:cTn id="9" presetID="41" presetClass="entr" presetSubtype="0" fill="hold" grpId="0" nodeType="afterEffect">
                                  <p:stCondLst>
                                    <p:cond delay="50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2" dur="1000" fill="hold"/>
                                        <p:tgtEl>
                                          <p:spTgt spid="2"/>
                                        </p:tgtEl>
                                        <p:attrNameLst>
                                          <p:attrName>ppt_y</p:attrName>
                                        </p:attrNameLst>
                                      </p:cBhvr>
                                      <p:tavLst>
                                        <p:tav tm="0">
                                          <p:val>
                                            <p:strVal val="#ppt_y"/>
                                          </p:val>
                                        </p:tav>
                                        <p:tav tm="100000">
                                          <p:val>
                                            <p:strVal val="#ppt_y"/>
                                          </p:val>
                                        </p:tav>
                                      </p:tavLst>
                                    </p:anim>
                                    <p:anim calcmode="lin" valueType="num">
                                      <p:cBhvr>
                                        <p:cTn id="13"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28600"/>
            <a:ext cx="6934200" cy="533400"/>
          </a:xfrm>
          <a:prstGeom prst="rect">
            <a:avLst/>
          </a:prstGeom>
          <a:ln w="38100">
            <a:solidFill>
              <a:srgbClr val="CC00F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latin typeface="NikoshBAN" panose="02000000000000000000" pitchFamily="2" charset="0"/>
                <a:cs typeface="NikoshBAN" panose="02000000000000000000" pitchFamily="2" charset="0"/>
              </a:rPr>
              <a:t>আদর্শ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নেতার</a:t>
            </a:r>
            <a:r>
              <a:rPr lang="en-US" sz="3600" dirty="0">
                <a:latin typeface="NikoshBAN" panose="02000000000000000000" pitchFamily="2" charset="0"/>
                <a:cs typeface="NikoshBAN" panose="02000000000000000000" pitchFamily="2" charset="0"/>
              </a:rPr>
              <a:t> </a:t>
            </a:r>
            <a:r>
              <a:rPr lang="en-US" sz="3600">
                <a:latin typeface="NikoshBAN" panose="02000000000000000000" pitchFamily="2" charset="0"/>
                <a:cs typeface="NikoshBAN" panose="02000000000000000000" pitchFamily="2" charset="0"/>
              </a:rPr>
              <a:t>গুণাবলি</a:t>
            </a:r>
            <a:endParaRPr lang="en-US" sz="3600" dirty="0">
              <a:latin typeface="NikoshBAN" panose="02000000000000000000" pitchFamily="2" charset="0"/>
              <a:cs typeface="NikoshBAN" panose="02000000000000000000" pitchFamily="2" charset="0"/>
            </a:endParaRPr>
          </a:p>
        </p:txBody>
      </p:sp>
      <p:sp>
        <p:nvSpPr>
          <p:cNvPr id="14" name="Rectangle: Rounded Corners 13">
            <a:extLst>
              <a:ext uri="{FF2B5EF4-FFF2-40B4-BE49-F238E27FC236}">
                <a16:creationId xmlns:a16="http://schemas.microsoft.com/office/drawing/2014/main" id="{048874E7-F174-4158-ACED-272A308C9AF9}"/>
              </a:ext>
            </a:extLst>
          </p:cNvPr>
          <p:cNvSpPr/>
          <p:nvPr/>
        </p:nvSpPr>
        <p:spPr>
          <a:xfrm>
            <a:off x="609601" y="4879758"/>
            <a:ext cx="8001000" cy="1447800"/>
          </a:xfrm>
          <a:prstGeom prst="roundRect">
            <a:avLst/>
          </a:prstGeom>
          <a:ln w="38100">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err="1">
                <a:latin typeface="NikoshBAN" panose="02000000000000000000" pitchFamily="2" charset="0"/>
                <a:cs typeface="NikoshBAN" panose="02000000000000000000" pitchFamily="2" charset="0"/>
              </a:rPr>
              <a:t>পরিশ্রম</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যে</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কোন</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কাজের</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মূল</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নেতাকেও</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তার</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দায়িত্বের</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জন্য</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অনেক</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পরিশ্রম</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করতে</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হয়</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নেতা</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যদি</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অলস</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হন</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কাজ</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না</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করেন</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অল্পতেই</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ক্লান্ত</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হয়ে</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যান</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তাহলে</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অধঃস্তনদের</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সঠিকভাবে</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পরিচালনা</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করা</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কঠিন</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হয়ে</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পড়ে</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তাছাড়া</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সহনশীলতা</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না</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থাকলে</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তার</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পক্ষে</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নেতৃত্ব</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দেওয়া</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সম্ভব</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হয়</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না</a:t>
            </a:r>
            <a:r>
              <a:rPr lang="en-US" sz="2000" dirty="0">
                <a:latin typeface="NikoshBAN" panose="02000000000000000000" pitchFamily="2" charset="0"/>
                <a:cs typeface="NikoshBAN" panose="02000000000000000000" pitchFamily="2" charset="0"/>
              </a:rPr>
              <a:t>।</a:t>
            </a:r>
          </a:p>
        </p:txBody>
      </p:sp>
      <p:pic>
        <p:nvPicPr>
          <p:cNvPr id="4" name="Picture 3">
            <a:extLst>
              <a:ext uri="{FF2B5EF4-FFF2-40B4-BE49-F238E27FC236}">
                <a16:creationId xmlns:a16="http://schemas.microsoft.com/office/drawing/2014/main" id="{205B369D-E5F5-4102-98D2-4F20503F30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1" y="1152003"/>
            <a:ext cx="5257800" cy="3518265"/>
          </a:xfrm>
          <a:prstGeom prst="rect">
            <a:avLst/>
          </a:prstGeom>
        </p:spPr>
      </p:pic>
      <p:grpSp>
        <p:nvGrpSpPr>
          <p:cNvPr id="13" name="Group 12">
            <a:extLst>
              <a:ext uri="{FF2B5EF4-FFF2-40B4-BE49-F238E27FC236}">
                <a16:creationId xmlns:a16="http://schemas.microsoft.com/office/drawing/2014/main" id="{599DB145-FA49-4ABF-8314-B51A3C182914}"/>
              </a:ext>
            </a:extLst>
          </p:cNvPr>
          <p:cNvGrpSpPr/>
          <p:nvPr/>
        </p:nvGrpSpPr>
        <p:grpSpPr>
          <a:xfrm>
            <a:off x="838200" y="1981200"/>
            <a:ext cx="2426564" cy="2299411"/>
            <a:chOff x="4527886" y="3669497"/>
            <a:chExt cx="1563885" cy="1563885"/>
          </a:xfrm>
        </p:grpSpPr>
        <p:sp>
          <p:nvSpPr>
            <p:cNvPr id="15" name="Oval 14">
              <a:extLst>
                <a:ext uri="{FF2B5EF4-FFF2-40B4-BE49-F238E27FC236}">
                  <a16:creationId xmlns:a16="http://schemas.microsoft.com/office/drawing/2014/main" id="{37357B30-3508-4C06-BF26-B485CF0E8E15}"/>
                </a:ext>
              </a:extLst>
            </p:cNvPr>
            <p:cNvSpPr/>
            <p:nvPr/>
          </p:nvSpPr>
          <p:spPr>
            <a:xfrm>
              <a:off x="4527886" y="3669497"/>
              <a:ext cx="1563885" cy="1563885"/>
            </a:xfrm>
            <a:prstGeom prst="ellipse">
              <a:avLst/>
            </a:prstGeom>
            <a:solidFill>
              <a:schemeClr val="accent6">
                <a:lumMod val="60000"/>
                <a:lumOff val="40000"/>
                <a:alpha val="50000"/>
              </a:schemeClr>
            </a:solidFill>
            <a:ln>
              <a:solidFill>
                <a:srgbClr val="C00000"/>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16" name="Oval 4">
              <a:extLst>
                <a:ext uri="{FF2B5EF4-FFF2-40B4-BE49-F238E27FC236}">
                  <a16:creationId xmlns:a16="http://schemas.microsoft.com/office/drawing/2014/main" id="{8B681627-A9D5-4B54-9496-86BDD4CF8C33}"/>
                </a:ext>
              </a:extLst>
            </p:cNvPr>
            <p:cNvSpPr txBox="1"/>
            <p:nvPr/>
          </p:nvSpPr>
          <p:spPr>
            <a:xfrm>
              <a:off x="4756912" y="3898523"/>
              <a:ext cx="1105833" cy="1105833"/>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3600" kern="1200" dirty="0">
                  <a:latin typeface="NikoshBAN" panose="02000000000000000000" pitchFamily="2" charset="0"/>
                  <a:cs typeface="NikoshBAN" panose="02000000000000000000" pitchFamily="2" charset="0"/>
                </a:rPr>
                <a:t> </a:t>
              </a:r>
              <a:r>
                <a:rPr lang="en-US" sz="3600" kern="1200" dirty="0" err="1">
                  <a:latin typeface="NikoshBAN" panose="02000000000000000000" pitchFamily="2" charset="0"/>
                  <a:cs typeface="NikoshBAN" panose="02000000000000000000" pitchFamily="2" charset="0"/>
                </a:rPr>
                <a:t>পরিশ্রম</a:t>
              </a:r>
              <a:r>
                <a:rPr lang="en-US" sz="3600" kern="1200" dirty="0">
                  <a:latin typeface="NikoshBAN" panose="02000000000000000000" pitchFamily="2" charset="0"/>
                  <a:cs typeface="NikoshBAN" panose="02000000000000000000" pitchFamily="2" charset="0"/>
                </a:rPr>
                <a:t> ও </a:t>
              </a:r>
              <a:r>
                <a:rPr lang="en-US" sz="3600" kern="1200" dirty="0" err="1">
                  <a:latin typeface="NikoshBAN" panose="02000000000000000000" pitchFamily="2" charset="0"/>
                  <a:cs typeface="NikoshBAN" panose="02000000000000000000" pitchFamily="2" charset="0"/>
                </a:rPr>
                <a:t>সহনশীলতা</a:t>
              </a:r>
              <a:endParaRPr lang="en-US" sz="3600" kern="1200"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2210082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3000"/>
                            </p:stCondLst>
                            <p:childTnLst>
                              <p:par>
                                <p:cTn id="10" presetID="31" presetClass="entr" presetSubtype="0" fill="hold" nodeType="afterEffect">
                                  <p:stCondLst>
                                    <p:cond delay="100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fltVal val="0"/>
                                          </p:val>
                                        </p:tav>
                                        <p:tav tm="100000">
                                          <p:val>
                                            <p:strVal val="#ppt_w"/>
                                          </p:val>
                                        </p:tav>
                                      </p:tavLst>
                                    </p:anim>
                                    <p:anim calcmode="lin" valueType="num">
                                      <p:cBhvr>
                                        <p:cTn id="13" dur="2000" fill="hold"/>
                                        <p:tgtEl>
                                          <p:spTgt spid="13"/>
                                        </p:tgtEl>
                                        <p:attrNameLst>
                                          <p:attrName>ppt_h</p:attrName>
                                        </p:attrNameLst>
                                      </p:cBhvr>
                                      <p:tavLst>
                                        <p:tav tm="0">
                                          <p:val>
                                            <p:fltVal val="0"/>
                                          </p:val>
                                        </p:tav>
                                        <p:tav tm="100000">
                                          <p:val>
                                            <p:strVal val="#ppt_h"/>
                                          </p:val>
                                        </p:tav>
                                      </p:tavLst>
                                    </p:anim>
                                    <p:anim calcmode="lin" valueType="num">
                                      <p:cBhvr>
                                        <p:cTn id="14" dur="2000" fill="hold"/>
                                        <p:tgtEl>
                                          <p:spTgt spid="13"/>
                                        </p:tgtEl>
                                        <p:attrNameLst>
                                          <p:attrName>style.rotation</p:attrName>
                                        </p:attrNameLst>
                                      </p:cBhvr>
                                      <p:tavLst>
                                        <p:tav tm="0">
                                          <p:val>
                                            <p:fltVal val="90"/>
                                          </p:val>
                                        </p:tav>
                                        <p:tav tm="100000">
                                          <p:val>
                                            <p:fltVal val="0"/>
                                          </p:val>
                                        </p:tav>
                                      </p:tavLst>
                                    </p:anim>
                                    <p:animEffect transition="in" filter="fade">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1000"/>
                                  </p:stCondLst>
                                  <p:iterate type="lt">
                                    <p:tmPct val="10000"/>
                                  </p:iterate>
                                  <p:childTnLst>
                                    <p:set>
                                      <p:cBhvr>
                                        <p:cTn id="19" dur="1" fill="hold">
                                          <p:stCondLst>
                                            <p:cond delay="0"/>
                                          </p:stCondLst>
                                        </p:cTn>
                                        <p:tgtEl>
                                          <p:spTgt spid="14"/>
                                        </p:tgtEl>
                                        <p:attrNameLst>
                                          <p:attrName>style.visibility</p:attrName>
                                        </p:attrNameLst>
                                      </p:cBhvr>
                                      <p:to>
                                        <p:strVal val="visible"/>
                                      </p:to>
                                    </p:set>
                                    <p:anim calcmode="lin" valueType="num">
                                      <p:cBhvr>
                                        <p:cTn id="20" dur="20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1" dur="2000" fill="hold"/>
                                        <p:tgtEl>
                                          <p:spTgt spid="14"/>
                                        </p:tgtEl>
                                        <p:attrNameLst>
                                          <p:attrName>ppt_y</p:attrName>
                                        </p:attrNameLst>
                                      </p:cBhvr>
                                      <p:tavLst>
                                        <p:tav tm="0">
                                          <p:val>
                                            <p:strVal val="#ppt_y"/>
                                          </p:val>
                                        </p:tav>
                                        <p:tav tm="100000">
                                          <p:val>
                                            <p:strVal val="#ppt_y"/>
                                          </p:val>
                                        </p:tav>
                                      </p:tavLst>
                                    </p:anim>
                                    <p:anim calcmode="lin" valueType="num">
                                      <p:cBhvr>
                                        <p:cTn id="22" dur="20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3" dur="20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20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28600"/>
            <a:ext cx="6934200" cy="533400"/>
          </a:xfrm>
          <a:prstGeom prst="rect">
            <a:avLst/>
          </a:prstGeom>
          <a:ln w="38100">
            <a:solidFill>
              <a:srgbClr val="CC33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latin typeface="NikoshBAN" panose="02000000000000000000" pitchFamily="2" charset="0"/>
                <a:cs typeface="NikoshBAN" panose="02000000000000000000" pitchFamily="2" charset="0"/>
              </a:rPr>
              <a:t>আদর্শ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নেতার</a:t>
            </a:r>
            <a:r>
              <a:rPr lang="en-US" sz="3600" dirty="0">
                <a:latin typeface="NikoshBAN" panose="02000000000000000000" pitchFamily="2" charset="0"/>
                <a:cs typeface="NikoshBAN" panose="02000000000000000000" pitchFamily="2" charset="0"/>
              </a:rPr>
              <a:t> </a:t>
            </a:r>
            <a:r>
              <a:rPr lang="en-US" sz="3600">
                <a:latin typeface="NikoshBAN" panose="02000000000000000000" pitchFamily="2" charset="0"/>
                <a:cs typeface="NikoshBAN" panose="02000000000000000000" pitchFamily="2" charset="0"/>
              </a:rPr>
              <a:t>গুণাবলি</a:t>
            </a:r>
            <a:endParaRPr lang="en-US" sz="3600" dirty="0">
              <a:latin typeface="NikoshBAN" panose="02000000000000000000" pitchFamily="2" charset="0"/>
              <a:cs typeface="NikoshBAN" panose="02000000000000000000" pitchFamily="2" charset="0"/>
            </a:endParaRPr>
          </a:p>
        </p:txBody>
      </p:sp>
      <p:sp>
        <p:nvSpPr>
          <p:cNvPr id="14" name="Rectangle: Rounded Corners 13">
            <a:extLst>
              <a:ext uri="{FF2B5EF4-FFF2-40B4-BE49-F238E27FC236}">
                <a16:creationId xmlns:a16="http://schemas.microsoft.com/office/drawing/2014/main" id="{048874E7-F174-4158-ACED-272A308C9AF9}"/>
              </a:ext>
            </a:extLst>
          </p:cNvPr>
          <p:cNvSpPr/>
          <p:nvPr/>
        </p:nvSpPr>
        <p:spPr>
          <a:xfrm>
            <a:off x="609600" y="4907871"/>
            <a:ext cx="8001000" cy="1447800"/>
          </a:xfrm>
          <a:prstGeom prst="roundRect">
            <a:avLst/>
          </a:prstGeom>
          <a:ln w="38100">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dirty="0" err="1">
                <a:latin typeface="NikoshBAN" panose="02000000000000000000" pitchFamily="2" charset="0"/>
                <a:cs typeface="NikoshBAN" panose="02000000000000000000" pitchFamily="2" charset="0"/>
              </a:rPr>
              <a:t>দায়িত্বের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একাগ্রতা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অনুসারীদের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জন্য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অনুপ্রেরণার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কারণ</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অন্যদিকে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সকলের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সহযোগিতার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মনোভাব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প্রাতিষ্ঠানিক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লক্ষ্য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অর্জনকে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সহজতর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তোলে</a:t>
            </a:r>
            <a:r>
              <a:rPr lang="en-US" sz="2800" dirty="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3D88BCBA-A0B5-4E33-B4B2-E17163277C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029809"/>
            <a:ext cx="4657725" cy="3810000"/>
          </a:xfrm>
          <a:prstGeom prst="rect">
            <a:avLst/>
          </a:prstGeom>
        </p:spPr>
      </p:pic>
      <p:grpSp>
        <p:nvGrpSpPr>
          <p:cNvPr id="5" name="Group 4">
            <a:extLst>
              <a:ext uri="{FF2B5EF4-FFF2-40B4-BE49-F238E27FC236}">
                <a16:creationId xmlns:a16="http://schemas.microsoft.com/office/drawing/2014/main" id="{E4BA1B25-0A61-4074-A5E4-907CC6F9EA69}"/>
              </a:ext>
            </a:extLst>
          </p:cNvPr>
          <p:cNvGrpSpPr/>
          <p:nvPr/>
        </p:nvGrpSpPr>
        <p:grpSpPr>
          <a:xfrm>
            <a:off x="828675" y="1600200"/>
            <a:ext cx="2667000" cy="2590800"/>
            <a:chOff x="3188335" y="4074914"/>
            <a:chExt cx="1563885" cy="1563885"/>
          </a:xfrm>
        </p:grpSpPr>
        <p:sp>
          <p:nvSpPr>
            <p:cNvPr id="6" name="Oval 5">
              <a:extLst>
                <a:ext uri="{FF2B5EF4-FFF2-40B4-BE49-F238E27FC236}">
                  <a16:creationId xmlns:a16="http://schemas.microsoft.com/office/drawing/2014/main" id="{F43C5091-87D5-4524-B3A1-75601CFD7A2F}"/>
                </a:ext>
              </a:extLst>
            </p:cNvPr>
            <p:cNvSpPr/>
            <p:nvPr/>
          </p:nvSpPr>
          <p:spPr>
            <a:xfrm>
              <a:off x="3188335" y="4074914"/>
              <a:ext cx="1563885" cy="1563885"/>
            </a:xfrm>
            <a:prstGeom prst="ellipse">
              <a:avLst/>
            </a:prstGeom>
            <a:solidFill>
              <a:schemeClr val="accent6">
                <a:lumMod val="60000"/>
                <a:lumOff val="40000"/>
                <a:alpha val="50000"/>
              </a:schemeClr>
            </a:solidFill>
            <a:ln>
              <a:solidFill>
                <a:schemeClr val="accent3">
                  <a:lumMod val="75000"/>
                </a:schemeClr>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7" name="Oval 4">
              <a:extLst>
                <a:ext uri="{FF2B5EF4-FFF2-40B4-BE49-F238E27FC236}">
                  <a16:creationId xmlns:a16="http://schemas.microsoft.com/office/drawing/2014/main" id="{8182EDAF-BB4B-4C2F-962E-4FC562596197}"/>
                </a:ext>
              </a:extLst>
            </p:cNvPr>
            <p:cNvSpPr txBox="1"/>
            <p:nvPr/>
          </p:nvSpPr>
          <p:spPr>
            <a:xfrm>
              <a:off x="3417361" y="4303940"/>
              <a:ext cx="1105833" cy="1105833"/>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3200" kern="1200" dirty="0">
                  <a:latin typeface="NikoshBAN" panose="02000000000000000000" pitchFamily="2" charset="0"/>
                  <a:cs typeface="NikoshBAN" panose="02000000000000000000" pitchFamily="2" charset="0"/>
                </a:rPr>
                <a:t> </a:t>
              </a:r>
              <a:r>
                <a:rPr lang="en-US" sz="3200" kern="1200" dirty="0" err="1">
                  <a:latin typeface="NikoshBAN" panose="02000000000000000000" pitchFamily="2" charset="0"/>
                  <a:cs typeface="NikoshBAN" panose="02000000000000000000" pitchFamily="2" charset="0"/>
                </a:rPr>
                <a:t>দায়িত্বশীলতা</a:t>
              </a:r>
              <a:r>
                <a:rPr lang="en-US" sz="3200" kern="1200" dirty="0">
                  <a:latin typeface="NikoshBAN" panose="02000000000000000000" pitchFamily="2" charset="0"/>
                  <a:cs typeface="NikoshBAN" panose="02000000000000000000" pitchFamily="2" charset="0"/>
                </a:rPr>
                <a:t> ও </a:t>
              </a:r>
              <a:r>
                <a:rPr lang="en-US" sz="3200" kern="1200" dirty="0" err="1">
                  <a:latin typeface="NikoshBAN" panose="02000000000000000000" pitchFamily="2" charset="0"/>
                  <a:cs typeface="NikoshBAN" panose="02000000000000000000" pitchFamily="2" charset="0"/>
                </a:rPr>
                <a:t>সহযোগিতা</a:t>
              </a:r>
              <a:endParaRPr lang="en-US" sz="3200" kern="1200"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303105092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3000"/>
                            </p:stCondLst>
                            <p:childTnLst>
                              <p:par>
                                <p:cTn id="22" presetID="52" presetClass="entr" presetSubtype="0" fill="hold" nodeType="afterEffect">
                                  <p:stCondLst>
                                    <p:cond delay="1000"/>
                                  </p:stCondLst>
                                  <p:childTnLst>
                                    <p:set>
                                      <p:cBhvr>
                                        <p:cTn id="23" dur="1" fill="hold">
                                          <p:stCondLst>
                                            <p:cond delay="0"/>
                                          </p:stCondLst>
                                        </p:cTn>
                                        <p:tgtEl>
                                          <p:spTgt spid="5"/>
                                        </p:tgtEl>
                                        <p:attrNameLst>
                                          <p:attrName>style.visibility</p:attrName>
                                        </p:attrNameLst>
                                      </p:cBhvr>
                                      <p:to>
                                        <p:strVal val="visible"/>
                                      </p:to>
                                    </p:set>
                                    <p:animScale>
                                      <p:cBhvr>
                                        <p:cTn id="24" dur="2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2000" decel="50000" fill="hold">
                                          <p:stCondLst>
                                            <p:cond delay="0"/>
                                          </p:stCondLst>
                                        </p:cTn>
                                        <p:tgtEl>
                                          <p:spTgt spid="5"/>
                                        </p:tgtEl>
                                        <p:attrNameLst>
                                          <p:attrName>ppt_x</p:attrName>
                                          <p:attrName>ppt_y</p:attrName>
                                        </p:attrNameLst>
                                      </p:cBhvr>
                                    </p:animMotion>
                                    <p:animEffect transition="in" filter="fade">
                                      <p:cBhvr>
                                        <p:cTn id="26" dur="2000"/>
                                        <p:tgtEl>
                                          <p:spTgt spid="5"/>
                                        </p:tgtEl>
                                      </p:cBhvr>
                                    </p:animEffect>
                                  </p:childTnLst>
                                </p:cTn>
                              </p:par>
                            </p:childTnLst>
                          </p:cTn>
                        </p:par>
                        <p:par>
                          <p:cTn id="27" fill="hold">
                            <p:stCondLst>
                              <p:cond delay="6000"/>
                            </p:stCondLst>
                            <p:childTnLst>
                              <p:par>
                                <p:cTn id="28" presetID="41" presetClass="entr" presetSubtype="0" fill="hold" grpId="0" nodeType="afterEffect">
                                  <p:stCondLst>
                                    <p:cond delay="1000"/>
                                  </p:stCondLst>
                                  <p:iterate type="lt">
                                    <p:tmPct val="10000"/>
                                  </p:iterate>
                                  <p:childTnLst>
                                    <p:set>
                                      <p:cBhvr>
                                        <p:cTn id="29" dur="1" fill="hold">
                                          <p:stCondLst>
                                            <p:cond delay="0"/>
                                          </p:stCondLst>
                                        </p:cTn>
                                        <p:tgtEl>
                                          <p:spTgt spid="14"/>
                                        </p:tgtEl>
                                        <p:attrNameLst>
                                          <p:attrName>style.visibility</p:attrName>
                                        </p:attrNameLst>
                                      </p:cBhvr>
                                      <p:to>
                                        <p:strVal val="visible"/>
                                      </p:to>
                                    </p:set>
                                    <p:anim calcmode="lin" valueType="num">
                                      <p:cBhvr>
                                        <p:cTn id="30" dur="30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1" dur="3000" fill="hold"/>
                                        <p:tgtEl>
                                          <p:spTgt spid="14"/>
                                        </p:tgtEl>
                                        <p:attrNameLst>
                                          <p:attrName>ppt_y</p:attrName>
                                        </p:attrNameLst>
                                      </p:cBhvr>
                                      <p:tavLst>
                                        <p:tav tm="0">
                                          <p:val>
                                            <p:strVal val="#ppt_y"/>
                                          </p:val>
                                        </p:tav>
                                        <p:tav tm="100000">
                                          <p:val>
                                            <p:strVal val="#ppt_y"/>
                                          </p:val>
                                        </p:tav>
                                      </p:tavLst>
                                    </p:anim>
                                    <p:anim calcmode="lin" valueType="num">
                                      <p:cBhvr>
                                        <p:cTn id="32" dur="30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3" dur="30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4" dur="30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28600"/>
            <a:ext cx="6934200" cy="533400"/>
          </a:xfrm>
          <a:prstGeom prst="rect">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latin typeface="NikoshBAN" panose="02000000000000000000" pitchFamily="2" charset="0"/>
                <a:cs typeface="NikoshBAN" panose="02000000000000000000" pitchFamily="2" charset="0"/>
              </a:rPr>
              <a:t>আদর্শ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নেতার</a:t>
            </a:r>
            <a:r>
              <a:rPr lang="en-US" sz="3600" dirty="0">
                <a:latin typeface="NikoshBAN" panose="02000000000000000000" pitchFamily="2" charset="0"/>
                <a:cs typeface="NikoshBAN" panose="02000000000000000000" pitchFamily="2" charset="0"/>
              </a:rPr>
              <a:t> </a:t>
            </a:r>
            <a:r>
              <a:rPr lang="en-US" sz="3600">
                <a:latin typeface="NikoshBAN" panose="02000000000000000000" pitchFamily="2" charset="0"/>
                <a:cs typeface="NikoshBAN" panose="02000000000000000000" pitchFamily="2" charset="0"/>
              </a:rPr>
              <a:t>গুণাবলি</a:t>
            </a:r>
            <a:endParaRPr lang="en-US" sz="3600" dirty="0">
              <a:latin typeface="NikoshBAN" panose="02000000000000000000" pitchFamily="2" charset="0"/>
              <a:cs typeface="NikoshBAN" panose="02000000000000000000" pitchFamily="2" charset="0"/>
            </a:endParaRPr>
          </a:p>
        </p:txBody>
      </p:sp>
      <p:sp>
        <p:nvSpPr>
          <p:cNvPr id="14" name="Rectangle: Rounded Corners 13">
            <a:extLst>
              <a:ext uri="{FF2B5EF4-FFF2-40B4-BE49-F238E27FC236}">
                <a16:creationId xmlns:a16="http://schemas.microsoft.com/office/drawing/2014/main" id="{048874E7-F174-4158-ACED-272A308C9AF9}"/>
              </a:ext>
            </a:extLst>
          </p:cNvPr>
          <p:cNvSpPr/>
          <p:nvPr/>
        </p:nvSpPr>
        <p:spPr>
          <a:xfrm>
            <a:off x="609600" y="4907871"/>
            <a:ext cx="8001000" cy="1447800"/>
          </a:xfrm>
          <a:prstGeom prst="roundRect">
            <a:avLst/>
          </a:prstGeom>
          <a:ln w="38100">
            <a:solidFill>
              <a:srgbClr val="0000FF"/>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2400" dirty="0" err="1">
                <a:latin typeface="NikoshBAN" panose="02000000000000000000" pitchFamily="2" charset="0"/>
                <a:cs typeface="NikoshBAN" panose="02000000000000000000" pitchFamily="2" charset="0"/>
              </a:rPr>
              <a:t>একজন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নেতার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সকল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বিষয়ে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দক্ষতা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থাকা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উচিত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যাতে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দায়িত্বের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জন্য</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উপযুক্ত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বাছাই</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পারেন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এবং</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অনুযায়ী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দায়িত্ব</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বন্টন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দিতে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পারেন</a:t>
            </a:r>
            <a:r>
              <a:rPr lang="en-US" sz="2400" dirty="0">
                <a:latin typeface="NikoshBAN" panose="02000000000000000000" pitchFamily="2" charset="0"/>
                <a:cs typeface="NikoshBAN" panose="02000000000000000000" pitchFamily="2" charset="0"/>
              </a:rPr>
              <a:t>।</a:t>
            </a:r>
            <a:r>
              <a:rPr lang="en-US" dirty="0">
                <a:latin typeface="NikoshBAN" panose="02000000000000000000" pitchFamily="2" charset="0"/>
                <a:cs typeface="NikoshBAN" panose="02000000000000000000" pitchFamily="2" charset="0"/>
              </a:rPr>
              <a:t> </a:t>
            </a:r>
          </a:p>
        </p:txBody>
      </p:sp>
      <p:pic>
        <p:nvPicPr>
          <p:cNvPr id="4" name="Picture 3">
            <a:extLst>
              <a:ext uri="{FF2B5EF4-FFF2-40B4-BE49-F238E27FC236}">
                <a16:creationId xmlns:a16="http://schemas.microsoft.com/office/drawing/2014/main" id="{C6670EE2-6725-4BF4-94F9-325439BE3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057736"/>
            <a:ext cx="5657850" cy="3771900"/>
          </a:xfrm>
          <a:prstGeom prst="rect">
            <a:avLst/>
          </a:prstGeom>
        </p:spPr>
      </p:pic>
      <p:grpSp>
        <p:nvGrpSpPr>
          <p:cNvPr id="5" name="Group 4">
            <a:extLst>
              <a:ext uri="{FF2B5EF4-FFF2-40B4-BE49-F238E27FC236}">
                <a16:creationId xmlns:a16="http://schemas.microsoft.com/office/drawing/2014/main" id="{A60263BA-EAFE-4A20-9B7A-5637C2768EF8}"/>
              </a:ext>
            </a:extLst>
          </p:cNvPr>
          <p:cNvGrpSpPr/>
          <p:nvPr/>
        </p:nvGrpSpPr>
        <p:grpSpPr>
          <a:xfrm>
            <a:off x="6267450" y="1698964"/>
            <a:ext cx="2419350" cy="2393271"/>
            <a:chOff x="1626456" y="3810530"/>
            <a:chExt cx="1865512" cy="1563885"/>
          </a:xfrm>
        </p:grpSpPr>
        <p:sp>
          <p:nvSpPr>
            <p:cNvPr id="6" name="Oval 5">
              <a:extLst>
                <a:ext uri="{FF2B5EF4-FFF2-40B4-BE49-F238E27FC236}">
                  <a16:creationId xmlns:a16="http://schemas.microsoft.com/office/drawing/2014/main" id="{AE1BF6DC-4D98-456F-BAD9-EC61A4EEBC20}"/>
                </a:ext>
              </a:extLst>
            </p:cNvPr>
            <p:cNvSpPr/>
            <p:nvPr/>
          </p:nvSpPr>
          <p:spPr>
            <a:xfrm>
              <a:off x="1626456" y="3810530"/>
              <a:ext cx="1865512" cy="1563885"/>
            </a:xfrm>
            <a:prstGeom prst="ellipse">
              <a:avLst/>
            </a:prstGeom>
            <a:solidFill>
              <a:schemeClr val="accent6">
                <a:lumMod val="60000"/>
                <a:lumOff val="40000"/>
                <a:alpha val="50000"/>
              </a:schemeClr>
            </a:solidFill>
            <a:ln>
              <a:solidFill>
                <a:schemeClr val="tx2">
                  <a:lumMod val="50000"/>
                </a:schemeClr>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7" name="Oval 4">
              <a:extLst>
                <a:ext uri="{FF2B5EF4-FFF2-40B4-BE49-F238E27FC236}">
                  <a16:creationId xmlns:a16="http://schemas.microsoft.com/office/drawing/2014/main" id="{1D0807D7-05E1-4383-BB2F-EDBDFAC0514B}"/>
                </a:ext>
              </a:extLst>
            </p:cNvPr>
            <p:cNvSpPr txBox="1"/>
            <p:nvPr/>
          </p:nvSpPr>
          <p:spPr>
            <a:xfrm>
              <a:off x="1899654" y="4039556"/>
              <a:ext cx="1319116" cy="110583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3600" kern="1200" dirty="0">
                  <a:latin typeface="NikoshBAN" panose="02000000000000000000" pitchFamily="2" charset="0"/>
                  <a:cs typeface="NikoshBAN" panose="02000000000000000000" pitchFamily="2" charset="0"/>
                </a:rPr>
                <a:t> </a:t>
              </a:r>
              <a:r>
                <a:rPr lang="en-US" sz="3600" kern="1200" dirty="0" err="1">
                  <a:latin typeface="NikoshBAN" panose="02000000000000000000" pitchFamily="2" charset="0"/>
                  <a:cs typeface="NikoshBAN" panose="02000000000000000000" pitchFamily="2" charset="0"/>
                </a:rPr>
                <a:t>সাংগঠনিক</a:t>
              </a:r>
              <a:r>
                <a:rPr lang="en-US" sz="3600" kern="1200" dirty="0">
                  <a:latin typeface="NikoshBAN" panose="02000000000000000000" pitchFamily="2" charset="0"/>
                  <a:cs typeface="NikoshBAN" panose="02000000000000000000" pitchFamily="2" charset="0"/>
                </a:rPr>
                <a:t> </a:t>
              </a:r>
              <a:r>
                <a:rPr lang="en-US" sz="3600" kern="1200" dirty="0" err="1">
                  <a:latin typeface="NikoshBAN" panose="02000000000000000000" pitchFamily="2" charset="0"/>
                  <a:cs typeface="NikoshBAN" panose="02000000000000000000" pitchFamily="2" charset="0"/>
                </a:rPr>
                <a:t>দক্ষতা</a:t>
              </a:r>
              <a:endParaRPr lang="en-US" sz="3600" kern="1200"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60745119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par>
                          <p:cTn id="11" fill="hold">
                            <p:stCondLst>
                              <p:cond delay="3000"/>
                            </p:stCondLst>
                            <p:childTnLst>
                              <p:par>
                                <p:cTn id="12" presetID="6" presetClass="entr" presetSubtype="16" fill="hold" nodeType="afterEffect">
                                  <p:stCondLst>
                                    <p:cond delay="100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par>
                          <p:cTn id="15" fill="hold">
                            <p:stCondLst>
                              <p:cond delay="6000"/>
                            </p:stCondLst>
                            <p:childTnLst>
                              <p:par>
                                <p:cTn id="16" presetID="41" presetClass="entr" presetSubtype="0" fill="hold" grpId="0" nodeType="afterEffect">
                                  <p:stCondLst>
                                    <p:cond delay="1000"/>
                                  </p:stCondLst>
                                  <p:iterate type="lt">
                                    <p:tmPct val="10000"/>
                                  </p:iterate>
                                  <p:childTnLst>
                                    <p:set>
                                      <p:cBhvr>
                                        <p:cTn id="17" dur="1" fill="hold">
                                          <p:stCondLst>
                                            <p:cond delay="0"/>
                                          </p:stCondLst>
                                        </p:cTn>
                                        <p:tgtEl>
                                          <p:spTgt spid="14"/>
                                        </p:tgtEl>
                                        <p:attrNameLst>
                                          <p:attrName>style.visibility</p:attrName>
                                        </p:attrNameLst>
                                      </p:cBhvr>
                                      <p:to>
                                        <p:strVal val="visible"/>
                                      </p:to>
                                    </p:set>
                                    <p:anim calcmode="lin" valueType="num">
                                      <p:cBhvr>
                                        <p:cTn id="18" dur="20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9" dur="2000" fill="hold"/>
                                        <p:tgtEl>
                                          <p:spTgt spid="14"/>
                                        </p:tgtEl>
                                        <p:attrNameLst>
                                          <p:attrName>ppt_y</p:attrName>
                                        </p:attrNameLst>
                                      </p:cBhvr>
                                      <p:tavLst>
                                        <p:tav tm="0">
                                          <p:val>
                                            <p:strVal val="#ppt_y"/>
                                          </p:val>
                                        </p:tav>
                                        <p:tav tm="100000">
                                          <p:val>
                                            <p:strVal val="#ppt_y"/>
                                          </p:val>
                                        </p:tav>
                                      </p:tavLst>
                                    </p:anim>
                                    <p:anim calcmode="lin" valueType="num">
                                      <p:cBhvr>
                                        <p:cTn id="20" dur="20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1" dur="20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2" dur="20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28600"/>
            <a:ext cx="6934200" cy="533400"/>
          </a:xfrm>
          <a:prstGeom prst="rect">
            <a:avLst/>
          </a:prstGeom>
          <a:ln w="38100">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latin typeface="NikoshBAN" panose="02000000000000000000" pitchFamily="2" charset="0"/>
                <a:cs typeface="NikoshBAN" panose="02000000000000000000" pitchFamily="2" charset="0"/>
              </a:rPr>
              <a:t>আদর্শ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নেতার</a:t>
            </a:r>
            <a:r>
              <a:rPr lang="en-US" sz="3600" dirty="0">
                <a:latin typeface="NikoshBAN" panose="02000000000000000000" pitchFamily="2" charset="0"/>
                <a:cs typeface="NikoshBAN" panose="02000000000000000000" pitchFamily="2" charset="0"/>
              </a:rPr>
              <a:t> </a:t>
            </a:r>
            <a:r>
              <a:rPr lang="en-US" sz="3600">
                <a:latin typeface="NikoshBAN" panose="02000000000000000000" pitchFamily="2" charset="0"/>
                <a:cs typeface="NikoshBAN" panose="02000000000000000000" pitchFamily="2" charset="0"/>
              </a:rPr>
              <a:t>গুণাবলি</a:t>
            </a:r>
            <a:endParaRPr lang="en-US" sz="3600" dirty="0">
              <a:latin typeface="NikoshBAN" panose="02000000000000000000" pitchFamily="2" charset="0"/>
              <a:cs typeface="NikoshBAN" panose="02000000000000000000" pitchFamily="2" charset="0"/>
            </a:endParaRPr>
          </a:p>
        </p:txBody>
      </p:sp>
      <p:sp>
        <p:nvSpPr>
          <p:cNvPr id="14" name="Rectangle: Rounded Corners 13">
            <a:extLst>
              <a:ext uri="{FF2B5EF4-FFF2-40B4-BE49-F238E27FC236}">
                <a16:creationId xmlns:a16="http://schemas.microsoft.com/office/drawing/2014/main" id="{048874E7-F174-4158-ACED-272A308C9AF9}"/>
              </a:ext>
            </a:extLst>
          </p:cNvPr>
          <p:cNvSpPr/>
          <p:nvPr/>
        </p:nvSpPr>
        <p:spPr>
          <a:xfrm>
            <a:off x="533400" y="4648200"/>
            <a:ext cx="8077200" cy="1707471"/>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dirty="0" err="1">
                <a:latin typeface="NikoshBAN" panose="02000000000000000000" pitchFamily="2" charset="0"/>
                <a:cs typeface="NikoshBAN" panose="02000000000000000000" pitchFamily="2" charset="0"/>
              </a:rPr>
              <a:t>একজন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সফল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নেতার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অবশ্যই</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তার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সাথের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লোকদের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আশা-আকাঙ্ক্ষা</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দৃষ্টিভঙ্গি</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যোগ্যতা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রুচি</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ব্যক্তিত্ব</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অনুধাবন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যোগ্যতা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থাকা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উচিত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সহকর্মীদের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মনোভাব</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অনুযায়ী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নেতৃত্ব</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দিতে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পারলে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কার্যকর</a:t>
            </a:r>
            <a:r>
              <a:rPr lang="en-US" sz="2400" dirty="0">
                <a:latin typeface="NikoshBAN" panose="02000000000000000000" pitchFamily="2" charset="0"/>
                <a:cs typeface="NikoshBAN" panose="02000000000000000000" pitchFamily="2" charset="0"/>
              </a:rPr>
              <a:t> ও </a:t>
            </a:r>
            <a:r>
              <a:rPr lang="en-US" sz="2400" dirty="0" err="1">
                <a:latin typeface="NikoshBAN" panose="02000000000000000000" pitchFamily="2" charset="0"/>
                <a:cs typeface="NikoshBAN" panose="02000000000000000000" pitchFamily="2" charset="0"/>
              </a:rPr>
              <a:t>সুদূরপ্রসারী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ফলাফল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আশা</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যায়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a:t>
            </a:r>
            <a:r>
              <a:rPr lang="en-US" sz="2400" dirty="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B9C57BE9-38C3-46A8-8780-F0EA6DB68A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6150" y="1176352"/>
            <a:ext cx="5124450" cy="3416300"/>
          </a:xfrm>
          <a:prstGeom prst="rect">
            <a:avLst/>
          </a:prstGeom>
        </p:spPr>
      </p:pic>
      <p:grpSp>
        <p:nvGrpSpPr>
          <p:cNvPr id="5" name="Group 4">
            <a:extLst>
              <a:ext uri="{FF2B5EF4-FFF2-40B4-BE49-F238E27FC236}">
                <a16:creationId xmlns:a16="http://schemas.microsoft.com/office/drawing/2014/main" id="{58221412-887E-4D89-BE79-CC2C6FD03B2C}"/>
              </a:ext>
            </a:extLst>
          </p:cNvPr>
          <p:cNvGrpSpPr/>
          <p:nvPr/>
        </p:nvGrpSpPr>
        <p:grpSpPr>
          <a:xfrm>
            <a:off x="914400" y="1655300"/>
            <a:ext cx="2514600" cy="2383300"/>
            <a:chOff x="-1497782" y="2354044"/>
            <a:chExt cx="1621807" cy="1604141"/>
          </a:xfrm>
        </p:grpSpPr>
        <p:sp>
          <p:nvSpPr>
            <p:cNvPr id="6" name="Oval 5">
              <a:extLst>
                <a:ext uri="{FF2B5EF4-FFF2-40B4-BE49-F238E27FC236}">
                  <a16:creationId xmlns:a16="http://schemas.microsoft.com/office/drawing/2014/main" id="{E2300A2A-8678-406C-86DB-E7246915087C}"/>
                </a:ext>
              </a:extLst>
            </p:cNvPr>
            <p:cNvSpPr/>
            <p:nvPr/>
          </p:nvSpPr>
          <p:spPr>
            <a:xfrm>
              <a:off x="-1497782" y="2354044"/>
              <a:ext cx="1621807" cy="1604141"/>
            </a:xfrm>
            <a:prstGeom prst="ellipse">
              <a:avLst/>
            </a:prstGeom>
            <a:solidFill>
              <a:schemeClr val="accent6">
                <a:lumMod val="60000"/>
                <a:lumOff val="40000"/>
                <a:alpha val="50000"/>
              </a:schemeClr>
            </a:solidFill>
            <a:ln>
              <a:solidFill>
                <a:srgbClr val="7030A0"/>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7" name="Oval 4">
              <a:extLst>
                <a:ext uri="{FF2B5EF4-FFF2-40B4-BE49-F238E27FC236}">
                  <a16:creationId xmlns:a16="http://schemas.microsoft.com/office/drawing/2014/main" id="{979BFDB9-6A74-4B42-93A0-FA2A3121B891}"/>
                </a:ext>
              </a:extLst>
            </p:cNvPr>
            <p:cNvSpPr txBox="1"/>
            <p:nvPr/>
          </p:nvSpPr>
          <p:spPr>
            <a:xfrm>
              <a:off x="-1208173" y="2618299"/>
              <a:ext cx="1105833" cy="110583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3200" kern="1200" dirty="0">
                  <a:latin typeface="NikoshBAN" panose="02000000000000000000" pitchFamily="2" charset="0"/>
                  <a:cs typeface="NikoshBAN" panose="02000000000000000000" pitchFamily="2" charset="0"/>
                </a:rPr>
                <a:t> </a:t>
              </a:r>
              <a:r>
                <a:rPr lang="en-US" sz="3200" kern="1200" dirty="0" err="1">
                  <a:latin typeface="NikoshBAN" panose="02000000000000000000" pitchFamily="2" charset="0"/>
                  <a:cs typeface="NikoshBAN" panose="02000000000000000000" pitchFamily="2" charset="0"/>
                </a:rPr>
                <a:t>মানবিক</a:t>
              </a:r>
              <a:r>
                <a:rPr lang="en-US" sz="3200" kern="1200" dirty="0">
                  <a:latin typeface="NikoshBAN" panose="02000000000000000000" pitchFamily="2" charset="0"/>
                  <a:cs typeface="NikoshBAN" panose="02000000000000000000" pitchFamily="2" charset="0"/>
                </a:rPr>
                <a:t> </a:t>
              </a:r>
              <a:r>
                <a:rPr lang="en-US" sz="3200" kern="1200" dirty="0" err="1">
                  <a:latin typeface="NikoshBAN" panose="02000000000000000000" pitchFamily="2" charset="0"/>
                  <a:cs typeface="NikoshBAN" panose="02000000000000000000" pitchFamily="2" charset="0"/>
                </a:rPr>
                <a:t>সম্পর্ক</a:t>
              </a:r>
              <a:r>
                <a:rPr lang="en-US" sz="3200" kern="1200" dirty="0">
                  <a:latin typeface="NikoshBAN" panose="02000000000000000000" pitchFamily="2" charset="0"/>
                  <a:cs typeface="NikoshBAN" panose="02000000000000000000" pitchFamily="2" charset="0"/>
                </a:rPr>
                <a:t> </a:t>
              </a:r>
              <a:r>
                <a:rPr lang="en-US" sz="3200" kern="1200" dirty="0" err="1">
                  <a:latin typeface="NikoshBAN" panose="02000000000000000000" pitchFamily="2" charset="0"/>
                  <a:cs typeface="NikoshBAN" panose="02000000000000000000" pitchFamily="2" charset="0"/>
                </a:rPr>
                <a:t>অনুধাবন</a:t>
              </a:r>
              <a:endParaRPr lang="en-US" sz="3200" kern="1200"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3440599783"/>
      </p:ext>
    </p:extLst>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par>
                          <p:cTn id="8" fill="hold">
                            <p:stCondLst>
                              <p:cond delay="3000"/>
                            </p:stCondLst>
                            <p:childTnLst>
                              <p:par>
                                <p:cTn id="9" presetID="31"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2000" fill="hold"/>
                                        <p:tgtEl>
                                          <p:spTgt spid="5"/>
                                        </p:tgtEl>
                                        <p:attrNameLst>
                                          <p:attrName>ppt_w</p:attrName>
                                        </p:attrNameLst>
                                      </p:cBhvr>
                                      <p:tavLst>
                                        <p:tav tm="0">
                                          <p:val>
                                            <p:fltVal val="0"/>
                                          </p:val>
                                        </p:tav>
                                        <p:tav tm="100000">
                                          <p:val>
                                            <p:strVal val="#ppt_w"/>
                                          </p:val>
                                        </p:tav>
                                      </p:tavLst>
                                    </p:anim>
                                    <p:anim calcmode="lin" valueType="num">
                                      <p:cBhvr>
                                        <p:cTn id="12" dur="2000" fill="hold"/>
                                        <p:tgtEl>
                                          <p:spTgt spid="5"/>
                                        </p:tgtEl>
                                        <p:attrNameLst>
                                          <p:attrName>ppt_h</p:attrName>
                                        </p:attrNameLst>
                                      </p:cBhvr>
                                      <p:tavLst>
                                        <p:tav tm="0">
                                          <p:val>
                                            <p:fltVal val="0"/>
                                          </p:val>
                                        </p:tav>
                                        <p:tav tm="100000">
                                          <p:val>
                                            <p:strVal val="#ppt_h"/>
                                          </p:val>
                                        </p:tav>
                                      </p:tavLst>
                                    </p:anim>
                                    <p:anim calcmode="lin" valueType="num">
                                      <p:cBhvr>
                                        <p:cTn id="13" dur="2000" fill="hold"/>
                                        <p:tgtEl>
                                          <p:spTgt spid="5"/>
                                        </p:tgtEl>
                                        <p:attrNameLst>
                                          <p:attrName>style.rotation</p:attrName>
                                        </p:attrNameLst>
                                      </p:cBhvr>
                                      <p:tavLst>
                                        <p:tav tm="0">
                                          <p:val>
                                            <p:fltVal val="90"/>
                                          </p:val>
                                        </p:tav>
                                        <p:tav tm="100000">
                                          <p:val>
                                            <p:fltVal val="0"/>
                                          </p:val>
                                        </p:tav>
                                      </p:tavLst>
                                    </p:anim>
                                    <p:animEffect transition="in" filter="fade">
                                      <p:cBhvr>
                                        <p:cTn id="14" dur="2000"/>
                                        <p:tgtEl>
                                          <p:spTgt spid="5"/>
                                        </p:tgtEl>
                                      </p:cBhvr>
                                    </p:animEffect>
                                  </p:childTnLst>
                                </p:cTn>
                              </p:par>
                            </p:childTnLst>
                          </p:cTn>
                        </p:par>
                        <p:par>
                          <p:cTn id="15" fill="hold">
                            <p:stCondLst>
                              <p:cond delay="6000"/>
                            </p:stCondLst>
                            <p:childTnLst>
                              <p:par>
                                <p:cTn id="16" presetID="25" presetClass="entr" presetSubtype="0" fill="hold" grpId="0" nodeType="afterEffect">
                                  <p:stCondLst>
                                    <p:cond delay="300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9" dur="10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0" dur="1000" accel="50000" fill="hold">
                                          <p:stCondLst>
                                            <p:cond delay="1000"/>
                                          </p:stCondLst>
                                        </p:cTn>
                                        <p:tgtEl>
                                          <p:spTgt spid="14"/>
                                        </p:tgtEl>
                                        <p:attrNameLst>
                                          <p:attrName>ppt_w</p:attrName>
                                        </p:attrNameLst>
                                      </p:cBhvr>
                                      <p:tavLst>
                                        <p:tav tm="0">
                                          <p:val>
                                            <p:strVal val="#ppt_w*.05"/>
                                          </p:val>
                                        </p:tav>
                                        <p:tav tm="100000">
                                          <p:val>
                                            <p:strVal val="#ppt_w"/>
                                          </p:val>
                                        </p:tav>
                                      </p:tavLst>
                                    </p:anim>
                                    <p:anim calcmode="lin" valueType="num">
                                      <p:cBhvr>
                                        <p:cTn id="21" dur="2000" fill="hold"/>
                                        <p:tgtEl>
                                          <p:spTgt spid="14"/>
                                        </p:tgtEl>
                                        <p:attrNameLst>
                                          <p:attrName>ppt_h</p:attrName>
                                        </p:attrNameLst>
                                      </p:cBhvr>
                                      <p:tavLst>
                                        <p:tav tm="0">
                                          <p:val>
                                            <p:strVal val="#ppt_h"/>
                                          </p:val>
                                        </p:tav>
                                        <p:tav tm="100000">
                                          <p:val>
                                            <p:strVal val="#ppt_h"/>
                                          </p:val>
                                        </p:tav>
                                      </p:tavLst>
                                    </p:anim>
                                    <p:anim calcmode="lin" valueType="num">
                                      <p:cBhvr>
                                        <p:cTn id="22" dur="10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3" dur="10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4" dur="1000" accel="50000" fill="hold">
                                          <p:stCondLst>
                                            <p:cond delay="1000"/>
                                          </p:stCondLst>
                                        </p:cTn>
                                        <p:tgtEl>
                                          <p:spTgt spid="14"/>
                                        </p:tgtEl>
                                        <p:attrNameLst>
                                          <p:attrName>ppt_y</p:attrName>
                                        </p:attrNameLst>
                                      </p:cBhvr>
                                      <p:tavLst>
                                        <p:tav tm="0">
                                          <p:val>
                                            <p:strVal val="#ppt_y+.1"/>
                                          </p:val>
                                        </p:tav>
                                        <p:tav tm="100000">
                                          <p:val>
                                            <p:strVal val="#ppt_y"/>
                                          </p:val>
                                        </p:tav>
                                      </p:tavLst>
                                    </p:anim>
                                    <p:animEffect transition="in" filter="fade">
                                      <p:cBhvr>
                                        <p:cTn id="25" dur="2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1" y="228600"/>
            <a:ext cx="7308790" cy="536901"/>
          </a:xfrm>
          <a:prstGeom prst="rect">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latin typeface="NikoshBAN" panose="02000000000000000000" pitchFamily="2" charset="0"/>
                <a:cs typeface="NikoshBAN" panose="02000000000000000000" pitchFamily="2" charset="0"/>
              </a:rPr>
              <a:t>আদর্শ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গুণাবলি</a:t>
            </a:r>
            <a:endParaRPr lang="en-US" sz="3600" dirty="0">
              <a:latin typeface="NikoshBAN" panose="02000000000000000000" pitchFamily="2" charset="0"/>
              <a:cs typeface="NikoshBAN" panose="02000000000000000000" pitchFamily="2" charset="0"/>
            </a:endParaRPr>
          </a:p>
        </p:txBody>
      </p:sp>
      <p:sp>
        <p:nvSpPr>
          <p:cNvPr id="14" name="Rectangle: Rounded Corners 13">
            <a:extLst>
              <a:ext uri="{FF2B5EF4-FFF2-40B4-BE49-F238E27FC236}">
                <a16:creationId xmlns:a16="http://schemas.microsoft.com/office/drawing/2014/main" id="{048874E7-F174-4158-ACED-272A308C9AF9}"/>
              </a:ext>
            </a:extLst>
          </p:cNvPr>
          <p:cNvSpPr/>
          <p:nvPr/>
        </p:nvSpPr>
        <p:spPr>
          <a:xfrm>
            <a:off x="609600" y="4907871"/>
            <a:ext cx="8001000" cy="1447800"/>
          </a:xfrm>
          <a:prstGeom prst="roundRect">
            <a:avLst/>
          </a:prstGeom>
          <a:ln w="38100">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dirty="0" err="1">
                <a:latin typeface="NikoshBAN" panose="02000000000000000000" pitchFamily="2" charset="0"/>
                <a:cs typeface="NikoshBAN" panose="02000000000000000000" pitchFamily="2" charset="0"/>
              </a:rPr>
              <a:t>যথাসময়ে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যথাযথ</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সিদ্ধান্ত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গ্রহণের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উপর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প্রাতিষ্ঠানিক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সাফল্য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নির্ভর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নেতাকে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প্রজ্ঞা</a:t>
            </a:r>
            <a:r>
              <a:rPr lang="en-US" sz="2800" dirty="0">
                <a:latin typeface="NikoshBAN" panose="02000000000000000000" pitchFamily="2" charset="0"/>
                <a:cs typeface="NikoshBAN" panose="02000000000000000000" pitchFamily="2" charset="0"/>
              </a:rPr>
              <a:t> ও </a:t>
            </a:r>
            <a:r>
              <a:rPr lang="en-US" sz="2800" dirty="0" err="1">
                <a:latin typeface="NikoshBAN" panose="02000000000000000000" pitchFamily="2" charset="0"/>
                <a:cs typeface="NikoshBAN" panose="02000000000000000000" pitchFamily="2" charset="0"/>
              </a:rPr>
              <a:t>দূরদর্শিতা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সঠিক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সিদ্ধান্ত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গৃহীত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সিদ্ধান্ত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কর্মীদের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আস্থা</a:t>
            </a:r>
            <a:r>
              <a:rPr lang="en-US" sz="2800" dirty="0">
                <a:latin typeface="NikoshBAN" panose="02000000000000000000" pitchFamily="2" charset="0"/>
                <a:cs typeface="NikoshBAN" panose="02000000000000000000" pitchFamily="2" charset="0"/>
              </a:rPr>
              <a:t> ও </a:t>
            </a:r>
            <a:r>
              <a:rPr lang="en-US" sz="2800" dirty="0" err="1">
                <a:latin typeface="NikoshBAN" panose="02000000000000000000" pitchFamily="2" charset="0"/>
                <a:cs typeface="NikoshBAN" panose="02000000000000000000" pitchFamily="2" charset="0"/>
              </a:rPr>
              <a:t>মনোবল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বাড়িয়ে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দেয়</a:t>
            </a:r>
            <a:r>
              <a:rPr lang="en-US" sz="2800" dirty="0">
                <a:latin typeface="NikoshBAN" panose="02000000000000000000" pitchFamily="2" charset="0"/>
                <a:cs typeface="NikoshBAN" panose="02000000000000000000" pitchFamily="2" charset="0"/>
              </a:rPr>
              <a:t>।</a:t>
            </a:r>
            <a:r>
              <a:rPr lang="en-US" dirty="0">
                <a:latin typeface="NikoshBAN" panose="02000000000000000000" pitchFamily="2" charset="0"/>
                <a:cs typeface="NikoshBAN" panose="02000000000000000000" pitchFamily="2" charset="0"/>
              </a:rPr>
              <a:t> </a:t>
            </a:r>
          </a:p>
        </p:txBody>
      </p:sp>
      <p:pic>
        <p:nvPicPr>
          <p:cNvPr id="4" name="Picture 3">
            <a:extLst>
              <a:ext uri="{FF2B5EF4-FFF2-40B4-BE49-F238E27FC236}">
                <a16:creationId xmlns:a16="http://schemas.microsoft.com/office/drawing/2014/main" id="{E2BF4DBF-AC9C-4017-AC18-07427C36B6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054" y="1066800"/>
            <a:ext cx="5881135" cy="3663457"/>
          </a:xfrm>
          <a:prstGeom prst="rect">
            <a:avLst/>
          </a:prstGeom>
        </p:spPr>
      </p:pic>
      <p:grpSp>
        <p:nvGrpSpPr>
          <p:cNvPr id="5" name="Group 4">
            <a:extLst>
              <a:ext uri="{FF2B5EF4-FFF2-40B4-BE49-F238E27FC236}">
                <a16:creationId xmlns:a16="http://schemas.microsoft.com/office/drawing/2014/main" id="{3FC2362B-6596-4509-AAA6-B0C52CE19892}"/>
              </a:ext>
            </a:extLst>
          </p:cNvPr>
          <p:cNvGrpSpPr/>
          <p:nvPr/>
        </p:nvGrpSpPr>
        <p:grpSpPr>
          <a:xfrm>
            <a:off x="6534383" y="2133600"/>
            <a:ext cx="2152417" cy="2209800"/>
            <a:chOff x="1125528" y="1369061"/>
            <a:chExt cx="1563885" cy="1563885"/>
          </a:xfrm>
        </p:grpSpPr>
        <p:sp>
          <p:nvSpPr>
            <p:cNvPr id="6" name="Oval 5">
              <a:extLst>
                <a:ext uri="{FF2B5EF4-FFF2-40B4-BE49-F238E27FC236}">
                  <a16:creationId xmlns:a16="http://schemas.microsoft.com/office/drawing/2014/main" id="{53BD041F-EB94-40BE-A4A4-2E9F1CFE7184}"/>
                </a:ext>
              </a:extLst>
            </p:cNvPr>
            <p:cNvSpPr/>
            <p:nvPr/>
          </p:nvSpPr>
          <p:spPr>
            <a:xfrm>
              <a:off x="1125528" y="1369061"/>
              <a:ext cx="1563885" cy="1563885"/>
            </a:xfrm>
            <a:prstGeom prst="ellipse">
              <a:avLst/>
            </a:prstGeom>
            <a:solidFill>
              <a:schemeClr val="accent6">
                <a:lumMod val="60000"/>
                <a:lumOff val="40000"/>
                <a:alpha val="50000"/>
              </a:schemeClr>
            </a:solidFill>
            <a:ln>
              <a:solidFill>
                <a:schemeClr val="accent6">
                  <a:lumMod val="75000"/>
                </a:schemeClr>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7" name="Oval 4">
              <a:extLst>
                <a:ext uri="{FF2B5EF4-FFF2-40B4-BE49-F238E27FC236}">
                  <a16:creationId xmlns:a16="http://schemas.microsoft.com/office/drawing/2014/main" id="{3C7AF592-EB41-4B67-9576-6BCBE3F0851C}"/>
                </a:ext>
              </a:extLst>
            </p:cNvPr>
            <p:cNvSpPr txBox="1"/>
            <p:nvPr/>
          </p:nvSpPr>
          <p:spPr>
            <a:xfrm>
              <a:off x="1354554" y="1598087"/>
              <a:ext cx="1105833" cy="110583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3200" kern="1200" dirty="0" err="1">
                  <a:latin typeface="NikoshBAN" panose="02000000000000000000" pitchFamily="2" charset="0"/>
                  <a:cs typeface="NikoshBAN" panose="02000000000000000000" pitchFamily="2" charset="0"/>
                </a:rPr>
                <a:t>সিদ্ধান্ত</a:t>
              </a:r>
              <a:r>
                <a:rPr lang="en-US" sz="3200" kern="1200" dirty="0">
                  <a:latin typeface="NikoshBAN" panose="02000000000000000000" pitchFamily="2" charset="0"/>
                  <a:cs typeface="NikoshBAN" panose="02000000000000000000" pitchFamily="2" charset="0"/>
                </a:rPr>
                <a:t> </a:t>
              </a:r>
              <a:r>
                <a:rPr lang="en-US" sz="3200" kern="1200" dirty="0" err="1">
                  <a:latin typeface="NikoshBAN" panose="02000000000000000000" pitchFamily="2" charset="0"/>
                  <a:cs typeface="NikoshBAN" panose="02000000000000000000" pitchFamily="2" charset="0"/>
                </a:rPr>
                <a:t>গ্রহণের</a:t>
              </a:r>
              <a:r>
                <a:rPr lang="en-US" sz="3200" kern="1200" dirty="0">
                  <a:latin typeface="NikoshBAN" panose="02000000000000000000" pitchFamily="2" charset="0"/>
                  <a:cs typeface="NikoshBAN" panose="02000000000000000000" pitchFamily="2" charset="0"/>
                </a:rPr>
                <a:t> </a:t>
              </a:r>
              <a:r>
                <a:rPr lang="en-US" sz="3200" kern="1200" dirty="0" err="1">
                  <a:latin typeface="NikoshBAN" panose="02000000000000000000" pitchFamily="2" charset="0"/>
                  <a:cs typeface="NikoshBAN" panose="02000000000000000000" pitchFamily="2" charset="0"/>
                </a:rPr>
                <a:t>ক্ষমতা</a:t>
              </a:r>
              <a:endParaRPr lang="en-US" sz="3200" kern="1200"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9859621"/>
      </p:ext>
    </p:extLst>
  </p:cSld>
  <p:clrMapOvr>
    <a:masterClrMapping/>
  </p:clrMapOvr>
  <mc:AlternateContent xmlns:mc="http://schemas.openxmlformats.org/markup-compatibility/2006">
    <mc:Choice xmlns:p14="http://schemas.microsoft.com/office/powerpoint/2010/main" Requires="p14">
      <p:transition spd="slow" p14:dur="2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4000"/>
                            </p:stCondLst>
                            <p:childTnLst>
                              <p:par>
                                <p:cTn id="11" presetID="52" presetClass="entr" presetSubtype="0" fill="hold" nodeType="afterEffect">
                                  <p:stCondLst>
                                    <p:cond delay="2000"/>
                                  </p:stCondLst>
                                  <p:childTnLst>
                                    <p:set>
                                      <p:cBhvr>
                                        <p:cTn id="12" dur="1" fill="hold">
                                          <p:stCondLst>
                                            <p:cond delay="0"/>
                                          </p:stCondLst>
                                        </p:cTn>
                                        <p:tgtEl>
                                          <p:spTgt spid="5"/>
                                        </p:tgtEl>
                                        <p:attrNameLst>
                                          <p:attrName>style.visibility</p:attrName>
                                        </p:attrNameLst>
                                      </p:cBhvr>
                                      <p:to>
                                        <p:strVal val="visible"/>
                                      </p:to>
                                    </p:set>
                                    <p:animScale>
                                      <p:cBhvr>
                                        <p:cTn id="13" dur="2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2000" decel="50000" fill="hold">
                                          <p:stCondLst>
                                            <p:cond delay="0"/>
                                          </p:stCondLst>
                                        </p:cTn>
                                        <p:tgtEl>
                                          <p:spTgt spid="5"/>
                                        </p:tgtEl>
                                        <p:attrNameLst>
                                          <p:attrName>ppt_x</p:attrName>
                                          <p:attrName>ppt_y</p:attrName>
                                        </p:attrNameLst>
                                      </p:cBhvr>
                                    </p:animMotion>
                                    <p:animEffect transition="in" filter="fade">
                                      <p:cBhvr>
                                        <p:cTn id="15" dur="2000"/>
                                        <p:tgtEl>
                                          <p:spTgt spid="5"/>
                                        </p:tgtEl>
                                      </p:cBhvr>
                                    </p:animEffect>
                                  </p:childTnLst>
                                </p:cTn>
                              </p:par>
                            </p:childTnLst>
                          </p:cTn>
                        </p:par>
                        <p:par>
                          <p:cTn id="16" fill="hold">
                            <p:stCondLst>
                              <p:cond delay="8000"/>
                            </p:stCondLst>
                            <p:childTnLst>
                              <p:par>
                                <p:cTn id="17" presetID="30" presetClass="entr" presetSubtype="0" fill="hold" grpId="0" nodeType="afterEffect">
                                  <p:stCondLst>
                                    <p:cond delay="20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600" decel="100000"/>
                                        <p:tgtEl>
                                          <p:spTgt spid="14"/>
                                        </p:tgtEl>
                                      </p:cBhvr>
                                    </p:animEffect>
                                    <p:anim calcmode="lin" valueType="num">
                                      <p:cBhvr>
                                        <p:cTn id="20" dur="1600" decel="100000" fill="hold"/>
                                        <p:tgtEl>
                                          <p:spTgt spid="14"/>
                                        </p:tgtEl>
                                        <p:attrNameLst>
                                          <p:attrName>style.rotation</p:attrName>
                                        </p:attrNameLst>
                                      </p:cBhvr>
                                      <p:tavLst>
                                        <p:tav tm="0">
                                          <p:val>
                                            <p:fltVal val="-90"/>
                                          </p:val>
                                        </p:tav>
                                        <p:tav tm="100000">
                                          <p:val>
                                            <p:fltVal val="0"/>
                                          </p:val>
                                        </p:tav>
                                      </p:tavLst>
                                    </p:anim>
                                    <p:anim calcmode="lin" valueType="num">
                                      <p:cBhvr>
                                        <p:cTn id="21" dur="1600" decel="100000" fill="hold"/>
                                        <p:tgtEl>
                                          <p:spTgt spid="14"/>
                                        </p:tgtEl>
                                        <p:attrNameLst>
                                          <p:attrName>ppt_x</p:attrName>
                                        </p:attrNameLst>
                                      </p:cBhvr>
                                      <p:tavLst>
                                        <p:tav tm="0">
                                          <p:val>
                                            <p:strVal val="#ppt_x+0.4"/>
                                          </p:val>
                                        </p:tav>
                                        <p:tav tm="100000">
                                          <p:val>
                                            <p:strVal val="#ppt_x-0.05"/>
                                          </p:val>
                                        </p:tav>
                                      </p:tavLst>
                                    </p:anim>
                                    <p:anim calcmode="lin" valueType="num">
                                      <p:cBhvr>
                                        <p:cTn id="22" dur="1600" decel="100000" fill="hold"/>
                                        <p:tgtEl>
                                          <p:spTgt spid="14"/>
                                        </p:tgtEl>
                                        <p:attrNameLst>
                                          <p:attrName>ppt_y</p:attrName>
                                        </p:attrNameLst>
                                      </p:cBhvr>
                                      <p:tavLst>
                                        <p:tav tm="0">
                                          <p:val>
                                            <p:strVal val="#ppt_y-0.4"/>
                                          </p:val>
                                        </p:tav>
                                        <p:tav tm="100000">
                                          <p:val>
                                            <p:strVal val="#ppt_y+0.1"/>
                                          </p:val>
                                        </p:tav>
                                      </p:tavLst>
                                    </p:anim>
                                    <p:anim calcmode="lin" valueType="num">
                                      <p:cBhvr>
                                        <p:cTn id="23" dur="400" accel="100000" fill="hold">
                                          <p:stCondLst>
                                            <p:cond delay="1600"/>
                                          </p:stCondLst>
                                        </p:cTn>
                                        <p:tgtEl>
                                          <p:spTgt spid="14"/>
                                        </p:tgtEl>
                                        <p:attrNameLst>
                                          <p:attrName>ppt_x</p:attrName>
                                        </p:attrNameLst>
                                      </p:cBhvr>
                                      <p:tavLst>
                                        <p:tav tm="0">
                                          <p:val>
                                            <p:strVal val="#ppt_x-0.05"/>
                                          </p:val>
                                        </p:tav>
                                        <p:tav tm="100000">
                                          <p:val>
                                            <p:strVal val="#ppt_x"/>
                                          </p:val>
                                        </p:tav>
                                      </p:tavLst>
                                    </p:anim>
                                    <p:anim calcmode="lin" valueType="num">
                                      <p:cBhvr>
                                        <p:cTn id="24" dur="400" accel="100000" fill="hold">
                                          <p:stCondLst>
                                            <p:cond delay="16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700" y="152400"/>
            <a:ext cx="7086600" cy="533400"/>
          </a:xfrm>
          <a:prstGeom prst="rect">
            <a:avLst/>
          </a:prstGeom>
          <a:ln w="38100">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latin typeface="NikoshBAN" panose="02000000000000000000" pitchFamily="2" charset="0"/>
                <a:cs typeface="NikoshBAN" panose="02000000000000000000" pitchFamily="2" charset="0"/>
              </a:rPr>
              <a:t>আদর্শ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নেতার</a:t>
            </a:r>
            <a:r>
              <a:rPr lang="en-US" sz="3600" dirty="0">
                <a:latin typeface="NikoshBAN" panose="02000000000000000000" pitchFamily="2" charset="0"/>
                <a:cs typeface="NikoshBAN" panose="02000000000000000000" pitchFamily="2" charset="0"/>
              </a:rPr>
              <a:t> </a:t>
            </a:r>
            <a:r>
              <a:rPr lang="en-US" sz="3600">
                <a:latin typeface="NikoshBAN" panose="02000000000000000000" pitchFamily="2" charset="0"/>
                <a:cs typeface="NikoshBAN" panose="02000000000000000000" pitchFamily="2" charset="0"/>
              </a:rPr>
              <a:t>গুণাবলি</a:t>
            </a:r>
            <a:endParaRPr lang="en-US" sz="3600" dirty="0">
              <a:latin typeface="NikoshBAN" panose="02000000000000000000" pitchFamily="2" charset="0"/>
              <a:cs typeface="NikoshBAN" panose="02000000000000000000" pitchFamily="2" charset="0"/>
            </a:endParaRPr>
          </a:p>
        </p:txBody>
      </p:sp>
      <p:sp>
        <p:nvSpPr>
          <p:cNvPr id="14" name="Rectangle: Rounded Corners 13">
            <a:extLst>
              <a:ext uri="{FF2B5EF4-FFF2-40B4-BE49-F238E27FC236}">
                <a16:creationId xmlns:a16="http://schemas.microsoft.com/office/drawing/2014/main" id="{048874E7-F174-4158-ACED-272A308C9AF9}"/>
              </a:ext>
            </a:extLst>
          </p:cNvPr>
          <p:cNvSpPr/>
          <p:nvPr/>
        </p:nvSpPr>
        <p:spPr>
          <a:xfrm>
            <a:off x="723900" y="4914900"/>
            <a:ext cx="8001000" cy="1447800"/>
          </a:xfrm>
          <a:prstGeom prst="roundRect">
            <a:avLst/>
          </a:prstGeom>
          <a:ln w="38100">
            <a:solidFill>
              <a:srgbClr val="CC33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err="1">
                <a:latin typeface="NikoshBAN" panose="02000000000000000000" pitchFamily="2" charset="0"/>
                <a:cs typeface="NikoshBAN" panose="02000000000000000000" pitchFamily="2" charset="0"/>
              </a:rPr>
              <a:t>একজন</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নেতা</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তিনি</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নারী</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বা</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পুরুষ</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যেই</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হোন</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না</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কেন</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তাকে</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অবশ্যই</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তার</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সহকর্মী</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নারী-পুরুষের</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প্রতি</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শ্রদ্ধাশীল</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সহানুভূতিশীল</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হতে</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হবে</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তাকে</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অবশ্যই</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পক্ষপাতহীন</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হতে</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হবে</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নারী-পুরুষের</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ভিন্ন-ভিন্ন</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দৃষ্টিভঙ্গি</a:t>
            </a:r>
            <a:r>
              <a:rPr lang="en-US" sz="2000" dirty="0">
                <a:latin typeface="NikoshBAN" panose="02000000000000000000" pitchFamily="2" charset="0"/>
                <a:cs typeface="NikoshBAN" panose="02000000000000000000" pitchFamily="2" charset="0"/>
              </a:rPr>
              <a:t> ও </a:t>
            </a:r>
            <a:r>
              <a:rPr lang="en-US" sz="2000" dirty="0" err="1">
                <a:latin typeface="NikoshBAN" panose="02000000000000000000" pitchFamily="2" charset="0"/>
                <a:cs typeface="NikoshBAN" panose="02000000000000000000" pitchFamily="2" charset="0"/>
              </a:rPr>
              <a:t>সামাজিক</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অবস্থান</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সম্পর্কে</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সচেতন</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থেকে</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তাকে</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নেতৃত্ব</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দিতে</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হয়</a:t>
            </a:r>
            <a:r>
              <a:rPr lang="en-US" sz="2000" dirty="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
        <p:nvSpPr>
          <p:cNvPr id="3" name="AutoShape 2">
            <a:extLst>
              <a:ext uri="{FF2B5EF4-FFF2-40B4-BE49-F238E27FC236}">
                <a16:creationId xmlns:a16="http://schemas.microsoft.com/office/drawing/2014/main" id="{DECFEC97-86B0-4F86-B2E2-C8E584F4C950}"/>
              </a:ext>
            </a:extLst>
          </p:cNvPr>
          <p:cNvSpPr>
            <a:spLocks noChangeAspect="1" noChangeArrowheads="1"/>
          </p:cNvSpPr>
          <p:nvPr/>
        </p:nvSpPr>
        <p:spPr bwMode="auto">
          <a:xfrm>
            <a:off x="3200400" y="3276600"/>
            <a:ext cx="15240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B855BF6E-39F8-41A1-B5DD-058D8CEFA11E}"/>
              </a:ext>
            </a:extLst>
          </p:cNvPr>
          <p:cNvPicPr>
            <a:picLocks noChangeAspect="1"/>
          </p:cNvPicPr>
          <p:nvPr/>
        </p:nvPicPr>
        <p:blipFill rotWithShape="1">
          <a:blip r:embed="rId2"/>
          <a:srcRect b="14372"/>
          <a:stretch/>
        </p:blipFill>
        <p:spPr>
          <a:xfrm>
            <a:off x="2438400" y="1219200"/>
            <a:ext cx="6143625" cy="3495675"/>
          </a:xfrm>
          <a:prstGeom prst="rect">
            <a:avLst/>
          </a:prstGeom>
        </p:spPr>
      </p:pic>
      <p:grpSp>
        <p:nvGrpSpPr>
          <p:cNvPr id="6" name="Group 5">
            <a:extLst>
              <a:ext uri="{FF2B5EF4-FFF2-40B4-BE49-F238E27FC236}">
                <a16:creationId xmlns:a16="http://schemas.microsoft.com/office/drawing/2014/main" id="{611A4633-67A5-488C-926C-AE07DF4180FA}"/>
              </a:ext>
            </a:extLst>
          </p:cNvPr>
          <p:cNvGrpSpPr/>
          <p:nvPr/>
        </p:nvGrpSpPr>
        <p:grpSpPr>
          <a:xfrm>
            <a:off x="304800" y="2057400"/>
            <a:ext cx="2096858" cy="1924941"/>
            <a:chOff x="-805550" y="266461"/>
            <a:chExt cx="1563885" cy="1563885"/>
          </a:xfrm>
        </p:grpSpPr>
        <p:sp>
          <p:nvSpPr>
            <p:cNvPr id="7" name="Oval 6">
              <a:extLst>
                <a:ext uri="{FF2B5EF4-FFF2-40B4-BE49-F238E27FC236}">
                  <a16:creationId xmlns:a16="http://schemas.microsoft.com/office/drawing/2014/main" id="{C67AC7FE-6B66-407B-9D32-E097FC356815}"/>
                </a:ext>
              </a:extLst>
            </p:cNvPr>
            <p:cNvSpPr/>
            <p:nvPr/>
          </p:nvSpPr>
          <p:spPr>
            <a:xfrm>
              <a:off x="-805550" y="266461"/>
              <a:ext cx="1563885" cy="1563885"/>
            </a:xfrm>
            <a:prstGeom prst="ellipse">
              <a:avLst/>
            </a:prstGeom>
            <a:solidFill>
              <a:schemeClr val="accent6">
                <a:lumMod val="60000"/>
                <a:lumOff val="40000"/>
                <a:alpha val="50000"/>
              </a:schemeClr>
            </a:solidFill>
            <a:ln>
              <a:solidFill>
                <a:schemeClr val="accent6">
                  <a:lumMod val="75000"/>
                </a:schemeClr>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8" name="Oval 4">
              <a:extLst>
                <a:ext uri="{FF2B5EF4-FFF2-40B4-BE49-F238E27FC236}">
                  <a16:creationId xmlns:a16="http://schemas.microsoft.com/office/drawing/2014/main" id="{0BFE3183-0A5F-42E7-8FC1-317FC77C8516}"/>
                </a:ext>
              </a:extLst>
            </p:cNvPr>
            <p:cNvSpPr txBox="1"/>
            <p:nvPr/>
          </p:nvSpPr>
          <p:spPr>
            <a:xfrm>
              <a:off x="-748719" y="328368"/>
              <a:ext cx="1363961" cy="123814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3200" kern="1200" dirty="0" err="1">
                  <a:latin typeface="NikoshBAN" panose="02000000000000000000" pitchFamily="2" charset="0"/>
                  <a:cs typeface="NikoshBAN" panose="02000000000000000000" pitchFamily="2" charset="0"/>
                </a:rPr>
                <a:t>জেন্ডার</a:t>
              </a:r>
              <a:r>
                <a:rPr lang="en-US" sz="3200" kern="1200" dirty="0">
                  <a:latin typeface="NikoshBAN" panose="02000000000000000000" pitchFamily="2" charset="0"/>
                  <a:cs typeface="NikoshBAN" panose="02000000000000000000" pitchFamily="2" charset="0"/>
                </a:rPr>
                <a:t> </a:t>
              </a:r>
              <a:r>
                <a:rPr lang="en-US" sz="3200" kern="1200" dirty="0" err="1">
                  <a:latin typeface="NikoshBAN" panose="02000000000000000000" pitchFamily="2" charset="0"/>
                  <a:cs typeface="NikoshBAN" panose="02000000000000000000" pitchFamily="2" charset="0"/>
                </a:rPr>
                <a:t>সচেতনতা</a:t>
              </a:r>
              <a:endParaRPr lang="en-US" sz="3200" kern="1200"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226711805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52" presetClass="entr" presetSubtype="0" fill="hold" nodeType="afterEffect">
                                  <p:stCondLst>
                                    <p:cond delay="1000"/>
                                  </p:stCondLst>
                                  <p:childTnLst>
                                    <p:set>
                                      <p:cBhvr>
                                        <p:cTn id="11" dur="1" fill="hold">
                                          <p:stCondLst>
                                            <p:cond delay="0"/>
                                          </p:stCondLst>
                                        </p:cTn>
                                        <p:tgtEl>
                                          <p:spTgt spid="6"/>
                                        </p:tgtEl>
                                        <p:attrNameLst>
                                          <p:attrName>style.visibility</p:attrName>
                                        </p:attrNameLst>
                                      </p:cBhvr>
                                      <p:to>
                                        <p:strVal val="visible"/>
                                      </p:to>
                                    </p:set>
                                    <p:animScale>
                                      <p:cBhvr>
                                        <p:cTn id="12" dur="2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2000" decel="50000" fill="hold">
                                          <p:stCondLst>
                                            <p:cond delay="0"/>
                                          </p:stCondLst>
                                        </p:cTn>
                                        <p:tgtEl>
                                          <p:spTgt spid="6"/>
                                        </p:tgtEl>
                                        <p:attrNameLst>
                                          <p:attrName>ppt_x</p:attrName>
                                          <p:attrName>ppt_y</p:attrName>
                                        </p:attrNameLst>
                                      </p:cBhvr>
                                    </p:animMotion>
                                    <p:animEffect transition="in" filter="fade">
                                      <p:cBhvr>
                                        <p:cTn id="14" dur="2000"/>
                                        <p:tgtEl>
                                          <p:spTgt spid="6"/>
                                        </p:tgtEl>
                                      </p:cBhvr>
                                    </p:animEffect>
                                  </p:childTnLst>
                                </p:cTn>
                              </p:par>
                            </p:childTnLst>
                          </p:cTn>
                        </p:par>
                        <p:par>
                          <p:cTn id="15" fill="hold">
                            <p:stCondLst>
                              <p:cond delay="6000"/>
                            </p:stCondLst>
                            <p:childTnLst>
                              <p:par>
                                <p:cTn id="16" presetID="17" presetClass="entr" presetSubtype="10" fill="hold" grpId="0" nodeType="afterEffect">
                                  <p:stCondLst>
                                    <p:cond delay="1000"/>
                                  </p:stCondLst>
                                  <p:childTnLst>
                                    <p:set>
                                      <p:cBhvr>
                                        <p:cTn id="17" dur="1" fill="hold">
                                          <p:stCondLst>
                                            <p:cond delay="0"/>
                                          </p:stCondLst>
                                        </p:cTn>
                                        <p:tgtEl>
                                          <p:spTgt spid="14"/>
                                        </p:tgtEl>
                                        <p:attrNameLst>
                                          <p:attrName>style.visibility</p:attrName>
                                        </p:attrNameLst>
                                      </p:cBhvr>
                                      <p:to>
                                        <p:strVal val="visible"/>
                                      </p:to>
                                    </p:set>
                                    <p:anim calcmode="lin" valueType="num">
                                      <p:cBhvr>
                                        <p:cTn id="18" dur="2000" fill="hold"/>
                                        <p:tgtEl>
                                          <p:spTgt spid="14"/>
                                        </p:tgtEl>
                                        <p:attrNameLst>
                                          <p:attrName>ppt_w</p:attrName>
                                        </p:attrNameLst>
                                      </p:cBhvr>
                                      <p:tavLst>
                                        <p:tav tm="0">
                                          <p:val>
                                            <p:fltVal val="0"/>
                                          </p:val>
                                        </p:tav>
                                        <p:tav tm="100000">
                                          <p:val>
                                            <p:strVal val="#ppt_w"/>
                                          </p:val>
                                        </p:tav>
                                      </p:tavLst>
                                    </p:anim>
                                    <p:anim calcmode="lin" valueType="num">
                                      <p:cBhvr>
                                        <p:cTn id="1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268E6851-6D8B-43F2-86E5-058B9A9ECE6F}"/>
              </a:ext>
            </a:extLst>
          </p:cNvPr>
          <p:cNvSpPr txBox="1"/>
          <p:nvPr/>
        </p:nvSpPr>
        <p:spPr>
          <a:xfrm>
            <a:off x="990600" y="152400"/>
            <a:ext cx="3810000" cy="707886"/>
          </a:xfrm>
          <a:prstGeom prst="rect">
            <a:avLst/>
          </a:prstGeom>
          <a:noFill/>
          <a:ln w="28575">
            <a:solidFill>
              <a:srgbClr val="CC3300"/>
            </a:solidFill>
          </a:ln>
        </p:spPr>
        <p:txBody>
          <a:bodyPr wrap="square" rtlCol="0">
            <a:spAutoFit/>
          </a:bodyPr>
          <a:lstStyle/>
          <a:p>
            <a:pPr algn="ctr"/>
            <a:r>
              <a:rPr lang="en-US" sz="4000" dirty="0" err="1">
                <a:latin typeface="NikoshBAN" panose="02000000000000000000" pitchFamily="2" charset="0"/>
                <a:cs typeface="NikoshBAN" panose="02000000000000000000" pitchFamily="2" charset="0"/>
              </a:rPr>
              <a:t>জোড়ায়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কাজ</a:t>
            </a:r>
            <a:r>
              <a:rPr lang="en-US" sz="4000" dirty="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21" name="Rectangle 20">
            <a:extLst>
              <a:ext uri="{FF2B5EF4-FFF2-40B4-BE49-F238E27FC236}">
                <a16:creationId xmlns:a16="http://schemas.microsoft.com/office/drawing/2014/main" id="{E8ED6ABE-CA2F-4246-860F-315DDFA6B4AA}"/>
              </a:ext>
            </a:extLst>
          </p:cNvPr>
          <p:cNvSpPr/>
          <p:nvPr/>
        </p:nvSpPr>
        <p:spPr>
          <a:xfrm>
            <a:off x="381000" y="4572000"/>
            <a:ext cx="8331200" cy="1441619"/>
          </a:xfrm>
          <a:prstGeom prst="rect">
            <a:avLst/>
          </a:prstGeom>
          <a:ln w="57150">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বিদ্যালয়ের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স্টুডেন্ট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কেবিনেট</a:t>
            </a:r>
            <a:r>
              <a:rPr lang="en-US" sz="3600" dirty="0">
                <a:latin typeface="NikoshBAN" panose="02000000000000000000" pitchFamily="2" charset="0"/>
                <a:cs typeface="NikoshBAN" panose="02000000000000000000" pitchFamily="2" charset="0"/>
              </a:rPr>
              <a:t> – </a:t>
            </a:r>
            <a:r>
              <a:rPr lang="en-US" sz="3600" dirty="0" err="1">
                <a:latin typeface="NikoshBAN" panose="02000000000000000000" pitchFamily="2" charset="0"/>
                <a:cs typeface="NikoshBAN" panose="02000000000000000000" pitchFamily="2" charset="0"/>
              </a:rPr>
              <a:t>এর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সভাপতির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থাকা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আবশ্যক</a:t>
            </a:r>
            <a:r>
              <a:rPr lang="en-US" sz="3600" dirty="0">
                <a:latin typeface="NikoshBAN" panose="02000000000000000000" pitchFamily="2" charset="0"/>
                <a:cs typeface="NikoshBAN" panose="02000000000000000000" pitchFamily="2" charset="0"/>
              </a:rPr>
              <a:t> ? </a:t>
            </a:r>
            <a:r>
              <a:rPr lang="en-US" sz="3600" dirty="0" err="1">
                <a:latin typeface="NikoshBAN" panose="02000000000000000000" pitchFamily="2" charset="0"/>
                <a:cs typeface="NikoshBAN" panose="02000000000000000000" pitchFamily="2" charset="0"/>
              </a:rPr>
              <a:t>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একটি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তালিকা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 </a:t>
            </a: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1051" y="1697961"/>
            <a:ext cx="3810001" cy="2291836"/>
          </a:xfrm>
          <a:prstGeom prst="rect">
            <a:avLst/>
          </a:prstGeom>
        </p:spPr>
      </p:pic>
      <p:pic>
        <p:nvPicPr>
          <p:cNvPr id="6" name="Picture 5">
            <a:extLst>
              <a:ext uri="{FF2B5EF4-FFF2-40B4-BE49-F238E27FC236}">
                <a16:creationId xmlns:a16="http://schemas.microsoft.com/office/drawing/2014/main" id="{A93A5965-BE06-4032-BDBF-717B25ACD247}"/>
              </a:ext>
            </a:extLst>
          </p:cNvPr>
          <p:cNvPicPr>
            <a:picLocks noChangeAspect="1"/>
          </p:cNvPicPr>
          <p:nvPr/>
        </p:nvPicPr>
        <p:blipFill rotWithShape="1">
          <a:blip r:embed="rId3"/>
          <a:srcRect r="4668"/>
          <a:stretch/>
        </p:blipFill>
        <p:spPr>
          <a:xfrm>
            <a:off x="5562600" y="1697961"/>
            <a:ext cx="1964452" cy="2395936"/>
          </a:xfrm>
          <a:prstGeom prst="rect">
            <a:avLst/>
          </a:prstGeom>
        </p:spPr>
      </p:pic>
    </p:spTree>
    <p:extLst>
      <p:ext uri="{BB962C8B-B14F-4D97-AF65-F5344CB8AC3E}">
        <p14:creationId xmlns:p14="http://schemas.microsoft.com/office/powerpoint/2010/main" val="175028834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2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1+#ppt_w/2"/>
                                          </p:val>
                                        </p:tav>
                                        <p:tav tm="100000">
                                          <p:val>
                                            <p:strVal val="#ppt_x"/>
                                          </p:val>
                                        </p:tav>
                                      </p:tavLst>
                                    </p:anim>
                                    <p:anim calcmode="lin" valueType="num">
                                      <p:cBhvr additive="base">
                                        <p:cTn id="12" dur="20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56" presetClass="entr" presetSubtype="0" fill="hold" grpId="0" nodeType="afterEffect">
                                  <p:stCondLst>
                                    <p:cond delay="2000"/>
                                  </p:stCondLst>
                                  <p:iterate type="lt">
                                    <p:tmPct val="10000"/>
                                  </p:iterate>
                                  <p:childTnLst>
                                    <p:set>
                                      <p:cBhvr>
                                        <p:cTn id="15" dur="1" fill="hold">
                                          <p:stCondLst>
                                            <p:cond delay="0"/>
                                          </p:stCondLst>
                                        </p:cTn>
                                        <p:tgtEl>
                                          <p:spTgt spid="21"/>
                                        </p:tgtEl>
                                        <p:attrNameLst>
                                          <p:attrName>style.visibility</p:attrName>
                                        </p:attrNameLst>
                                      </p:cBhvr>
                                      <p:to>
                                        <p:strVal val="visible"/>
                                      </p:to>
                                    </p:set>
                                    <p:anim by="(-#ppt_w*2)" calcmode="lin" valueType="num">
                                      <p:cBhvr rctx="PPT">
                                        <p:cTn id="16" dur="1000" autoRev="1" fill="hold">
                                          <p:stCondLst>
                                            <p:cond delay="0"/>
                                          </p:stCondLst>
                                        </p:cTn>
                                        <p:tgtEl>
                                          <p:spTgt spid="21"/>
                                        </p:tgtEl>
                                        <p:attrNameLst>
                                          <p:attrName>ppt_w</p:attrName>
                                        </p:attrNameLst>
                                      </p:cBhvr>
                                    </p:anim>
                                    <p:anim by="(#ppt_w*0.50)" calcmode="lin" valueType="num">
                                      <p:cBhvr>
                                        <p:cTn id="17" dur="1000" decel="50000" autoRev="1" fill="hold">
                                          <p:stCondLst>
                                            <p:cond delay="0"/>
                                          </p:stCondLst>
                                        </p:cTn>
                                        <p:tgtEl>
                                          <p:spTgt spid="21"/>
                                        </p:tgtEl>
                                        <p:attrNameLst>
                                          <p:attrName>ppt_x</p:attrName>
                                        </p:attrNameLst>
                                      </p:cBhvr>
                                    </p:anim>
                                    <p:anim from="(-#ppt_h/2)" to="(#ppt_y)" calcmode="lin" valueType="num">
                                      <p:cBhvr>
                                        <p:cTn id="18" dur="2000" fill="hold">
                                          <p:stCondLst>
                                            <p:cond delay="0"/>
                                          </p:stCondLst>
                                        </p:cTn>
                                        <p:tgtEl>
                                          <p:spTgt spid="21"/>
                                        </p:tgtEl>
                                        <p:attrNameLst>
                                          <p:attrName>ppt_y</p:attrName>
                                        </p:attrNameLst>
                                      </p:cBhvr>
                                    </p:anim>
                                    <p:animRot by="21600000">
                                      <p:cBhvr>
                                        <p:cTn id="19" dur="2000"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5524A51-3338-451E-956F-84FE646F0AE6}"/>
              </a:ext>
            </a:extLst>
          </p:cNvPr>
          <p:cNvSpPr/>
          <p:nvPr/>
        </p:nvSpPr>
        <p:spPr>
          <a:xfrm>
            <a:off x="671744" y="1233642"/>
            <a:ext cx="7543800" cy="36576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as-IN" sz="2800" dirty="0">
                <a:latin typeface="NikoshBAN" panose="02000000000000000000" pitchFamily="2" charset="0"/>
                <a:cs typeface="NikoshBAN" panose="02000000000000000000" pitchFamily="2" charset="0"/>
              </a:rPr>
              <a:t>১</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ব্যক্তিগতভাবে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নেতাকে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কেমন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হয়</a:t>
            </a:r>
            <a:r>
              <a:rPr lang="as-IN" sz="2800" dirty="0">
                <a:latin typeface="NikoshBAN" panose="02000000000000000000" pitchFamily="2" charset="0"/>
                <a:cs typeface="NikoshBAN" panose="02000000000000000000" pitchFamily="2" charset="0"/>
              </a:rPr>
              <a:t> ?</a:t>
            </a:r>
          </a:p>
        </p:txBody>
      </p:sp>
      <p:sp>
        <p:nvSpPr>
          <p:cNvPr id="3" name="Rectangle: Rounded Corners 2">
            <a:extLst>
              <a:ext uri="{FF2B5EF4-FFF2-40B4-BE49-F238E27FC236}">
                <a16:creationId xmlns:a16="http://schemas.microsoft.com/office/drawing/2014/main" id="{4432DE15-4023-4541-944F-B8BED936D8CA}"/>
              </a:ext>
            </a:extLst>
          </p:cNvPr>
          <p:cNvSpPr/>
          <p:nvPr/>
        </p:nvSpPr>
        <p:spPr>
          <a:xfrm>
            <a:off x="1524000" y="1744182"/>
            <a:ext cx="2576744" cy="365760"/>
          </a:xfrm>
          <a:prstGeom prst="roundRect">
            <a:avLst/>
          </a:prstGeom>
          <a:ln w="28575">
            <a:solidFill>
              <a:srgbClr val="CC66FF"/>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tx1"/>
                </a:solidFill>
                <a:latin typeface="NikoshBAN" panose="02000000000000000000" pitchFamily="2" charset="0"/>
                <a:cs typeface="NikoshBAN" panose="02000000000000000000" pitchFamily="2" charset="0"/>
              </a:rPr>
              <a:t>(ক) </a:t>
            </a:r>
            <a:r>
              <a:rPr lang="en-US" sz="2400" dirty="0" err="1">
                <a:solidFill>
                  <a:schemeClr val="tx1"/>
                </a:solidFill>
                <a:latin typeface="NikoshBAN" panose="02000000000000000000" pitchFamily="2" charset="0"/>
                <a:cs typeface="NikoshBAN" panose="02000000000000000000" pitchFamily="2" charset="0"/>
              </a:rPr>
              <a:t>সচ্ছল</a:t>
            </a:r>
            <a:endParaRPr lang="en-US" sz="2400" dirty="0">
              <a:solidFill>
                <a:schemeClr val="tx1"/>
              </a:solidFill>
              <a:latin typeface="NikoshBAN" panose="02000000000000000000" pitchFamily="2" charset="0"/>
              <a:cs typeface="NikoshBAN" panose="02000000000000000000" pitchFamily="2" charset="0"/>
            </a:endParaRPr>
          </a:p>
        </p:txBody>
      </p:sp>
      <p:sp>
        <p:nvSpPr>
          <p:cNvPr id="4" name="Rectangle: Rounded Corners 3">
            <a:extLst>
              <a:ext uri="{FF2B5EF4-FFF2-40B4-BE49-F238E27FC236}">
                <a16:creationId xmlns:a16="http://schemas.microsoft.com/office/drawing/2014/main" id="{504906A5-C712-4C71-8903-E10F9793BD13}"/>
              </a:ext>
            </a:extLst>
          </p:cNvPr>
          <p:cNvSpPr/>
          <p:nvPr/>
        </p:nvSpPr>
        <p:spPr>
          <a:xfrm>
            <a:off x="4672244" y="1744182"/>
            <a:ext cx="2848002" cy="365760"/>
          </a:xfrm>
          <a:prstGeom prst="roundRect">
            <a:avLst/>
          </a:prstGeom>
          <a:ln w="28575">
            <a:solidFill>
              <a:srgbClr val="CC66FF"/>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tx1"/>
                </a:solidFill>
                <a:latin typeface="NikoshBAN" panose="02000000000000000000" pitchFamily="2" charset="0"/>
                <a:cs typeface="NikoshBAN" panose="02000000000000000000" pitchFamily="2" charset="0"/>
              </a:rPr>
              <a:t>(খ) </a:t>
            </a:r>
            <a:r>
              <a:rPr lang="en-US" sz="2400" dirty="0" err="1">
                <a:solidFill>
                  <a:schemeClr val="tx1"/>
                </a:solidFill>
                <a:latin typeface="NikoshBAN" panose="02000000000000000000" pitchFamily="2" charset="0"/>
                <a:cs typeface="NikoshBAN" panose="02000000000000000000" pitchFamily="2" charset="0"/>
              </a:rPr>
              <a:t>পরিশ্রমী</a:t>
            </a:r>
            <a:r>
              <a:rPr lang="en-US" sz="2400" dirty="0">
                <a:solidFill>
                  <a:schemeClr val="tx1"/>
                </a:solidFill>
                <a:latin typeface="NikoshBAN" panose="02000000000000000000" pitchFamily="2" charset="0"/>
                <a:cs typeface="NikoshBAN" panose="02000000000000000000" pitchFamily="2" charset="0"/>
              </a:rPr>
              <a:t> </a:t>
            </a:r>
          </a:p>
        </p:txBody>
      </p:sp>
      <p:sp>
        <p:nvSpPr>
          <p:cNvPr id="5" name="Rectangle: Rounded Corners 4">
            <a:extLst>
              <a:ext uri="{FF2B5EF4-FFF2-40B4-BE49-F238E27FC236}">
                <a16:creationId xmlns:a16="http://schemas.microsoft.com/office/drawing/2014/main" id="{127515A3-5006-42CE-8E21-73B176D8F25A}"/>
              </a:ext>
            </a:extLst>
          </p:cNvPr>
          <p:cNvSpPr/>
          <p:nvPr/>
        </p:nvSpPr>
        <p:spPr>
          <a:xfrm>
            <a:off x="1524000" y="2334898"/>
            <a:ext cx="2576744" cy="365760"/>
          </a:xfrm>
          <a:prstGeom prst="roundRect">
            <a:avLst/>
          </a:prstGeom>
          <a:ln w="28575">
            <a:solidFill>
              <a:srgbClr val="CC66FF"/>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tx1"/>
                </a:solidFill>
                <a:latin typeface="NikoshBAN" panose="02000000000000000000" pitchFamily="2" charset="0"/>
                <a:cs typeface="NikoshBAN" panose="02000000000000000000" pitchFamily="2" charset="0"/>
              </a:rPr>
              <a:t>(গ) </a:t>
            </a:r>
            <a:r>
              <a:rPr lang="en-US" sz="2400" dirty="0" err="1">
                <a:solidFill>
                  <a:schemeClr val="tx1"/>
                </a:solidFill>
                <a:latin typeface="NikoshBAN" panose="02000000000000000000" pitchFamily="2" charset="0"/>
                <a:cs typeface="NikoshBAN" panose="02000000000000000000" pitchFamily="2" charset="0"/>
              </a:rPr>
              <a:t>ধীরস্থির</a:t>
            </a:r>
            <a:r>
              <a:rPr lang="en-US" sz="2400" dirty="0">
                <a:solidFill>
                  <a:schemeClr val="tx1"/>
                </a:solidFill>
                <a:latin typeface="NikoshBAN" panose="02000000000000000000" pitchFamily="2" charset="0"/>
                <a:cs typeface="NikoshBAN" panose="02000000000000000000" pitchFamily="2" charset="0"/>
              </a:rPr>
              <a:t> </a:t>
            </a:r>
          </a:p>
        </p:txBody>
      </p:sp>
      <p:sp>
        <p:nvSpPr>
          <p:cNvPr id="6" name="Rectangle: Rounded Corners 5">
            <a:extLst>
              <a:ext uri="{FF2B5EF4-FFF2-40B4-BE49-F238E27FC236}">
                <a16:creationId xmlns:a16="http://schemas.microsoft.com/office/drawing/2014/main" id="{D1473CB6-B750-49D6-B8F8-E580EA8CAE29}"/>
              </a:ext>
            </a:extLst>
          </p:cNvPr>
          <p:cNvSpPr/>
          <p:nvPr/>
        </p:nvSpPr>
        <p:spPr>
          <a:xfrm>
            <a:off x="4672244" y="2323167"/>
            <a:ext cx="2848002" cy="365760"/>
          </a:xfrm>
          <a:prstGeom prst="roundRect">
            <a:avLst/>
          </a:prstGeom>
          <a:ln w="28575">
            <a:solidFill>
              <a:srgbClr val="CC66FF"/>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tx1"/>
                </a:solidFill>
                <a:latin typeface="NikoshBAN" panose="02000000000000000000" pitchFamily="2" charset="0"/>
                <a:cs typeface="NikoshBAN" panose="02000000000000000000" pitchFamily="2" charset="0"/>
              </a:rPr>
              <a:t>(ঘ) </a:t>
            </a:r>
            <a:r>
              <a:rPr lang="en-US" sz="2400" dirty="0" err="1">
                <a:solidFill>
                  <a:schemeClr val="tx1"/>
                </a:solidFill>
                <a:latin typeface="NikoshBAN" panose="02000000000000000000" pitchFamily="2" charset="0"/>
                <a:cs typeface="NikoshBAN" panose="02000000000000000000" pitchFamily="2" charset="0"/>
              </a:rPr>
              <a:t>কঠোর</a:t>
            </a:r>
            <a:r>
              <a:rPr lang="en-US" sz="2400" dirty="0">
                <a:solidFill>
                  <a:schemeClr val="tx1"/>
                </a:solidFill>
                <a:latin typeface="NikoshBAN" panose="02000000000000000000" pitchFamily="2" charset="0"/>
                <a:cs typeface="NikoshBAN" panose="02000000000000000000" pitchFamily="2" charset="0"/>
              </a:rPr>
              <a:t> </a:t>
            </a:r>
          </a:p>
        </p:txBody>
      </p:sp>
      <p:sp>
        <p:nvSpPr>
          <p:cNvPr id="7" name="Rectangle: Rounded Corners 6">
            <a:extLst>
              <a:ext uri="{FF2B5EF4-FFF2-40B4-BE49-F238E27FC236}">
                <a16:creationId xmlns:a16="http://schemas.microsoft.com/office/drawing/2014/main" id="{1C928D17-0467-4A37-9748-508C67425CEC}"/>
              </a:ext>
            </a:extLst>
          </p:cNvPr>
          <p:cNvSpPr/>
          <p:nvPr/>
        </p:nvSpPr>
        <p:spPr>
          <a:xfrm>
            <a:off x="685800" y="3027366"/>
            <a:ext cx="7543800" cy="36576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2800" dirty="0">
                <a:latin typeface="NikoshBAN" panose="02000000000000000000" pitchFamily="2" charset="0"/>
                <a:cs typeface="NikoshBAN" panose="02000000000000000000" pitchFamily="2" charset="0"/>
              </a:rPr>
              <a:t>২</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ঝুঁকিপূর্ণ</a:t>
            </a:r>
            <a:r>
              <a:rPr lang="en-US" sz="2800" dirty="0">
                <a:latin typeface="NikoshBAN" panose="02000000000000000000" pitchFamily="2" charset="0"/>
                <a:cs typeface="NikoshBAN" panose="02000000000000000000" pitchFamily="2" charset="0"/>
              </a:rPr>
              <a:t> ও </a:t>
            </a:r>
            <a:r>
              <a:rPr lang="en-US" sz="2800" dirty="0" err="1">
                <a:latin typeface="NikoshBAN" panose="02000000000000000000" pitchFamily="2" charset="0"/>
                <a:cs typeface="NikoshBAN" panose="02000000000000000000" pitchFamily="2" charset="0"/>
              </a:rPr>
              <a:t>চ্যালেঞ্জিং</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কাজ</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কোনটি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প্রয়োজন</a:t>
            </a:r>
            <a:r>
              <a:rPr lang="en-US" sz="2800" dirty="0">
                <a:latin typeface="NikoshBAN" panose="02000000000000000000" pitchFamily="2" charset="0"/>
                <a:cs typeface="NikoshBAN" panose="02000000000000000000" pitchFamily="2" charset="0"/>
              </a:rPr>
              <a:t> ?</a:t>
            </a:r>
            <a:endParaRPr lang="as-IN" sz="2800" dirty="0">
              <a:latin typeface="NikoshBAN" panose="02000000000000000000" pitchFamily="2" charset="0"/>
              <a:cs typeface="NikoshBAN" panose="02000000000000000000" pitchFamily="2" charset="0"/>
            </a:endParaRPr>
          </a:p>
        </p:txBody>
      </p:sp>
      <p:sp>
        <p:nvSpPr>
          <p:cNvPr id="8" name="Rectangle: Rounded Corners 7">
            <a:extLst>
              <a:ext uri="{FF2B5EF4-FFF2-40B4-BE49-F238E27FC236}">
                <a16:creationId xmlns:a16="http://schemas.microsoft.com/office/drawing/2014/main" id="{BE3D1178-D704-4C10-A403-A7739B7B9040}"/>
              </a:ext>
            </a:extLst>
          </p:cNvPr>
          <p:cNvSpPr/>
          <p:nvPr/>
        </p:nvSpPr>
        <p:spPr>
          <a:xfrm>
            <a:off x="1447800" y="3557390"/>
            <a:ext cx="2652944" cy="365760"/>
          </a:xfrm>
          <a:prstGeom prst="roundRect">
            <a:avLst/>
          </a:prstGeom>
          <a:ln w="28575">
            <a:solidFill>
              <a:srgbClr val="CC66FF"/>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tx1"/>
                </a:solidFill>
                <a:latin typeface="NikoshBAN" panose="02000000000000000000" pitchFamily="2" charset="0"/>
                <a:cs typeface="NikoshBAN" panose="02000000000000000000" pitchFamily="2" charset="0"/>
              </a:rPr>
              <a:t>(ক) </a:t>
            </a:r>
            <a:r>
              <a:rPr lang="en-US" sz="2400" dirty="0" err="1">
                <a:solidFill>
                  <a:schemeClr val="tx1"/>
                </a:solidFill>
                <a:latin typeface="NikoshBAN" panose="02000000000000000000" pitchFamily="2" charset="0"/>
                <a:cs typeface="NikoshBAN" panose="02000000000000000000" pitchFamily="2" charset="0"/>
              </a:rPr>
              <a:t>দৈহিক</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সামর্থ্য</a:t>
            </a:r>
            <a:r>
              <a:rPr lang="en-US" sz="2400" dirty="0">
                <a:solidFill>
                  <a:schemeClr val="tx1"/>
                </a:solidFill>
                <a:latin typeface="NikoshBAN" panose="02000000000000000000" pitchFamily="2" charset="0"/>
                <a:cs typeface="NikoshBAN" panose="02000000000000000000" pitchFamily="2" charset="0"/>
              </a:rPr>
              <a:t> </a:t>
            </a:r>
          </a:p>
        </p:txBody>
      </p:sp>
      <p:sp>
        <p:nvSpPr>
          <p:cNvPr id="9" name="Rectangle: Rounded Corners 8">
            <a:extLst>
              <a:ext uri="{FF2B5EF4-FFF2-40B4-BE49-F238E27FC236}">
                <a16:creationId xmlns:a16="http://schemas.microsoft.com/office/drawing/2014/main" id="{48751F0F-7828-4AAB-A8B3-800A487D9175}"/>
              </a:ext>
            </a:extLst>
          </p:cNvPr>
          <p:cNvSpPr/>
          <p:nvPr/>
        </p:nvSpPr>
        <p:spPr>
          <a:xfrm>
            <a:off x="4672245" y="3572982"/>
            <a:ext cx="2848002" cy="365760"/>
          </a:xfrm>
          <a:prstGeom prst="roundRect">
            <a:avLst/>
          </a:prstGeom>
          <a:ln w="28575">
            <a:solidFill>
              <a:srgbClr val="CC66FF"/>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tx1"/>
                </a:solidFill>
                <a:latin typeface="NikoshBAN" panose="02000000000000000000" pitchFamily="2" charset="0"/>
                <a:cs typeface="NikoshBAN" panose="02000000000000000000" pitchFamily="2" charset="0"/>
              </a:rPr>
              <a:t>(খ) </a:t>
            </a:r>
            <a:r>
              <a:rPr lang="en-US" sz="2400" dirty="0" err="1">
                <a:solidFill>
                  <a:schemeClr val="tx1"/>
                </a:solidFill>
                <a:latin typeface="NikoshBAN" panose="02000000000000000000" pitchFamily="2" charset="0"/>
                <a:cs typeface="NikoshBAN" panose="02000000000000000000" pitchFamily="2" charset="0"/>
              </a:rPr>
              <a:t>অর্থ</a:t>
            </a:r>
            <a:r>
              <a:rPr lang="en-US" sz="2400" dirty="0">
                <a:solidFill>
                  <a:schemeClr val="tx1"/>
                </a:solidFill>
                <a:latin typeface="NikoshBAN" panose="02000000000000000000" pitchFamily="2" charset="0"/>
                <a:cs typeface="NikoshBAN" panose="02000000000000000000" pitchFamily="2" charset="0"/>
              </a:rPr>
              <a:t> </a:t>
            </a:r>
          </a:p>
        </p:txBody>
      </p:sp>
      <p:sp>
        <p:nvSpPr>
          <p:cNvPr id="10" name="Rectangle: Rounded Corners 9">
            <a:extLst>
              <a:ext uri="{FF2B5EF4-FFF2-40B4-BE49-F238E27FC236}">
                <a16:creationId xmlns:a16="http://schemas.microsoft.com/office/drawing/2014/main" id="{3584F5B4-7252-4B8D-B755-0075E43FB46E}"/>
              </a:ext>
            </a:extLst>
          </p:cNvPr>
          <p:cNvSpPr/>
          <p:nvPr/>
        </p:nvSpPr>
        <p:spPr>
          <a:xfrm>
            <a:off x="1447800" y="4197036"/>
            <a:ext cx="2705100" cy="365760"/>
          </a:xfrm>
          <a:prstGeom prst="roundRect">
            <a:avLst/>
          </a:prstGeom>
          <a:ln w="28575">
            <a:solidFill>
              <a:srgbClr val="CC66FF"/>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a:solidFill>
                  <a:schemeClr val="tx1"/>
                </a:solidFill>
                <a:latin typeface="NikoshBAN" panose="02000000000000000000" pitchFamily="2" charset="0"/>
                <a:cs typeface="NikoshBAN" panose="02000000000000000000" pitchFamily="2" charset="0"/>
              </a:rPr>
              <a:t>(গ) সততা  </a:t>
            </a:r>
            <a:endParaRPr lang="en-US" sz="2400" dirty="0">
              <a:solidFill>
                <a:schemeClr val="tx1"/>
              </a:solidFill>
              <a:latin typeface="NikoshBAN" panose="02000000000000000000" pitchFamily="2" charset="0"/>
              <a:cs typeface="NikoshBAN" panose="02000000000000000000" pitchFamily="2" charset="0"/>
            </a:endParaRPr>
          </a:p>
        </p:txBody>
      </p:sp>
      <p:sp>
        <p:nvSpPr>
          <p:cNvPr id="11" name="Rectangle: Rounded Corners 10">
            <a:extLst>
              <a:ext uri="{FF2B5EF4-FFF2-40B4-BE49-F238E27FC236}">
                <a16:creationId xmlns:a16="http://schemas.microsoft.com/office/drawing/2014/main" id="{E8BD8254-4BB2-44BA-B3CF-DE049DFD1B4C}"/>
              </a:ext>
            </a:extLst>
          </p:cNvPr>
          <p:cNvSpPr/>
          <p:nvPr/>
        </p:nvSpPr>
        <p:spPr>
          <a:xfrm>
            <a:off x="4648201" y="4158667"/>
            <a:ext cx="2872046" cy="365760"/>
          </a:xfrm>
          <a:prstGeom prst="roundRect">
            <a:avLst/>
          </a:prstGeom>
          <a:ln w="28575">
            <a:solidFill>
              <a:srgbClr val="CC66FF"/>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tx1"/>
                </a:solidFill>
                <a:latin typeface="NikoshBAN" panose="02000000000000000000" pitchFamily="2" charset="0"/>
                <a:cs typeface="NikoshBAN" panose="02000000000000000000" pitchFamily="2" charset="0"/>
              </a:rPr>
              <a:t>(ঘ) </a:t>
            </a:r>
            <a:r>
              <a:rPr lang="en-US" sz="2400" dirty="0" err="1">
                <a:solidFill>
                  <a:schemeClr val="tx1"/>
                </a:solidFill>
                <a:latin typeface="NikoshBAN" panose="02000000000000000000" pitchFamily="2" charset="0"/>
                <a:cs typeface="NikoshBAN" panose="02000000000000000000" pitchFamily="2" charset="0"/>
              </a:rPr>
              <a:t>সাহস</a:t>
            </a:r>
            <a:r>
              <a:rPr lang="en-US" sz="2400" dirty="0">
                <a:solidFill>
                  <a:schemeClr val="tx1"/>
                </a:solidFill>
                <a:latin typeface="NikoshBAN" panose="02000000000000000000" pitchFamily="2" charset="0"/>
                <a:cs typeface="NikoshBAN" panose="02000000000000000000" pitchFamily="2" charset="0"/>
              </a:rPr>
              <a:t>  </a:t>
            </a:r>
          </a:p>
        </p:txBody>
      </p:sp>
      <p:sp>
        <p:nvSpPr>
          <p:cNvPr id="12" name="Rectangle: Rounded Corners 11">
            <a:extLst>
              <a:ext uri="{FF2B5EF4-FFF2-40B4-BE49-F238E27FC236}">
                <a16:creationId xmlns:a16="http://schemas.microsoft.com/office/drawing/2014/main" id="{291DEEB7-4EAE-47AD-97F7-7DB0A31DB7D0}"/>
              </a:ext>
            </a:extLst>
          </p:cNvPr>
          <p:cNvSpPr/>
          <p:nvPr/>
        </p:nvSpPr>
        <p:spPr>
          <a:xfrm>
            <a:off x="670560" y="4862866"/>
            <a:ext cx="7543800" cy="36576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2800" dirty="0">
                <a:latin typeface="NikoshBAN" panose="02000000000000000000" pitchFamily="2" charset="0"/>
                <a:cs typeface="NikoshBAN" panose="02000000000000000000" pitchFamily="2" charset="0"/>
              </a:rPr>
              <a:t>৩</a:t>
            </a:r>
            <a:r>
              <a:rPr lang="as-IN"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জেন্ডার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সচেতনতায়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নেতাকে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কেমন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আচরণ</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হবে</a:t>
            </a:r>
            <a:r>
              <a:rPr lang="en-US" sz="2800" dirty="0">
                <a:latin typeface="NikoshBAN" panose="02000000000000000000" pitchFamily="2" charset="0"/>
                <a:cs typeface="NikoshBAN" panose="02000000000000000000" pitchFamily="2" charset="0"/>
              </a:rPr>
              <a:t> ?</a:t>
            </a:r>
            <a:endParaRPr lang="as-IN" sz="2800" dirty="0">
              <a:latin typeface="NikoshBAN" panose="02000000000000000000" pitchFamily="2" charset="0"/>
              <a:cs typeface="NikoshBAN" panose="02000000000000000000" pitchFamily="2" charset="0"/>
            </a:endParaRPr>
          </a:p>
        </p:txBody>
      </p:sp>
      <p:sp>
        <p:nvSpPr>
          <p:cNvPr id="13" name="Rectangle: Rounded Corners 12">
            <a:extLst>
              <a:ext uri="{FF2B5EF4-FFF2-40B4-BE49-F238E27FC236}">
                <a16:creationId xmlns:a16="http://schemas.microsoft.com/office/drawing/2014/main" id="{54612902-E65A-46DB-B1A0-A9A1D1FA6128}"/>
              </a:ext>
            </a:extLst>
          </p:cNvPr>
          <p:cNvSpPr/>
          <p:nvPr/>
        </p:nvSpPr>
        <p:spPr>
          <a:xfrm>
            <a:off x="1447800" y="5489576"/>
            <a:ext cx="2667000" cy="365760"/>
          </a:xfrm>
          <a:prstGeom prst="roundRect">
            <a:avLst/>
          </a:prstGeom>
          <a:ln w="28575">
            <a:solidFill>
              <a:srgbClr val="CC66FF"/>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tx1"/>
                </a:solidFill>
                <a:latin typeface="NikoshBAN" panose="02000000000000000000" pitchFamily="2" charset="0"/>
                <a:cs typeface="NikoshBAN" panose="02000000000000000000" pitchFamily="2" charset="0"/>
              </a:rPr>
              <a:t>(ক) </a:t>
            </a:r>
            <a:r>
              <a:rPr lang="en-US" sz="2400" dirty="0" err="1">
                <a:solidFill>
                  <a:schemeClr val="tx1"/>
                </a:solidFill>
                <a:latin typeface="NikoshBAN" panose="02000000000000000000" pitchFamily="2" charset="0"/>
                <a:cs typeface="NikoshBAN" panose="02000000000000000000" pitchFamily="2" charset="0"/>
              </a:rPr>
              <a:t>পক্ষপাতহীন</a:t>
            </a:r>
            <a:r>
              <a:rPr lang="en-US" sz="2400" dirty="0">
                <a:solidFill>
                  <a:schemeClr val="tx1"/>
                </a:solidFill>
                <a:latin typeface="NikoshBAN" panose="02000000000000000000" pitchFamily="2" charset="0"/>
                <a:cs typeface="NikoshBAN" panose="02000000000000000000" pitchFamily="2" charset="0"/>
              </a:rPr>
              <a:t> </a:t>
            </a:r>
          </a:p>
        </p:txBody>
      </p:sp>
      <p:sp>
        <p:nvSpPr>
          <p:cNvPr id="14" name="Rectangle: Rounded Corners 13">
            <a:extLst>
              <a:ext uri="{FF2B5EF4-FFF2-40B4-BE49-F238E27FC236}">
                <a16:creationId xmlns:a16="http://schemas.microsoft.com/office/drawing/2014/main" id="{15B1025A-79ED-4309-A64A-FA3AA6B4BB2D}"/>
              </a:ext>
            </a:extLst>
          </p:cNvPr>
          <p:cNvSpPr/>
          <p:nvPr/>
        </p:nvSpPr>
        <p:spPr>
          <a:xfrm>
            <a:off x="4672245" y="5528696"/>
            <a:ext cx="2848002" cy="365760"/>
          </a:xfrm>
          <a:prstGeom prst="roundRect">
            <a:avLst/>
          </a:prstGeom>
          <a:ln w="28575">
            <a:solidFill>
              <a:srgbClr val="CC66FF"/>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a:solidFill>
                  <a:schemeClr val="tx1"/>
                </a:solidFill>
                <a:latin typeface="NikoshBAN" panose="02000000000000000000" pitchFamily="2" charset="0"/>
                <a:cs typeface="NikoshBAN" panose="02000000000000000000" pitchFamily="2" charset="0"/>
              </a:rPr>
              <a:t>(খ) কঠোর </a:t>
            </a:r>
            <a:endParaRPr lang="en-US" sz="2400" dirty="0">
              <a:solidFill>
                <a:schemeClr val="tx1"/>
              </a:solidFill>
              <a:latin typeface="NikoshBAN" panose="02000000000000000000" pitchFamily="2" charset="0"/>
              <a:cs typeface="NikoshBAN" panose="02000000000000000000" pitchFamily="2" charset="0"/>
            </a:endParaRPr>
          </a:p>
        </p:txBody>
      </p:sp>
      <p:sp>
        <p:nvSpPr>
          <p:cNvPr id="15" name="Rectangle: Rounded Corners 14">
            <a:extLst>
              <a:ext uri="{FF2B5EF4-FFF2-40B4-BE49-F238E27FC236}">
                <a16:creationId xmlns:a16="http://schemas.microsoft.com/office/drawing/2014/main" id="{3B18AC8F-A6C9-465F-81D0-B6FC200A1C95}"/>
              </a:ext>
            </a:extLst>
          </p:cNvPr>
          <p:cNvSpPr/>
          <p:nvPr/>
        </p:nvSpPr>
        <p:spPr>
          <a:xfrm>
            <a:off x="1447800" y="6072222"/>
            <a:ext cx="2705100" cy="365760"/>
          </a:xfrm>
          <a:prstGeom prst="roundRect">
            <a:avLst/>
          </a:prstGeom>
          <a:ln w="28575">
            <a:solidFill>
              <a:srgbClr val="CC66FF"/>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tx1"/>
                </a:solidFill>
                <a:latin typeface="NikoshBAN" panose="02000000000000000000" pitchFamily="2" charset="0"/>
                <a:cs typeface="NikoshBAN" panose="02000000000000000000" pitchFamily="2" charset="0"/>
              </a:rPr>
              <a:t>(গ) </a:t>
            </a:r>
            <a:r>
              <a:rPr lang="en-US" sz="2400" dirty="0" err="1">
                <a:solidFill>
                  <a:schemeClr val="tx1"/>
                </a:solidFill>
                <a:latin typeface="NikoshBAN" panose="02000000000000000000" pitchFamily="2" charset="0"/>
                <a:cs typeface="NikoshBAN" panose="02000000000000000000" pitchFamily="2" charset="0"/>
              </a:rPr>
              <a:t>দায়িত্বশীল</a:t>
            </a:r>
            <a:r>
              <a:rPr lang="en-US" sz="2400" dirty="0">
                <a:solidFill>
                  <a:schemeClr val="tx1"/>
                </a:solidFill>
                <a:latin typeface="NikoshBAN" panose="02000000000000000000" pitchFamily="2" charset="0"/>
                <a:cs typeface="NikoshBAN" panose="02000000000000000000" pitchFamily="2" charset="0"/>
              </a:rPr>
              <a:t> </a:t>
            </a:r>
          </a:p>
        </p:txBody>
      </p:sp>
      <p:sp>
        <p:nvSpPr>
          <p:cNvPr id="16" name="Rectangle: Rounded Corners 15">
            <a:extLst>
              <a:ext uri="{FF2B5EF4-FFF2-40B4-BE49-F238E27FC236}">
                <a16:creationId xmlns:a16="http://schemas.microsoft.com/office/drawing/2014/main" id="{197D9598-B9B9-4396-8055-36AA09714A5C}"/>
              </a:ext>
            </a:extLst>
          </p:cNvPr>
          <p:cNvSpPr/>
          <p:nvPr/>
        </p:nvSpPr>
        <p:spPr>
          <a:xfrm>
            <a:off x="4672245" y="6187440"/>
            <a:ext cx="2848002" cy="365760"/>
          </a:xfrm>
          <a:prstGeom prst="roundRect">
            <a:avLst/>
          </a:prstGeom>
          <a:ln w="28575">
            <a:solidFill>
              <a:srgbClr val="CC66FF"/>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tx1"/>
                </a:solidFill>
                <a:latin typeface="NikoshBAN" panose="02000000000000000000" pitchFamily="2" charset="0"/>
                <a:cs typeface="NikoshBAN" panose="02000000000000000000" pitchFamily="2" charset="0"/>
              </a:rPr>
              <a:t>(ঘ) </a:t>
            </a:r>
            <a:r>
              <a:rPr lang="en-US" sz="2400" dirty="0" err="1">
                <a:solidFill>
                  <a:schemeClr val="tx1"/>
                </a:solidFill>
                <a:latin typeface="NikoshBAN" panose="02000000000000000000" pitchFamily="2" charset="0"/>
                <a:cs typeface="NikoshBAN" panose="02000000000000000000" pitchFamily="2" charset="0"/>
              </a:rPr>
              <a:t>সহনশীল</a:t>
            </a:r>
            <a:endParaRPr lang="en-US" sz="2400" dirty="0">
              <a:solidFill>
                <a:schemeClr val="tx1"/>
              </a:solidFill>
              <a:latin typeface="NikoshBAN" panose="02000000000000000000" pitchFamily="2" charset="0"/>
              <a:cs typeface="NikoshBAN" panose="02000000000000000000" pitchFamily="2" charset="0"/>
            </a:endParaRPr>
          </a:p>
        </p:txBody>
      </p:sp>
      <p:pic>
        <p:nvPicPr>
          <p:cNvPr id="17" name="Picture 16">
            <a:extLst>
              <a:ext uri="{FF2B5EF4-FFF2-40B4-BE49-F238E27FC236}">
                <a16:creationId xmlns:a16="http://schemas.microsoft.com/office/drawing/2014/main" id="{1E14AF4D-964F-475D-9AE1-E3455B76340F}"/>
              </a:ext>
            </a:extLst>
          </p:cNvPr>
          <p:cNvPicPr>
            <a:picLocks noChangeAspect="1"/>
          </p:cNvPicPr>
          <p:nvPr/>
        </p:nvPicPr>
        <p:blipFill>
          <a:blip r:embed="rId2"/>
          <a:stretch>
            <a:fillRect/>
          </a:stretch>
        </p:blipFill>
        <p:spPr>
          <a:xfrm>
            <a:off x="3429000" y="1763667"/>
            <a:ext cx="357446" cy="346276"/>
          </a:xfrm>
          <a:prstGeom prst="rect">
            <a:avLst/>
          </a:prstGeom>
        </p:spPr>
      </p:pic>
      <p:pic>
        <p:nvPicPr>
          <p:cNvPr id="27" name="Picture 26">
            <a:extLst>
              <a:ext uri="{FF2B5EF4-FFF2-40B4-BE49-F238E27FC236}">
                <a16:creationId xmlns:a16="http://schemas.microsoft.com/office/drawing/2014/main" id="{FF7001CE-5F65-4A1C-8575-EA53B360D704}"/>
              </a:ext>
            </a:extLst>
          </p:cNvPr>
          <p:cNvPicPr>
            <a:picLocks noChangeAspect="1"/>
          </p:cNvPicPr>
          <p:nvPr/>
        </p:nvPicPr>
        <p:blipFill>
          <a:blip r:embed="rId2"/>
          <a:stretch>
            <a:fillRect/>
          </a:stretch>
        </p:blipFill>
        <p:spPr>
          <a:xfrm>
            <a:off x="7086600" y="1744182"/>
            <a:ext cx="357446" cy="346276"/>
          </a:xfrm>
          <a:prstGeom prst="rect">
            <a:avLst/>
          </a:prstGeom>
        </p:spPr>
      </p:pic>
      <p:pic>
        <p:nvPicPr>
          <p:cNvPr id="28" name="Picture 27">
            <a:extLst>
              <a:ext uri="{FF2B5EF4-FFF2-40B4-BE49-F238E27FC236}">
                <a16:creationId xmlns:a16="http://schemas.microsoft.com/office/drawing/2014/main" id="{58B43F82-0791-465E-B59C-AEB91EC13253}"/>
              </a:ext>
            </a:extLst>
          </p:cNvPr>
          <p:cNvPicPr>
            <a:picLocks noChangeAspect="1"/>
          </p:cNvPicPr>
          <p:nvPr/>
        </p:nvPicPr>
        <p:blipFill>
          <a:blip r:embed="rId2"/>
          <a:stretch>
            <a:fillRect/>
          </a:stretch>
        </p:blipFill>
        <p:spPr>
          <a:xfrm>
            <a:off x="7162800" y="2324950"/>
            <a:ext cx="357446" cy="346276"/>
          </a:xfrm>
          <a:prstGeom prst="rect">
            <a:avLst/>
          </a:prstGeom>
        </p:spPr>
      </p:pic>
      <p:sp>
        <p:nvSpPr>
          <p:cNvPr id="29" name="Half Frame 28">
            <a:extLst>
              <a:ext uri="{FF2B5EF4-FFF2-40B4-BE49-F238E27FC236}">
                <a16:creationId xmlns:a16="http://schemas.microsoft.com/office/drawing/2014/main" id="{2B7BC0DA-4326-4412-9272-F4DAF69CD93A}"/>
              </a:ext>
            </a:extLst>
          </p:cNvPr>
          <p:cNvSpPr/>
          <p:nvPr/>
        </p:nvSpPr>
        <p:spPr>
          <a:xfrm rot="12733421">
            <a:off x="3473870" y="2301728"/>
            <a:ext cx="202812" cy="344731"/>
          </a:xfrm>
          <a:prstGeom prst="halfFram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0" name="Picture 29">
            <a:extLst>
              <a:ext uri="{FF2B5EF4-FFF2-40B4-BE49-F238E27FC236}">
                <a16:creationId xmlns:a16="http://schemas.microsoft.com/office/drawing/2014/main" id="{9871DD7F-DBD1-47B7-9B61-18C7641A8D0E}"/>
              </a:ext>
            </a:extLst>
          </p:cNvPr>
          <p:cNvPicPr>
            <a:picLocks noChangeAspect="1"/>
          </p:cNvPicPr>
          <p:nvPr/>
        </p:nvPicPr>
        <p:blipFill>
          <a:blip r:embed="rId2"/>
          <a:stretch>
            <a:fillRect/>
          </a:stretch>
        </p:blipFill>
        <p:spPr>
          <a:xfrm>
            <a:off x="3429000" y="3561836"/>
            <a:ext cx="357446" cy="346276"/>
          </a:xfrm>
          <a:prstGeom prst="rect">
            <a:avLst/>
          </a:prstGeom>
        </p:spPr>
      </p:pic>
      <p:pic>
        <p:nvPicPr>
          <p:cNvPr id="31" name="Picture 30">
            <a:extLst>
              <a:ext uri="{FF2B5EF4-FFF2-40B4-BE49-F238E27FC236}">
                <a16:creationId xmlns:a16="http://schemas.microsoft.com/office/drawing/2014/main" id="{171A874F-1C63-4A2C-8400-7875FEC2E44D}"/>
              </a:ext>
            </a:extLst>
          </p:cNvPr>
          <p:cNvPicPr>
            <a:picLocks noChangeAspect="1"/>
          </p:cNvPicPr>
          <p:nvPr/>
        </p:nvPicPr>
        <p:blipFill>
          <a:blip r:embed="rId2"/>
          <a:stretch>
            <a:fillRect/>
          </a:stretch>
        </p:blipFill>
        <p:spPr>
          <a:xfrm>
            <a:off x="6884787" y="3589810"/>
            <a:ext cx="357446" cy="346276"/>
          </a:xfrm>
          <a:prstGeom prst="rect">
            <a:avLst/>
          </a:prstGeom>
        </p:spPr>
      </p:pic>
      <p:pic>
        <p:nvPicPr>
          <p:cNvPr id="32" name="Picture 31">
            <a:extLst>
              <a:ext uri="{FF2B5EF4-FFF2-40B4-BE49-F238E27FC236}">
                <a16:creationId xmlns:a16="http://schemas.microsoft.com/office/drawing/2014/main" id="{2602484F-DDD5-436E-8129-B82DEEA3DCAF}"/>
              </a:ext>
            </a:extLst>
          </p:cNvPr>
          <p:cNvPicPr>
            <a:picLocks noChangeAspect="1"/>
          </p:cNvPicPr>
          <p:nvPr/>
        </p:nvPicPr>
        <p:blipFill>
          <a:blip r:embed="rId2"/>
          <a:stretch>
            <a:fillRect/>
          </a:stretch>
        </p:blipFill>
        <p:spPr>
          <a:xfrm>
            <a:off x="3424843" y="4191000"/>
            <a:ext cx="357446" cy="346276"/>
          </a:xfrm>
          <a:prstGeom prst="rect">
            <a:avLst/>
          </a:prstGeom>
        </p:spPr>
      </p:pic>
      <p:sp>
        <p:nvSpPr>
          <p:cNvPr id="33" name="Half Frame 32">
            <a:extLst>
              <a:ext uri="{FF2B5EF4-FFF2-40B4-BE49-F238E27FC236}">
                <a16:creationId xmlns:a16="http://schemas.microsoft.com/office/drawing/2014/main" id="{981DDAD2-F67D-424F-992F-3977B2D0D9E7}"/>
              </a:ext>
            </a:extLst>
          </p:cNvPr>
          <p:cNvSpPr/>
          <p:nvPr/>
        </p:nvSpPr>
        <p:spPr>
          <a:xfrm rot="12733421">
            <a:off x="6883698" y="4129940"/>
            <a:ext cx="202812" cy="344731"/>
          </a:xfrm>
          <a:prstGeom prst="halfFram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Half Frame 33">
            <a:extLst>
              <a:ext uri="{FF2B5EF4-FFF2-40B4-BE49-F238E27FC236}">
                <a16:creationId xmlns:a16="http://schemas.microsoft.com/office/drawing/2014/main" id="{8A18E89D-A0C6-4E49-87D1-2C72C54ACA71}"/>
              </a:ext>
            </a:extLst>
          </p:cNvPr>
          <p:cNvSpPr/>
          <p:nvPr/>
        </p:nvSpPr>
        <p:spPr>
          <a:xfrm rot="12733421">
            <a:off x="3503186" y="5451991"/>
            <a:ext cx="202812" cy="344731"/>
          </a:xfrm>
          <a:prstGeom prst="halfFram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5" name="Picture 34">
            <a:extLst>
              <a:ext uri="{FF2B5EF4-FFF2-40B4-BE49-F238E27FC236}">
                <a16:creationId xmlns:a16="http://schemas.microsoft.com/office/drawing/2014/main" id="{64C26AC5-EC77-4EC0-A553-73F729297773}"/>
              </a:ext>
            </a:extLst>
          </p:cNvPr>
          <p:cNvPicPr>
            <a:picLocks noChangeAspect="1"/>
          </p:cNvPicPr>
          <p:nvPr/>
        </p:nvPicPr>
        <p:blipFill>
          <a:blip r:embed="rId2"/>
          <a:stretch>
            <a:fillRect/>
          </a:stretch>
        </p:blipFill>
        <p:spPr>
          <a:xfrm>
            <a:off x="6884787" y="5543673"/>
            <a:ext cx="357446" cy="346276"/>
          </a:xfrm>
          <a:prstGeom prst="rect">
            <a:avLst/>
          </a:prstGeom>
        </p:spPr>
      </p:pic>
      <p:pic>
        <p:nvPicPr>
          <p:cNvPr id="36" name="Picture 35">
            <a:extLst>
              <a:ext uri="{FF2B5EF4-FFF2-40B4-BE49-F238E27FC236}">
                <a16:creationId xmlns:a16="http://schemas.microsoft.com/office/drawing/2014/main" id="{2ABC1DBB-A7FA-482E-BB09-96C5AA30D3C0}"/>
              </a:ext>
            </a:extLst>
          </p:cNvPr>
          <p:cNvPicPr>
            <a:picLocks noChangeAspect="1"/>
          </p:cNvPicPr>
          <p:nvPr/>
        </p:nvPicPr>
        <p:blipFill>
          <a:blip r:embed="rId2"/>
          <a:stretch>
            <a:fillRect/>
          </a:stretch>
        </p:blipFill>
        <p:spPr>
          <a:xfrm>
            <a:off x="6884787" y="6167327"/>
            <a:ext cx="357446" cy="346276"/>
          </a:xfrm>
          <a:prstGeom prst="rect">
            <a:avLst/>
          </a:prstGeom>
        </p:spPr>
      </p:pic>
      <p:pic>
        <p:nvPicPr>
          <p:cNvPr id="37" name="Picture 36">
            <a:extLst>
              <a:ext uri="{FF2B5EF4-FFF2-40B4-BE49-F238E27FC236}">
                <a16:creationId xmlns:a16="http://schemas.microsoft.com/office/drawing/2014/main" id="{E269EBD9-D8C6-4340-BE45-632293B58920}"/>
              </a:ext>
            </a:extLst>
          </p:cNvPr>
          <p:cNvPicPr>
            <a:picLocks noChangeAspect="1"/>
          </p:cNvPicPr>
          <p:nvPr/>
        </p:nvPicPr>
        <p:blipFill>
          <a:blip r:embed="rId2"/>
          <a:stretch>
            <a:fillRect/>
          </a:stretch>
        </p:blipFill>
        <p:spPr>
          <a:xfrm>
            <a:off x="3362123" y="6041757"/>
            <a:ext cx="357446" cy="346276"/>
          </a:xfrm>
          <a:prstGeom prst="rect">
            <a:avLst/>
          </a:prstGeom>
        </p:spPr>
      </p:pic>
      <p:sp>
        <p:nvSpPr>
          <p:cNvPr id="38" name="Cloud Callout 1">
            <a:extLst>
              <a:ext uri="{FF2B5EF4-FFF2-40B4-BE49-F238E27FC236}">
                <a16:creationId xmlns:a16="http://schemas.microsoft.com/office/drawing/2014/main" id="{BB4AF3DA-F874-413A-B30A-56249511FB01}"/>
              </a:ext>
            </a:extLst>
          </p:cNvPr>
          <p:cNvSpPr/>
          <p:nvPr/>
        </p:nvSpPr>
        <p:spPr>
          <a:xfrm>
            <a:off x="2519218" y="58292"/>
            <a:ext cx="3191163" cy="914400"/>
          </a:xfrm>
          <a:prstGeom prst="cloudCallout">
            <a:avLst>
              <a:gd name="adj1" fmla="val -6574"/>
              <a:gd name="adj2" fmla="val 64824"/>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bn-IN" sz="6000" dirty="0">
                <a:solidFill>
                  <a:srgbClr val="FF0066"/>
                </a:solidFill>
                <a:latin typeface="NikoshBAN" pitchFamily="2" charset="0"/>
                <a:cs typeface="NikoshBAN" pitchFamily="2" charset="0"/>
              </a:rPr>
              <a:t>মূল্যায়ন</a:t>
            </a:r>
            <a:endParaRPr lang="en-US" dirty="0">
              <a:solidFill>
                <a:srgbClr val="FF0066"/>
              </a:solidFill>
            </a:endParaRPr>
          </a:p>
        </p:txBody>
      </p:sp>
    </p:spTree>
    <p:extLst>
      <p:ext uri="{BB962C8B-B14F-4D97-AF65-F5344CB8AC3E}">
        <p14:creationId xmlns:p14="http://schemas.microsoft.com/office/powerpoint/2010/main" val="333087798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anim calcmode="lin" valueType="num">
                                      <p:cBhvr>
                                        <p:cTn id="69" dur="1000" fill="hold"/>
                                        <p:tgtEl>
                                          <p:spTgt spid="12"/>
                                        </p:tgtEl>
                                        <p:attrNameLst>
                                          <p:attrName>ppt_x</p:attrName>
                                        </p:attrNameLst>
                                      </p:cBhvr>
                                      <p:tavLst>
                                        <p:tav tm="0">
                                          <p:val>
                                            <p:strVal val="#ppt_x"/>
                                          </p:val>
                                        </p:tav>
                                        <p:tav tm="100000">
                                          <p:val>
                                            <p:strVal val="#ppt_x"/>
                                          </p:val>
                                        </p:tav>
                                      </p:tavLst>
                                    </p:anim>
                                    <p:anim calcmode="lin" valueType="num">
                                      <p:cBhvr>
                                        <p:cTn id="70" dur="1000" fill="hold"/>
                                        <p:tgtEl>
                                          <p:spTgt spid="12"/>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1000"/>
                                        <p:tgtEl>
                                          <p:spTgt spid="13"/>
                                        </p:tgtEl>
                                      </p:cBhvr>
                                    </p:animEffect>
                                    <p:anim calcmode="lin" valueType="num">
                                      <p:cBhvr>
                                        <p:cTn id="74" dur="1000" fill="hold"/>
                                        <p:tgtEl>
                                          <p:spTgt spid="13"/>
                                        </p:tgtEl>
                                        <p:attrNameLst>
                                          <p:attrName>ppt_x</p:attrName>
                                        </p:attrNameLst>
                                      </p:cBhvr>
                                      <p:tavLst>
                                        <p:tav tm="0">
                                          <p:val>
                                            <p:strVal val="#ppt_x"/>
                                          </p:val>
                                        </p:tav>
                                        <p:tav tm="100000">
                                          <p:val>
                                            <p:strVal val="#ppt_x"/>
                                          </p:val>
                                        </p:tav>
                                      </p:tavLst>
                                    </p:anim>
                                    <p:anim calcmode="lin" valueType="num">
                                      <p:cBhvr>
                                        <p:cTn id="75" dur="1000" fill="hold"/>
                                        <p:tgtEl>
                                          <p:spTgt spid="1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1000" fill="hold"/>
                                        <p:tgtEl>
                                          <p:spTgt spid="1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1000" fill="hold"/>
                                        <p:tgtEl>
                                          <p:spTgt spid="15"/>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fade">
                                      <p:cBhvr>
                                        <p:cTn id="88" dur="1000"/>
                                        <p:tgtEl>
                                          <p:spTgt spid="16"/>
                                        </p:tgtEl>
                                      </p:cBhvr>
                                    </p:animEffect>
                                    <p:anim calcmode="lin" valueType="num">
                                      <p:cBhvr>
                                        <p:cTn id="89" dur="1000" fill="hold"/>
                                        <p:tgtEl>
                                          <p:spTgt spid="16"/>
                                        </p:tgtEl>
                                        <p:attrNameLst>
                                          <p:attrName>ppt_x</p:attrName>
                                        </p:attrNameLst>
                                      </p:cBhvr>
                                      <p:tavLst>
                                        <p:tav tm="0">
                                          <p:val>
                                            <p:strVal val="#ppt_x"/>
                                          </p:val>
                                        </p:tav>
                                        <p:tav tm="100000">
                                          <p:val>
                                            <p:strVal val="#ppt_x"/>
                                          </p:val>
                                        </p:tav>
                                      </p:tavLst>
                                    </p:anim>
                                    <p:anim calcmode="lin" valueType="num">
                                      <p:cBhvr>
                                        <p:cTn id="9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1" restart="whenNotActive" fill="hold" evtFilter="cancelBubble" nodeType="interactiveSeq">
                <p:stCondLst>
                  <p:cond evt="onClick" delay="0">
                    <p:tgtEl>
                      <p:spTgt spid="3"/>
                    </p:tgtEl>
                  </p:cond>
                </p:stCondLst>
                <p:endSync evt="end" delay="0">
                  <p:rtn val="all"/>
                </p:endSync>
                <p:childTnLst>
                  <p:par>
                    <p:cTn id="92" fill="hold">
                      <p:stCondLst>
                        <p:cond delay="0"/>
                      </p:stCondLst>
                      <p:childTnLst>
                        <p:par>
                          <p:cTn id="93" fill="hold">
                            <p:stCondLst>
                              <p:cond delay="0"/>
                            </p:stCondLst>
                            <p:childTnLst>
                              <p:par>
                                <p:cTn id="94" presetID="6" presetClass="entr" presetSubtype="16" fill="hold" nodeType="click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circle(in)">
                                      <p:cBhvr>
                                        <p:cTn id="96" dur="2000"/>
                                        <p:tgtEl>
                                          <p:spTgt spid="17"/>
                                        </p:tgtEl>
                                      </p:cBhvr>
                                    </p:animEffect>
                                  </p:childTnLst>
                                </p:cTn>
                              </p:par>
                            </p:childTnLst>
                          </p:cTn>
                        </p:par>
                      </p:childTnLst>
                    </p:cTn>
                  </p:par>
                </p:childTnLst>
              </p:cTn>
              <p:nextCondLst>
                <p:cond evt="onClick" delay="0">
                  <p:tgtEl>
                    <p:spTgt spid="3"/>
                  </p:tgtEl>
                </p:cond>
              </p:nextCondLst>
            </p:seq>
            <p:seq concurrent="1" nextAc="seek">
              <p:cTn id="97" restart="whenNotActive" fill="hold" evtFilter="cancelBubble" nodeType="interactiveSeq">
                <p:stCondLst>
                  <p:cond evt="onClick" delay="0">
                    <p:tgtEl>
                      <p:spTgt spid="4"/>
                    </p:tgtEl>
                  </p:cond>
                </p:stCondLst>
                <p:endSync evt="end" delay="0">
                  <p:rtn val="all"/>
                </p:endSync>
                <p:childTnLst>
                  <p:par>
                    <p:cTn id="98" fill="hold">
                      <p:stCondLst>
                        <p:cond delay="0"/>
                      </p:stCondLst>
                      <p:childTnLst>
                        <p:par>
                          <p:cTn id="99" fill="hold">
                            <p:stCondLst>
                              <p:cond delay="0"/>
                            </p:stCondLst>
                            <p:childTnLst>
                              <p:par>
                                <p:cTn id="100" presetID="6" presetClass="entr" presetSubtype="16" fill="hold" nodeType="click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circle(in)">
                                      <p:cBhvr>
                                        <p:cTn id="102" dur="2000"/>
                                        <p:tgtEl>
                                          <p:spTgt spid="27"/>
                                        </p:tgtEl>
                                      </p:cBhvr>
                                    </p:animEffect>
                                  </p:childTnLst>
                                </p:cTn>
                              </p:par>
                            </p:childTnLst>
                          </p:cTn>
                        </p:par>
                      </p:childTnLst>
                    </p:cTn>
                  </p:par>
                </p:childTnLst>
              </p:cTn>
              <p:nextCondLst>
                <p:cond evt="onClick" delay="0">
                  <p:tgtEl>
                    <p:spTgt spid="4"/>
                  </p:tgtEl>
                </p:cond>
              </p:nextCondLst>
            </p:seq>
            <p:seq concurrent="1" nextAc="seek">
              <p:cTn id="103" restart="whenNotActive" fill="hold" evtFilter="cancelBubble" nodeType="interactiveSeq">
                <p:stCondLst>
                  <p:cond evt="onClick" delay="0">
                    <p:tgtEl>
                      <p:spTgt spid="5"/>
                    </p:tgtEl>
                  </p:cond>
                </p:stCondLst>
                <p:endSync evt="end" delay="0">
                  <p:rtn val="all"/>
                </p:endSync>
                <p:childTnLst>
                  <p:par>
                    <p:cTn id="104" fill="hold">
                      <p:stCondLst>
                        <p:cond delay="0"/>
                      </p:stCondLst>
                      <p:childTnLst>
                        <p:par>
                          <p:cTn id="105" fill="hold">
                            <p:stCondLst>
                              <p:cond delay="0"/>
                            </p:stCondLst>
                            <p:childTnLst>
                              <p:par>
                                <p:cTn id="106" presetID="6" presetClass="entr" presetSubtype="16" fill="hold" grpId="0" nodeType="click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circle(in)">
                                      <p:cBhvr>
                                        <p:cTn id="108" dur="2000"/>
                                        <p:tgtEl>
                                          <p:spTgt spid="29"/>
                                        </p:tgtEl>
                                      </p:cBhvr>
                                    </p:animEffect>
                                  </p:childTnLst>
                                </p:cTn>
                              </p:par>
                            </p:childTnLst>
                          </p:cTn>
                        </p:par>
                      </p:childTnLst>
                    </p:cTn>
                  </p:par>
                </p:childTnLst>
              </p:cTn>
              <p:nextCondLst>
                <p:cond evt="onClick" delay="0">
                  <p:tgtEl>
                    <p:spTgt spid="5"/>
                  </p:tgtEl>
                </p:cond>
              </p:nextCondLst>
            </p:seq>
            <p:seq concurrent="1" nextAc="seek">
              <p:cTn id="109" restart="whenNotActive" fill="hold" evtFilter="cancelBubble" nodeType="interactiveSeq">
                <p:stCondLst>
                  <p:cond evt="onClick" delay="0">
                    <p:tgtEl>
                      <p:spTgt spid="6"/>
                    </p:tgtEl>
                  </p:cond>
                </p:stCondLst>
                <p:endSync evt="end" delay="0">
                  <p:rtn val="all"/>
                </p:endSync>
                <p:childTnLst>
                  <p:par>
                    <p:cTn id="110" fill="hold">
                      <p:stCondLst>
                        <p:cond delay="0"/>
                      </p:stCondLst>
                      <p:childTnLst>
                        <p:par>
                          <p:cTn id="111" fill="hold">
                            <p:stCondLst>
                              <p:cond delay="0"/>
                            </p:stCondLst>
                            <p:childTnLst>
                              <p:par>
                                <p:cTn id="112" presetID="6" presetClass="entr" presetSubtype="16" fill="hold" nodeType="clickEffect">
                                  <p:stCondLst>
                                    <p:cond delay="0"/>
                                  </p:stCondLst>
                                  <p:childTnLst>
                                    <p:set>
                                      <p:cBhvr>
                                        <p:cTn id="113" dur="1" fill="hold">
                                          <p:stCondLst>
                                            <p:cond delay="0"/>
                                          </p:stCondLst>
                                        </p:cTn>
                                        <p:tgtEl>
                                          <p:spTgt spid="28"/>
                                        </p:tgtEl>
                                        <p:attrNameLst>
                                          <p:attrName>style.visibility</p:attrName>
                                        </p:attrNameLst>
                                      </p:cBhvr>
                                      <p:to>
                                        <p:strVal val="visible"/>
                                      </p:to>
                                    </p:set>
                                    <p:animEffect transition="in" filter="circle(in)">
                                      <p:cBhvr>
                                        <p:cTn id="114" dur="2000"/>
                                        <p:tgtEl>
                                          <p:spTgt spid="28"/>
                                        </p:tgtEl>
                                      </p:cBhvr>
                                    </p:animEffect>
                                  </p:childTnLst>
                                </p:cTn>
                              </p:par>
                            </p:childTnLst>
                          </p:cTn>
                        </p:par>
                      </p:childTnLst>
                    </p:cTn>
                  </p:par>
                </p:childTnLst>
              </p:cTn>
              <p:nextCondLst>
                <p:cond evt="onClick" delay="0">
                  <p:tgtEl>
                    <p:spTgt spid="6"/>
                  </p:tgtEl>
                </p:cond>
              </p:nextCondLst>
            </p:seq>
            <p:seq concurrent="1" nextAc="seek">
              <p:cTn id="115" restart="whenNotActive" fill="hold" evtFilter="cancelBubble" nodeType="interactiveSeq">
                <p:stCondLst>
                  <p:cond evt="onClick" delay="0">
                    <p:tgtEl>
                      <p:spTgt spid="8"/>
                    </p:tgtEl>
                  </p:cond>
                </p:stCondLst>
                <p:endSync evt="end" delay="0">
                  <p:rtn val="all"/>
                </p:endSync>
                <p:childTnLst>
                  <p:par>
                    <p:cTn id="116" fill="hold">
                      <p:stCondLst>
                        <p:cond delay="0"/>
                      </p:stCondLst>
                      <p:childTnLst>
                        <p:par>
                          <p:cTn id="117" fill="hold">
                            <p:stCondLst>
                              <p:cond delay="0"/>
                            </p:stCondLst>
                            <p:childTnLst>
                              <p:par>
                                <p:cTn id="118" presetID="6" presetClass="entr" presetSubtype="16" fill="hold" nodeType="click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circle(in)">
                                      <p:cBhvr>
                                        <p:cTn id="120" dur="2000"/>
                                        <p:tgtEl>
                                          <p:spTgt spid="30"/>
                                        </p:tgtEl>
                                      </p:cBhvr>
                                    </p:animEffect>
                                  </p:childTnLst>
                                </p:cTn>
                              </p:par>
                            </p:childTnLst>
                          </p:cTn>
                        </p:par>
                      </p:childTnLst>
                    </p:cTn>
                  </p:par>
                </p:childTnLst>
              </p:cTn>
              <p:nextCondLst>
                <p:cond evt="onClick" delay="0">
                  <p:tgtEl>
                    <p:spTgt spid="8"/>
                  </p:tgtEl>
                </p:cond>
              </p:nextCondLst>
            </p:seq>
            <p:seq concurrent="1" nextAc="seek">
              <p:cTn id="121" restart="whenNotActive" fill="hold" evtFilter="cancelBubble" nodeType="interactiveSeq">
                <p:stCondLst>
                  <p:cond evt="onClick" delay="0">
                    <p:tgtEl>
                      <p:spTgt spid="9"/>
                    </p:tgtEl>
                  </p:cond>
                </p:stCondLst>
                <p:endSync evt="end" delay="0">
                  <p:rtn val="all"/>
                </p:endSync>
                <p:childTnLst>
                  <p:par>
                    <p:cTn id="122" fill="hold">
                      <p:stCondLst>
                        <p:cond delay="0"/>
                      </p:stCondLst>
                      <p:childTnLst>
                        <p:par>
                          <p:cTn id="123" fill="hold">
                            <p:stCondLst>
                              <p:cond delay="0"/>
                            </p:stCondLst>
                            <p:childTnLst>
                              <p:par>
                                <p:cTn id="124" presetID="6" presetClass="entr" presetSubtype="16" fill="hold" nodeType="clickEffect">
                                  <p:stCondLst>
                                    <p:cond delay="0"/>
                                  </p:stCondLst>
                                  <p:childTnLst>
                                    <p:set>
                                      <p:cBhvr>
                                        <p:cTn id="125" dur="1" fill="hold">
                                          <p:stCondLst>
                                            <p:cond delay="0"/>
                                          </p:stCondLst>
                                        </p:cTn>
                                        <p:tgtEl>
                                          <p:spTgt spid="31"/>
                                        </p:tgtEl>
                                        <p:attrNameLst>
                                          <p:attrName>style.visibility</p:attrName>
                                        </p:attrNameLst>
                                      </p:cBhvr>
                                      <p:to>
                                        <p:strVal val="visible"/>
                                      </p:to>
                                    </p:set>
                                    <p:animEffect transition="in" filter="circle(in)">
                                      <p:cBhvr>
                                        <p:cTn id="126" dur="2000"/>
                                        <p:tgtEl>
                                          <p:spTgt spid="31"/>
                                        </p:tgtEl>
                                      </p:cBhvr>
                                    </p:animEffect>
                                  </p:childTnLst>
                                </p:cTn>
                              </p:par>
                            </p:childTnLst>
                          </p:cTn>
                        </p:par>
                      </p:childTnLst>
                    </p:cTn>
                  </p:par>
                </p:childTnLst>
              </p:cTn>
              <p:nextCondLst>
                <p:cond evt="onClick" delay="0">
                  <p:tgtEl>
                    <p:spTgt spid="9"/>
                  </p:tgtEl>
                </p:cond>
              </p:nextCondLst>
            </p:seq>
            <p:seq concurrent="1" nextAc="seek">
              <p:cTn id="127" restart="whenNotActive" fill="hold" evtFilter="cancelBubble" nodeType="interactiveSeq">
                <p:stCondLst>
                  <p:cond evt="onClick" delay="0">
                    <p:tgtEl>
                      <p:spTgt spid="10"/>
                    </p:tgtEl>
                  </p:cond>
                </p:stCondLst>
                <p:endSync evt="end" delay="0">
                  <p:rtn val="all"/>
                </p:endSync>
                <p:childTnLst>
                  <p:par>
                    <p:cTn id="128" fill="hold">
                      <p:stCondLst>
                        <p:cond delay="0"/>
                      </p:stCondLst>
                      <p:childTnLst>
                        <p:par>
                          <p:cTn id="129" fill="hold">
                            <p:stCondLst>
                              <p:cond delay="0"/>
                            </p:stCondLst>
                            <p:childTnLst>
                              <p:par>
                                <p:cTn id="130" presetID="6" presetClass="entr" presetSubtype="16" fill="hold" nodeType="clickEffect">
                                  <p:stCondLst>
                                    <p:cond delay="0"/>
                                  </p:stCondLst>
                                  <p:childTnLst>
                                    <p:set>
                                      <p:cBhvr>
                                        <p:cTn id="131" dur="1" fill="hold">
                                          <p:stCondLst>
                                            <p:cond delay="0"/>
                                          </p:stCondLst>
                                        </p:cTn>
                                        <p:tgtEl>
                                          <p:spTgt spid="32"/>
                                        </p:tgtEl>
                                        <p:attrNameLst>
                                          <p:attrName>style.visibility</p:attrName>
                                        </p:attrNameLst>
                                      </p:cBhvr>
                                      <p:to>
                                        <p:strVal val="visible"/>
                                      </p:to>
                                    </p:set>
                                    <p:animEffect transition="in" filter="circle(in)">
                                      <p:cBhvr>
                                        <p:cTn id="132" dur="2000"/>
                                        <p:tgtEl>
                                          <p:spTgt spid="32"/>
                                        </p:tgtEl>
                                      </p:cBhvr>
                                    </p:animEffect>
                                  </p:childTnLst>
                                </p:cTn>
                              </p:par>
                            </p:childTnLst>
                          </p:cTn>
                        </p:par>
                      </p:childTnLst>
                    </p:cTn>
                  </p:par>
                </p:childTnLst>
              </p:cTn>
              <p:nextCondLst>
                <p:cond evt="onClick" delay="0">
                  <p:tgtEl>
                    <p:spTgt spid="10"/>
                  </p:tgtEl>
                </p:cond>
              </p:nextCondLst>
            </p:seq>
            <p:seq concurrent="1" nextAc="seek">
              <p:cTn id="133" restart="whenNotActive" fill="hold" evtFilter="cancelBubble" nodeType="interactiveSeq">
                <p:stCondLst>
                  <p:cond evt="onClick" delay="0">
                    <p:tgtEl>
                      <p:spTgt spid="11"/>
                    </p:tgtEl>
                  </p:cond>
                </p:stCondLst>
                <p:endSync evt="end" delay="0">
                  <p:rtn val="all"/>
                </p:endSync>
                <p:childTnLst>
                  <p:par>
                    <p:cTn id="134" fill="hold">
                      <p:stCondLst>
                        <p:cond delay="0"/>
                      </p:stCondLst>
                      <p:childTnLst>
                        <p:par>
                          <p:cTn id="135" fill="hold">
                            <p:stCondLst>
                              <p:cond delay="0"/>
                            </p:stCondLst>
                            <p:childTnLst>
                              <p:par>
                                <p:cTn id="136" presetID="6" presetClass="entr" presetSubtype="16" fill="hold" grpId="0" nodeType="clickEffect">
                                  <p:stCondLst>
                                    <p:cond delay="0"/>
                                  </p:stCondLst>
                                  <p:childTnLst>
                                    <p:set>
                                      <p:cBhvr>
                                        <p:cTn id="137" dur="1" fill="hold">
                                          <p:stCondLst>
                                            <p:cond delay="0"/>
                                          </p:stCondLst>
                                        </p:cTn>
                                        <p:tgtEl>
                                          <p:spTgt spid="33"/>
                                        </p:tgtEl>
                                        <p:attrNameLst>
                                          <p:attrName>style.visibility</p:attrName>
                                        </p:attrNameLst>
                                      </p:cBhvr>
                                      <p:to>
                                        <p:strVal val="visible"/>
                                      </p:to>
                                    </p:set>
                                    <p:animEffect transition="in" filter="circle(in)">
                                      <p:cBhvr>
                                        <p:cTn id="138" dur="2000"/>
                                        <p:tgtEl>
                                          <p:spTgt spid="33"/>
                                        </p:tgtEl>
                                      </p:cBhvr>
                                    </p:animEffect>
                                  </p:childTnLst>
                                </p:cTn>
                              </p:par>
                            </p:childTnLst>
                          </p:cTn>
                        </p:par>
                      </p:childTnLst>
                    </p:cTn>
                  </p:par>
                </p:childTnLst>
              </p:cTn>
              <p:nextCondLst>
                <p:cond evt="onClick" delay="0">
                  <p:tgtEl>
                    <p:spTgt spid="11"/>
                  </p:tgtEl>
                </p:cond>
              </p:nextCondLst>
            </p:seq>
            <p:seq concurrent="1" nextAc="seek">
              <p:cTn id="139" restart="whenNotActive" fill="hold" evtFilter="cancelBubble" nodeType="interactiveSeq">
                <p:stCondLst>
                  <p:cond evt="onClick" delay="0">
                    <p:tgtEl>
                      <p:spTgt spid="13"/>
                    </p:tgtEl>
                  </p:cond>
                </p:stCondLst>
                <p:endSync evt="end" delay="0">
                  <p:rtn val="all"/>
                </p:endSync>
                <p:childTnLst>
                  <p:par>
                    <p:cTn id="140" fill="hold">
                      <p:stCondLst>
                        <p:cond delay="0"/>
                      </p:stCondLst>
                      <p:childTnLst>
                        <p:par>
                          <p:cTn id="141" fill="hold">
                            <p:stCondLst>
                              <p:cond delay="0"/>
                            </p:stCondLst>
                            <p:childTnLst>
                              <p:par>
                                <p:cTn id="142" presetID="6" presetClass="entr" presetSubtype="16" fill="hold" grpId="0" nodeType="clickEffect">
                                  <p:stCondLst>
                                    <p:cond delay="0"/>
                                  </p:stCondLst>
                                  <p:childTnLst>
                                    <p:set>
                                      <p:cBhvr>
                                        <p:cTn id="143" dur="1" fill="hold">
                                          <p:stCondLst>
                                            <p:cond delay="0"/>
                                          </p:stCondLst>
                                        </p:cTn>
                                        <p:tgtEl>
                                          <p:spTgt spid="34"/>
                                        </p:tgtEl>
                                        <p:attrNameLst>
                                          <p:attrName>style.visibility</p:attrName>
                                        </p:attrNameLst>
                                      </p:cBhvr>
                                      <p:to>
                                        <p:strVal val="visible"/>
                                      </p:to>
                                    </p:set>
                                    <p:animEffect transition="in" filter="circle(in)">
                                      <p:cBhvr>
                                        <p:cTn id="144" dur="2000"/>
                                        <p:tgtEl>
                                          <p:spTgt spid="34"/>
                                        </p:tgtEl>
                                      </p:cBhvr>
                                    </p:animEffect>
                                  </p:childTnLst>
                                </p:cTn>
                              </p:par>
                            </p:childTnLst>
                          </p:cTn>
                        </p:par>
                      </p:childTnLst>
                    </p:cTn>
                  </p:par>
                </p:childTnLst>
              </p:cTn>
              <p:nextCondLst>
                <p:cond evt="onClick" delay="0">
                  <p:tgtEl>
                    <p:spTgt spid="13"/>
                  </p:tgtEl>
                </p:cond>
              </p:nextCondLst>
            </p:seq>
            <p:seq concurrent="1" nextAc="seek">
              <p:cTn id="145" restart="whenNotActive" fill="hold" evtFilter="cancelBubble" nodeType="interactiveSeq">
                <p:stCondLst>
                  <p:cond evt="onClick" delay="0">
                    <p:tgtEl>
                      <p:spTgt spid="14"/>
                    </p:tgtEl>
                  </p:cond>
                </p:stCondLst>
                <p:endSync evt="end" delay="0">
                  <p:rtn val="all"/>
                </p:endSync>
                <p:childTnLst>
                  <p:par>
                    <p:cTn id="146" fill="hold">
                      <p:stCondLst>
                        <p:cond delay="0"/>
                      </p:stCondLst>
                      <p:childTnLst>
                        <p:par>
                          <p:cTn id="147" fill="hold">
                            <p:stCondLst>
                              <p:cond delay="0"/>
                            </p:stCondLst>
                            <p:childTnLst>
                              <p:par>
                                <p:cTn id="148" presetID="6" presetClass="entr" presetSubtype="16" fill="hold" nodeType="clickEffect">
                                  <p:stCondLst>
                                    <p:cond delay="0"/>
                                  </p:stCondLst>
                                  <p:childTnLst>
                                    <p:set>
                                      <p:cBhvr>
                                        <p:cTn id="149" dur="1" fill="hold">
                                          <p:stCondLst>
                                            <p:cond delay="0"/>
                                          </p:stCondLst>
                                        </p:cTn>
                                        <p:tgtEl>
                                          <p:spTgt spid="35"/>
                                        </p:tgtEl>
                                        <p:attrNameLst>
                                          <p:attrName>style.visibility</p:attrName>
                                        </p:attrNameLst>
                                      </p:cBhvr>
                                      <p:to>
                                        <p:strVal val="visible"/>
                                      </p:to>
                                    </p:set>
                                    <p:animEffect transition="in" filter="circle(in)">
                                      <p:cBhvr>
                                        <p:cTn id="150" dur="2000"/>
                                        <p:tgtEl>
                                          <p:spTgt spid="35"/>
                                        </p:tgtEl>
                                      </p:cBhvr>
                                    </p:animEffect>
                                  </p:childTnLst>
                                </p:cTn>
                              </p:par>
                            </p:childTnLst>
                          </p:cTn>
                        </p:par>
                      </p:childTnLst>
                    </p:cTn>
                  </p:par>
                </p:childTnLst>
              </p:cTn>
              <p:nextCondLst>
                <p:cond evt="onClick" delay="0">
                  <p:tgtEl>
                    <p:spTgt spid="14"/>
                  </p:tgtEl>
                </p:cond>
              </p:nextCondLst>
            </p:seq>
            <p:seq concurrent="1" nextAc="seek">
              <p:cTn id="151" restart="whenNotActive" fill="hold" evtFilter="cancelBubble" nodeType="interactiveSeq">
                <p:stCondLst>
                  <p:cond evt="onClick" delay="0">
                    <p:tgtEl>
                      <p:spTgt spid="15"/>
                    </p:tgtEl>
                  </p:cond>
                </p:stCondLst>
                <p:endSync evt="end" delay="0">
                  <p:rtn val="all"/>
                </p:endSync>
                <p:childTnLst>
                  <p:par>
                    <p:cTn id="152" fill="hold">
                      <p:stCondLst>
                        <p:cond delay="0"/>
                      </p:stCondLst>
                      <p:childTnLst>
                        <p:par>
                          <p:cTn id="153" fill="hold">
                            <p:stCondLst>
                              <p:cond delay="0"/>
                            </p:stCondLst>
                            <p:childTnLst>
                              <p:par>
                                <p:cTn id="154" presetID="6" presetClass="entr" presetSubtype="16" fill="hold" nodeType="clickEffect">
                                  <p:stCondLst>
                                    <p:cond delay="0"/>
                                  </p:stCondLst>
                                  <p:childTnLst>
                                    <p:set>
                                      <p:cBhvr>
                                        <p:cTn id="155" dur="1" fill="hold">
                                          <p:stCondLst>
                                            <p:cond delay="0"/>
                                          </p:stCondLst>
                                        </p:cTn>
                                        <p:tgtEl>
                                          <p:spTgt spid="37"/>
                                        </p:tgtEl>
                                        <p:attrNameLst>
                                          <p:attrName>style.visibility</p:attrName>
                                        </p:attrNameLst>
                                      </p:cBhvr>
                                      <p:to>
                                        <p:strVal val="visible"/>
                                      </p:to>
                                    </p:set>
                                    <p:animEffect transition="in" filter="circle(in)">
                                      <p:cBhvr>
                                        <p:cTn id="156" dur="2000"/>
                                        <p:tgtEl>
                                          <p:spTgt spid="37"/>
                                        </p:tgtEl>
                                      </p:cBhvr>
                                    </p:animEffect>
                                  </p:childTnLst>
                                </p:cTn>
                              </p:par>
                            </p:childTnLst>
                          </p:cTn>
                        </p:par>
                      </p:childTnLst>
                    </p:cTn>
                  </p:par>
                </p:childTnLst>
              </p:cTn>
              <p:nextCondLst>
                <p:cond evt="onClick" delay="0">
                  <p:tgtEl>
                    <p:spTgt spid="15"/>
                  </p:tgtEl>
                </p:cond>
              </p:nextCondLst>
            </p:seq>
            <p:seq concurrent="1" nextAc="seek">
              <p:cTn id="157" restart="whenNotActive" fill="hold" evtFilter="cancelBubble" nodeType="interactiveSeq">
                <p:stCondLst>
                  <p:cond evt="onClick" delay="0">
                    <p:tgtEl>
                      <p:spTgt spid="16"/>
                    </p:tgtEl>
                  </p:cond>
                </p:stCondLst>
                <p:endSync evt="end" delay="0">
                  <p:rtn val="all"/>
                </p:endSync>
                <p:childTnLst>
                  <p:par>
                    <p:cTn id="158" fill="hold">
                      <p:stCondLst>
                        <p:cond delay="0"/>
                      </p:stCondLst>
                      <p:childTnLst>
                        <p:par>
                          <p:cTn id="159" fill="hold">
                            <p:stCondLst>
                              <p:cond delay="0"/>
                            </p:stCondLst>
                            <p:childTnLst>
                              <p:par>
                                <p:cTn id="160" presetID="6" presetClass="entr" presetSubtype="16" fill="hold" nodeType="clickEffect">
                                  <p:stCondLst>
                                    <p:cond delay="0"/>
                                  </p:stCondLst>
                                  <p:childTnLst>
                                    <p:set>
                                      <p:cBhvr>
                                        <p:cTn id="161" dur="1" fill="hold">
                                          <p:stCondLst>
                                            <p:cond delay="0"/>
                                          </p:stCondLst>
                                        </p:cTn>
                                        <p:tgtEl>
                                          <p:spTgt spid="36"/>
                                        </p:tgtEl>
                                        <p:attrNameLst>
                                          <p:attrName>style.visibility</p:attrName>
                                        </p:attrNameLst>
                                      </p:cBhvr>
                                      <p:to>
                                        <p:strVal val="visible"/>
                                      </p:to>
                                    </p:set>
                                    <p:animEffect transition="in" filter="circle(in)">
                                      <p:cBhvr>
                                        <p:cTn id="162" dur="2000"/>
                                        <p:tgtEl>
                                          <p:spTgt spid="36"/>
                                        </p:tgtEl>
                                      </p:cBhvr>
                                    </p:animEffect>
                                  </p:childTnLst>
                                </p:cTn>
                              </p:par>
                            </p:childTnLst>
                          </p:cTn>
                        </p:par>
                      </p:childTnLst>
                    </p:cTn>
                  </p:par>
                </p:childTnLst>
              </p:cTn>
              <p:nextCondLst>
                <p:cond evt="onClick" delay="0">
                  <p:tgtEl>
                    <p:spTgt spid="16"/>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9" grpId="0" animBg="1"/>
      <p:bldP spid="33" grpId="0" animBg="1"/>
      <p:bldP spid="34" grpId="0" animBg="1"/>
      <p:bldP spid="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16924" y="4343400"/>
            <a:ext cx="7924800" cy="1828800"/>
          </a:xfrm>
          <a:prstGeom prst="roundRect">
            <a:avLst/>
          </a:prstGeom>
          <a:ln w="571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NikoshBAN" panose="02000000000000000000" pitchFamily="2" charset="0"/>
                <a:cs typeface="NikoshBAN" panose="02000000000000000000" pitchFamily="2" charset="0"/>
              </a:rPr>
              <a:t>‘</a:t>
            </a:r>
            <a:r>
              <a:rPr lang="en-US" sz="2800" dirty="0" err="1">
                <a:latin typeface="NikoshBAN" panose="02000000000000000000" pitchFamily="2" charset="0"/>
                <a:cs typeface="NikoshBAN" panose="02000000000000000000" pitchFamily="2" charset="0"/>
              </a:rPr>
              <a:t>উপযুক্ত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নেতৃত্ব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যেমন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একটি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প্রতিষ্ঠানকে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সফলতায়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যেতে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তেমনি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অযোগ্যতা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প্রতিষ্ঠানকে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ব্যর্থ</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ব্যখ্যা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a:t>
            </a:r>
          </a:p>
        </p:txBody>
      </p:sp>
      <p:pic>
        <p:nvPicPr>
          <p:cNvPr id="5" name="Picture 4">
            <a:extLst>
              <a:ext uri="{FF2B5EF4-FFF2-40B4-BE49-F238E27FC236}">
                <a16:creationId xmlns:a16="http://schemas.microsoft.com/office/drawing/2014/main" id="{E978D0B4-FB28-413B-9DC7-AAEBDCB4800F}"/>
              </a:ext>
            </a:extLst>
          </p:cNvPr>
          <p:cNvPicPr>
            <a:picLocks noChangeAspect="1"/>
          </p:cNvPicPr>
          <p:nvPr/>
        </p:nvPicPr>
        <p:blipFill>
          <a:blip r:embed="rId2"/>
          <a:stretch>
            <a:fillRect/>
          </a:stretch>
        </p:blipFill>
        <p:spPr>
          <a:xfrm>
            <a:off x="554388" y="457200"/>
            <a:ext cx="8035224" cy="3407959"/>
          </a:xfrm>
          <a:prstGeom prst="rect">
            <a:avLst/>
          </a:prstGeom>
        </p:spPr>
      </p:pic>
    </p:spTree>
    <p:extLst>
      <p:ext uri="{BB962C8B-B14F-4D97-AF65-F5344CB8AC3E}">
        <p14:creationId xmlns:p14="http://schemas.microsoft.com/office/powerpoint/2010/main" val="7818204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200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4000"/>
                            </p:stCondLst>
                            <p:childTnLst>
                              <p:par>
                                <p:cTn id="12" presetID="41" presetClass="entr" presetSubtype="0" fill="hold" grpId="0" nodeType="afterEffect">
                                  <p:stCondLst>
                                    <p:cond delay="200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2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2000" fill="hold"/>
                                        <p:tgtEl>
                                          <p:spTgt spid="8"/>
                                        </p:tgtEl>
                                        <p:attrNameLst>
                                          <p:attrName>ppt_y</p:attrName>
                                        </p:attrNameLst>
                                      </p:cBhvr>
                                      <p:tavLst>
                                        <p:tav tm="0">
                                          <p:val>
                                            <p:strVal val="#ppt_y"/>
                                          </p:val>
                                        </p:tav>
                                        <p:tav tm="100000">
                                          <p:val>
                                            <p:strVal val="#ppt_y"/>
                                          </p:val>
                                        </p:tav>
                                      </p:tavLst>
                                    </p:anim>
                                    <p:anim calcmode="lin" valueType="num">
                                      <p:cBhvr>
                                        <p:cTn id="16" dur="2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2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0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p:cNvSpPr/>
          <p:nvPr/>
        </p:nvSpPr>
        <p:spPr>
          <a:xfrm>
            <a:off x="304800" y="4572000"/>
            <a:ext cx="8610600" cy="1600200"/>
          </a:xfrm>
          <a:prstGeom prst="cub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dirty="0">
                <a:solidFill>
                  <a:srgbClr val="00FF00"/>
                </a:solidFill>
                <a:latin typeface="NikoshBAN" pitchFamily="2" charset="0"/>
                <a:cs typeface="NikoshBAN" pitchFamily="2" charset="0"/>
              </a:rPr>
              <a:t>সকলকে আন্তরিক ধন্যবাদ</a:t>
            </a:r>
            <a:endParaRPr lang="en-US" sz="2400" dirty="0">
              <a:solidFill>
                <a:srgbClr val="00FF00"/>
              </a:solidFill>
              <a:latin typeface="NikoshBAN" pitchFamily="2" charset="0"/>
              <a:cs typeface="NikoshBAN" pitchFamily="2" charset="0"/>
            </a:endParaRPr>
          </a:p>
        </p:txBody>
      </p:sp>
      <p:pic>
        <p:nvPicPr>
          <p:cNvPr id="3" name="Picture 2">
            <a:extLst>
              <a:ext uri="{FF2B5EF4-FFF2-40B4-BE49-F238E27FC236}">
                <a16:creationId xmlns:a16="http://schemas.microsoft.com/office/drawing/2014/main" id="{E0798D69-249B-4B33-80C2-B288816AD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85345"/>
            <a:ext cx="8153400" cy="3955702"/>
          </a:xfrm>
          <a:prstGeom prst="rect">
            <a:avLst/>
          </a:prstGeom>
        </p:spPr>
      </p:pic>
    </p:spTree>
    <p:extLst>
      <p:ext uri="{BB962C8B-B14F-4D97-AF65-F5344CB8AC3E}">
        <p14:creationId xmlns:p14="http://schemas.microsoft.com/office/powerpoint/2010/main" val="126978700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2000"/>
                            </p:stCondLst>
                            <p:childTnLst>
                              <p:par>
                                <p:cTn id="11" presetID="38" presetClass="entr" presetSubtype="0" accel="50000" fill="hold" grpId="0" nodeType="afterEffect">
                                  <p:stCondLst>
                                    <p:cond delay="1000"/>
                                  </p:stCondLst>
                                  <p:iterate type="lt">
                                    <p:tmPct val="50000"/>
                                  </p:iterate>
                                  <p:childTnLst>
                                    <p:set>
                                      <p:cBhvr>
                                        <p:cTn id="12" dur="1" fill="hold">
                                          <p:stCondLst>
                                            <p:cond delay="0"/>
                                          </p:stCondLst>
                                        </p:cTn>
                                        <p:tgtEl>
                                          <p:spTgt spid="4"/>
                                        </p:tgtEl>
                                        <p:attrNameLst>
                                          <p:attrName>style.visibility</p:attrName>
                                        </p:attrNameLst>
                                      </p:cBhvr>
                                      <p:to>
                                        <p:strVal val="visible"/>
                                      </p:to>
                                    </p:set>
                                    <p:set>
                                      <p:cBhvr>
                                        <p:cTn id="13" dur="455" fill="hold">
                                          <p:stCondLst>
                                            <p:cond delay="0"/>
                                          </p:stCondLst>
                                        </p:cTn>
                                        <p:tgtEl>
                                          <p:spTgt spid="4"/>
                                        </p:tgtEl>
                                        <p:attrNameLst>
                                          <p:attrName>style.rotation</p:attrName>
                                        </p:attrNameLst>
                                      </p:cBhvr>
                                      <p:to>
                                        <p:strVal val="-45.0"/>
                                      </p:to>
                                    </p:set>
                                    <p:anim calcmode="lin" valueType="num">
                                      <p:cBhvr>
                                        <p:cTn id="14"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15"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6"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7"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 account\Desktop\IMG_20180408_1824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381000" y="1024945"/>
            <a:ext cx="3581400" cy="49911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4191000" y="914401"/>
            <a:ext cx="4648200" cy="5100572"/>
          </a:xfrm>
          <a:prstGeom prst="roundRect">
            <a:avLst/>
          </a:prstGeom>
          <a:solidFill>
            <a:schemeClr val="accent6">
              <a:lumMod val="60000"/>
              <a:lumOff val="40000"/>
            </a:schemeClr>
          </a:solid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err="1">
                <a:solidFill>
                  <a:schemeClr val="tx1"/>
                </a:solidFill>
                <a:latin typeface="NikoshBAN" panose="02000000000000000000" pitchFamily="2" charset="0"/>
                <a:cs typeface="NikoshBAN" panose="02000000000000000000" pitchFamily="2" charset="0"/>
              </a:rPr>
              <a:t>পাঠ</a:t>
            </a:r>
            <a:r>
              <a:rPr lang="en-US" sz="4000" dirty="0">
                <a:solidFill>
                  <a:schemeClr val="tx1"/>
                </a:solidFill>
                <a:latin typeface="NikoshBAN" panose="02000000000000000000" pitchFamily="2" charset="0"/>
                <a:cs typeface="NikoshBAN" panose="02000000000000000000" pitchFamily="2" charset="0"/>
              </a:rPr>
              <a:t> </a:t>
            </a:r>
            <a:r>
              <a:rPr lang="en-US" sz="4000" dirty="0" err="1">
                <a:solidFill>
                  <a:schemeClr val="tx1"/>
                </a:solidFill>
                <a:latin typeface="NikoshBAN" panose="02000000000000000000" pitchFamily="2" charset="0"/>
                <a:cs typeface="NikoshBAN" panose="02000000000000000000" pitchFamily="2" charset="0"/>
              </a:rPr>
              <a:t>পরিচিতি</a:t>
            </a:r>
            <a:endParaRPr lang="en-US" sz="4000" dirty="0">
              <a:solidFill>
                <a:schemeClr val="tx1"/>
              </a:solidFill>
              <a:latin typeface="NikoshBAN" panose="02000000000000000000" pitchFamily="2" charset="0"/>
              <a:cs typeface="NikoshBAN" panose="02000000000000000000" pitchFamily="2" charset="0"/>
            </a:endParaRPr>
          </a:p>
          <a:p>
            <a:endParaRPr lang="en-US" sz="1200" dirty="0">
              <a:solidFill>
                <a:schemeClr val="tx1"/>
              </a:solidFill>
              <a:latin typeface="NikoshBAN" panose="02000000000000000000" pitchFamily="2" charset="0"/>
              <a:cs typeface="NikoshBAN" panose="02000000000000000000" pitchFamily="2" charset="0"/>
            </a:endParaRPr>
          </a:p>
          <a:p>
            <a:r>
              <a:rPr lang="en-US" sz="2800" dirty="0" err="1">
                <a:solidFill>
                  <a:schemeClr val="tx1"/>
                </a:solidFill>
                <a:latin typeface="NikoshBAN" panose="02000000000000000000" pitchFamily="2" charset="0"/>
                <a:cs typeface="NikoshBAN" panose="02000000000000000000" pitchFamily="2" charset="0"/>
              </a:rPr>
              <a:t>বিষয়ঃ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ব্যবসায়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উদ্যোগ</a:t>
            </a:r>
            <a:endParaRPr lang="en-US" sz="2800" dirty="0">
              <a:solidFill>
                <a:schemeClr val="tx1"/>
              </a:solidFill>
              <a:latin typeface="NikoshBAN" panose="02000000000000000000" pitchFamily="2" charset="0"/>
              <a:cs typeface="NikoshBAN" panose="02000000000000000000" pitchFamily="2" charset="0"/>
            </a:endParaRPr>
          </a:p>
          <a:p>
            <a:r>
              <a:rPr lang="en-US" sz="2800" dirty="0" err="1">
                <a:solidFill>
                  <a:schemeClr val="tx1"/>
                </a:solidFill>
                <a:latin typeface="NikoshBAN" panose="02000000000000000000" pitchFamily="2" charset="0"/>
                <a:cs typeface="NikoshBAN" panose="02000000000000000000" pitchFamily="2" charset="0"/>
              </a:rPr>
              <a:t>শ্রেণিঃ</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নবম</a:t>
            </a:r>
            <a:r>
              <a:rPr lang="en-US" sz="2800" dirty="0">
                <a:solidFill>
                  <a:schemeClr val="tx1"/>
                </a:solidFill>
                <a:latin typeface="NikoshBAN" panose="02000000000000000000" pitchFamily="2" charset="0"/>
                <a:cs typeface="NikoshBAN" panose="02000000000000000000" pitchFamily="2" charset="0"/>
              </a:rPr>
              <a:t> </a:t>
            </a:r>
          </a:p>
          <a:p>
            <a:r>
              <a:rPr lang="en-US" sz="2800" dirty="0" err="1">
                <a:solidFill>
                  <a:schemeClr val="tx1"/>
                </a:solidFill>
                <a:latin typeface="NikoshBAN" panose="02000000000000000000" pitchFamily="2" charset="0"/>
                <a:cs typeface="NikoshBAN" panose="02000000000000000000" pitchFamily="2" charset="0"/>
              </a:rPr>
              <a:t>অধ্যায়ঃ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অষ্টম</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ব্যবসায়</a:t>
            </a:r>
            <a:r>
              <a:rPr lang="en-US" sz="2800" dirty="0">
                <a:solidFill>
                  <a:schemeClr val="tx1"/>
                </a:solidFill>
                <a:latin typeface="NikoshBAN" panose="02000000000000000000" pitchFamily="2" charset="0"/>
                <a:cs typeface="NikoshBAN" panose="02000000000000000000" pitchFamily="2" charset="0"/>
              </a:rPr>
              <a:t> ও </a:t>
            </a:r>
            <a:r>
              <a:rPr lang="en-US" sz="2800" dirty="0" err="1">
                <a:solidFill>
                  <a:schemeClr val="tx1"/>
                </a:solidFill>
                <a:latin typeface="NikoshBAN" panose="02000000000000000000" pitchFamily="2" charset="0"/>
                <a:cs typeface="NikoshBAN" panose="02000000000000000000" pitchFamily="2" charset="0"/>
              </a:rPr>
              <a:t>প্রতিষ্ঠানের</a:t>
            </a:r>
            <a:endParaRPr lang="en-US" sz="2800" dirty="0">
              <a:solidFill>
                <a:schemeClr val="tx1"/>
              </a:solidFill>
              <a:latin typeface="NikoshBAN" panose="02000000000000000000" pitchFamily="2" charset="0"/>
              <a:cs typeface="NikoshBAN" panose="02000000000000000000" pitchFamily="2" charset="0"/>
            </a:endParaRPr>
          </a:p>
          <a:p>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ব্যবস্থাপনা</a:t>
            </a:r>
            <a:r>
              <a:rPr lang="en-US" sz="2800" dirty="0">
                <a:solidFill>
                  <a:schemeClr val="tx1"/>
                </a:solidFill>
                <a:latin typeface="NikoshBAN" panose="02000000000000000000" pitchFamily="2" charset="0"/>
                <a:cs typeface="NikoshBAN" panose="02000000000000000000" pitchFamily="2" charset="0"/>
              </a:rPr>
              <a:t>)</a:t>
            </a:r>
          </a:p>
          <a:p>
            <a:r>
              <a:rPr lang="en-US" sz="2800" dirty="0" err="1">
                <a:solidFill>
                  <a:schemeClr val="tx1"/>
                </a:solidFill>
                <a:latin typeface="NikoshBAN" pitchFamily="2" charset="0"/>
                <a:cs typeface="NikoshBAN" pitchFamily="2" charset="0"/>
              </a:rPr>
              <a:t>পাঠঃ</a:t>
            </a:r>
            <a:r>
              <a:rPr lang="en-US" sz="2800" dirty="0">
                <a:solidFill>
                  <a:schemeClr val="tx1"/>
                </a:solidFill>
                <a:latin typeface="NikoshBAN" pitchFamily="2" charset="0"/>
                <a:cs typeface="NikoshBAN" pitchFamily="2" charset="0"/>
              </a:rPr>
              <a:t> ৫, </a:t>
            </a:r>
            <a:r>
              <a:rPr lang="en-US" sz="2800" dirty="0" err="1">
                <a:solidFill>
                  <a:schemeClr val="tx1"/>
                </a:solidFill>
                <a:latin typeface="NikoshBAN" pitchFamily="2" charset="0"/>
                <a:cs typeface="NikoshBAN" pitchFamily="2" charset="0"/>
              </a:rPr>
              <a:t>আদর্শ</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নেতার</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গুণাবলী</a:t>
            </a:r>
            <a:r>
              <a:rPr lang="en-US" sz="2800" dirty="0">
                <a:solidFill>
                  <a:schemeClr val="tx1"/>
                </a:solidFill>
                <a:latin typeface="NikoshBAN" pitchFamily="2" charset="0"/>
                <a:cs typeface="NikoshBAN" pitchFamily="2" charset="0"/>
              </a:rPr>
              <a:t>  </a:t>
            </a:r>
          </a:p>
          <a:p>
            <a:r>
              <a:rPr lang="bn-IN" sz="2800" dirty="0">
                <a:solidFill>
                  <a:schemeClr val="tx1"/>
                </a:solidFill>
                <a:latin typeface="NikoshBAN" pitchFamily="2" charset="0"/>
                <a:cs typeface="NikoshBAN" pitchFamily="2" charset="0"/>
              </a:rPr>
              <a:t>পিড়িয়ড</a:t>
            </a:r>
            <a:r>
              <a:rPr lang="en-US" sz="2800" dirty="0">
                <a:solidFill>
                  <a:schemeClr val="tx1"/>
                </a:solidFill>
                <a:latin typeface="NikoshBAN" pitchFamily="2" charset="0"/>
                <a:cs typeface="NikoshBAN" pitchFamily="2" charset="0"/>
              </a:rPr>
              <a:t>ঃ</a:t>
            </a:r>
            <a:r>
              <a:rPr lang="bn-IN" sz="2800" dirty="0">
                <a:solidFill>
                  <a:schemeClr val="tx1"/>
                </a:solidFill>
                <a:latin typeface="NikoshBAN" pitchFamily="2" charset="0"/>
                <a:cs typeface="NikoshBAN" pitchFamily="2" charset="0"/>
              </a:rPr>
              <a:t> ৫ম</a:t>
            </a:r>
            <a:endParaRPr lang="en-US" sz="2800" dirty="0">
              <a:solidFill>
                <a:schemeClr val="tx1"/>
              </a:solidFill>
              <a:latin typeface="NikoshBAN" panose="02000000000000000000" pitchFamily="2" charset="0"/>
              <a:cs typeface="NikoshBAN" panose="02000000000000000000" pitchFamily="2" charset="0"/>
            </a:endParaRPr>
          </a:p>
          <a:p>
            <a:r>
              <a:rPr lang="en-US" sz="2800" dirty="0" err="1">
                <a:solidFill>
                  <a:schemeClr val="tx1"/>
                </a:solidFill>
                <a:latin typeface="NikoshBAN" panose="02000000000000000000" pitchFamily="2" charset="0"/>
                <a:cs typeface="NikoshBAN" panose="02000000000000000000" pitchFamily="2" charset="0"/>
              </a:rPr>
              <a:t>সময়ঃ</a:t>
            </a:r>
            <a:r>
              <a:rPr lang="en-US" sz="2800" dirty="0">
                <a:solidFill>
                  <a:schemeClr val="tx1"/>
                </a:solidFill>
                <a:latin typeface="NikoshBAN" panose="02000000000000000000" pitchFamily="2" charset="0"/>
                <a:cs typeface="NikoshBAN" panose="02000000000000000000" pitchFamily="2" charset="0"/>
              </a:rPr>
              <a:t> ৫০ </a:t>
            </a:r>
            <a:r>
              <a:rPr lang="en-US" sz="2800" dirty="0" err="1">
                <a:solidFill>
                  <a:schemeClr val="tx1"/>
                </a:solidFill>
                <a:latin typeface="NikoshBAN" panose="02000000000000000000" pitchFamily="2" charset="0"/>
                <a:cs typeface="NikoshBAN" panose="02000000000000000000" pitchFamily="2" charset="0"/>
              </a:rPr>
              <a:t>মিনিট</a:t>
            </a:r>
            <a:endParaRPr lang="en-US" sz="2800" dirty="0">
              <a:solidFill>
                <a:schemeClr val="tx1"/>
              </a:solidFill>
              <a:latin typeface="NikoshBAN" panose="02000000000000000000" pitchFamily="2" charset="0"/>
              <a:cs typeface="NikoshBAN" panose="02000000000000000000" pitchFamily="2" charset="0"/>
            </a:endParaRPr>
          </a:p>
          <a:p>
            <a:r>
              <a:rPr lang="en-US" sz="2800" dirty="0" err="1">
                <a:solidFill>
                  <a:schemeClr val="tx1"/>
                </a:solidFill>
                <a:latin typeface="NikoshBAN" panose="02000000000000000000" pitchFamily="2" charset="0"/>
                <a:cs typeface="NikoshBAN" panose="02000000000000000000" pitchFamily="2" charset="0"/>
              </a:rPr>
              <a:t>তারিখঃ</a:t>
            </a:r>
            <a:r>
              <a:rPr lang="en-US" sz="2800" dirty="0">
                <a:solidFill>
                  <a:schemeClr val="tx1"/>
                </a:solidFill>
                <a:latin typeface="NikoshBAN" panose="02000000000000000000" pitchFamily="2" charset="0"/>
                <a:cs typeface="NikoshBAN" panose="02000000000000000000" pitchFamily="2" charset="0"/>
              </a:rPr>
              <a:t> ২০/১০/২০২০ </a:t>
            </a:r>
            <a:r>
              <a:rPr lang="en-US" sz="2800" dirty="0" err="1">
                <a:solidFill>
                  <a:schemeClr val="tx1"/>
                </a:solidFill>
                <a:latin typeface="NikoshBAN" panose="02000000000000000000" pitchFamily="2" charset="0"/>
                <a:cs typeface="NikoshBAN" panose="02000000000000000000" pitchFamily="2" charset="0"/>
              </a:rPr>
              <a:t>ইং</a:t>
            </a:r>
            <a:endParaRPr lang="bn-IN"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622897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par>
                          <p:cTn id="11" fill="hold">
                            <p:stCondLst>
                              <p:cond delay="2500"/>
                            </p:stCondLst>
                            <p:childTnLst>
                              <p:par>
                                <p:cTn id="12" presetID="41" presetClass="entr" presetSubtype="0" fill="hold" grpId="0" nodeType="afterEffect">
                                  <p:stCondLst>
                                    <p:cond delay="100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2000" fill="hold"/>
                                        <p:tgtEl>
                                          <p:spTgt spid="3"/>
                                        </p:tgtEl>
                                        <p:attrNameLst>
                                          <p:attrName>ppt_y</p:attrName>
                                        </p:attrNameLst>
                                      </p:cBhvr>
                                      <p:tavLst>
                                        <p:tav tm="0">
                                          <p:val>
                                            <p:strVal val="#ppt_y"/>
                                          </p:val>
                                        </p:tav>
                                        <p:tav tm="100000">
                                          <p:val>
                                            <p:strVal val="#ppt_y"/>
                                          </p:val>
                                        </p:tav>
                                      </p:tavLst>
                                    </p:anim>
                                    <p:anim calcmode="lin" valueType="num">
                                      <p:cBhvr>
                                        <p:cTn id="16" dur="2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2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0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47800" y="152400"/>
            <a:ext cx="6705600" cy="533400"/>
          </a:xfrm>
          <a:prstGeom prst="roundRect">
            <a:avLst/>
          </a:prstGeom>
          <a:ln w="28575">
            <a:solidFill>
              <a:srgbClr val="0000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err="1">
                <a:latin typeface="NikoshBAN" panose="02000000000000000000" pitchFamily="2" charset="0"/>
                <a:cs typeface="NikoshBAN" panose="02000000000000000000" pitchFamily="2" charset="0"/>
              </a:rPr>
              <a:t>এসো</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নিচের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চিত্রগুলো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লক্ষ্য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endParaRPr lang="en-US" sz="3600" dirty="0">
              <a:latin typeface="NikoshBAN" panose="02000000000000000000" pitchFamily="2" charset="0"/>
              <a:cs typeface="NikoshBAN" panose="02000000000000000000" pitchFamily="2" charset="0"/>
            </a:endParaRPr>
          </a:p>
        </p:txBody>
      </p:sp>
      <p:pic>
        <p:nvPicPr>
          <p:cNvPr id="3" name="Picture 2"/>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1219200" y="3160153"/>
            <a:ext cx="2743200" cy="1828800"/>
          </a:xfrm>
          <a:prstGeom prst="rect">
            <a:avLst/>
          </a:prstGeom>
        </p:spPr>
      </p:pic>
      <p:pic>
        <p:nvPicPr>
          <p:cNvPr id="4" name="Picture 3"/>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5474595" y="1062507"/>
            <a:ext cx="2743200" cy="1828800"/>
          </a:xfrm>
          <a:prstGeom prst="rect">
            <a:avLst/>
          </a:prstGeom>
        </p:spPr>
      </p:pic>
      <p:pic>
        <p:nvPicPr>
          <p:cNvPr id="5" name="Picture 4"/>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5449910" y="3160153"/>
            <a:ext cx="2743200" cy="1828800"/>
          </a:xfrm>
          <a:prstGeom prst="rect">
            <a:avLst/>
          </a:prstGeom>
        </p:spPr>
      </p:pic>
      <p:pic>
        <p:nvPicPr>
          <p:cNvPr id="6" name="Picture 5"/>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1219200" y="1062507"/>
            <a:ext cx="2743200" cy="1828800"/>
          </a:xfrm>
          <a:prstGeom prst="rect">
            <a:avLst/>
          </a:prstGeom>
        </p:spPr>
      </p:pic>
      <p:sp>
        <p:nvSpPr>
          <p:cNvPr id="7" name="Rectangle 6"/>
          <p:cNvSpPr/>
          <p:nvPr/>
        </p:nvSpPr>
        <p:spPr>
          <a:xfrm>
            <a:off x="685800" y="5105400"/>
            <a:ext cx="7507310" cy="1371600"/>
          </a:xfrm>
          <a:prstGeom prst="rect">
            <a:avLst/>
          </a:prstGeom>
          <a:ln w="38100">
            <a:solidFill>
              <a:srgbClr val="CC00FF"/>
            </a:solidFill>
          </a:ln>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Wingdings" panose="05000000000000000000" pitchFamily="2" charset="2"/>
              <a:buChar char="v"/>
            </a:pPr>
            <a:r>
              <a:rPr lang="en-US" sz="2400" dirty="0" err="1">
                <a:latin typeface="NikoshBAN" panose="02000000000000000000" pitchFamily="2" charset="0"/>
                <a:cs typeface="NikoshBAN" panose="02000000000000000000" pitchFamily="2" charset="0"/>
              </a:rPr>
              <a:t>তোমরা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নেতাকে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চেন</a:t>
            </a:r>
            <a:r>
              <a:rPr lang="en-US" sz="2400" dirty="0">
                <a:latin typeface="NikoshBAN" panose="02000000000000000000" pitchFamily="2" charset="0"/>
                <a:cs typeface="NikoshBAN" panose="02000000000000000000" pitchFamily="2" charset="0"/>
              </a:rPr>
              <a:t> ?</a:t>
            </a:r>
          </a:p>
          <a:p>
            <a:pPr marL="342900" indent="-342900">
              <a:buFont typeface="Wingdings" panose="05000000000000000000" pitchFamily="2" charset="2"/>
              <a:buChar char="v"/>
            </a:pPr>
            <a:r>
              <a:rPr lang="en-US" sz="2400" dirty="0" err="1">
                <a:latin typeface="NikoshBAN" panose="02000000000000000000" pitchFamily="2" charset="0"/>
                <a:cs typeface="NikoshBAN" panose="02000000000000000000" pitchFamily="2" charset="0"/>
              </a:rPr>
              <a:t>চেনা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জানা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কয়েকজন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নেতার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নাম</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বল</a:t>
            </a:r>
            <a:r>
              <a:rPr lang="en-US" sz="2400" dirty="0">
                <a:latin typeface="NikoshBAN" panose="02000000000000000000" pitchFamily="2" charset="0"/>
                <a:cs typeface="NikoshBAN" panose="02000000000000000000" pitchFamily="2" charset="0"/>
              </a:rPr>
              <a:t>।</a:t>
            </a:r>
          </a:p>
          <a:p>
            <a:pPr marL="342900" indent="-342900">
              <a:buFont typeface="Wingdings" panose="05000000000000000000" pitchFamily="2" charset="2"/>
              <a:buChar char="v"/>
            </a:pPr>
            <a:r>
              <a:rPr lang="en-US" sz="2400" dirty="0" err="1">
                <a:latin typeface="NikoshBAN" panose="02000000000000000000" pitchFamily="2" charset="0"/>
                <a:cs typeface="NikoshBAN" panose="02000000000000000000" pitchFamily="2" charset="0"/>
              </a:rPr>
              <a:t>উক্ত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নেতাদের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গুণগুলো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তোমাকে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মুগ্ধ</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করেছে</a:t>
            </a:r>
            <a:r>
              <a:rPr lang="en-US" sz="24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6275641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80">
                                          <p:stCondLst>
                                            <p:cond delay="0"/>
                                          </p:stCondLst>
                                        </p:cTn>
                                        <p:tgtEl>
                                          <p:spTgt spid="3"/>
                                        </p:tgtEl>
                                      </p:cBhvr>
                                    </p:animEffect>
                                    <p:anim calcmode="lin" valueType="num">
                                      <p:cBhvr>
                                        <p:cTn id="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gtEl>
                                      </p:cBhvr>
                                      <p:to x="100000" y="60000"/>
                                    </p:animScale>
                                    <p:animScale>
                                      <p:cBhvr>
                                        <p:cTn id="26" dur="166" decel="50000">
                                          <p:stCondLst>
                                            <p:cond delay="676"/>
                                          </p:stCondLst>
                                        </p:cTn>
                                        <p:tgtEl>
                                          <p:spTgt spid="3"/>
                                        </p:tgtEl>
                                      </p:cBhvr>
                                      <p:to x="100000" y="100000"/>
                                    </p:animScale>
                                    <p:animScale>
                                      <p:cBhvr>
                                        <p:cTn id="27" dur="26">
                                          <p:stCondLst>
                                            <p:cond delay="1312"/>
                                          </p:stCondLst>
                                        </p:cTn>
                                        <p:tgtEl>
                                          <p:spTgt spid="3"/>
                                        </p:tgtEl>
                                      </p:cBhvr>
                                      <p:to x="100000" y="80000"/>
                                    </p:animScale>
                                    <p:animScale>
                                      <p:cBhvr>
                                        <p:cTn id="28" dur="166" decel="50000">
                                          <p:stCondLst>
                                            <p:cond delay="1338"/>
                                          </p:stCondLst>
                                        </p:cTn>
                                        <p:tgtEl>
                                          <p:spTgt spid="3"/>
                                        </p:tgtEl>
                                      </p:cBhvr>
                                      <p:to x="100000" y="100000"/>
                                    </p:animScale>
                                    <p:animScale>
                                      <p:cBhvr>
                                        <p:cTn id="29" dur="26">
                                          <p:stCondLst>
                                            <p:cond delay="1642"/>
                                          </p:stCondLst>
                                        </p:cTn>
                                        <p:tgtEl>
                                          <p:spTgt spid="3"/>
                                        </p:tgtEl>
                                      </p:cBhvr>
                                      <p:to x="100000" y="90000"/>
                                    </p:animScale>
                                    <p:animScale>
                                      <p:cBhvr>
                                        <p:cTn id="30" dur="166" decel="50000">
                                          <p:stCondLst>
                                            <p:cond delay="1668"/>
                                          </p:stCondLst>
                                        </p:cTn>
                                        <p:tgtEl>
                                          <p:spTgt spid="3"/>
                                        </p:tgtEl>
                                      </p:cBhvr>
                                      <p:to x="100000" y="100000"/>
                                    </p:animScale>
                                    <p:animScale>
                                      <p:cBhvr>
                                        <p:cTn id="31" dur="26">
                                          <p:stCondLst>
                                            <p:cond delay="1808"/>
                                          </p:stCondLst>
                                        </p:cTn>
                                        <p:tgtEl>
                                          <p:spTgt spid="3"/>
                                        </p:tgtEl>
                                      </p:cBhvr>
                                      <p:to x="100000" y="95000"/>
                                    </p:animScale>
                                    <p:animScale>
                                      <p:cBhvr>
                                        <p:cTn id="32" dur="166" decel="50000">
                                          <p:stCondLst>
                                            <p:cond delay="1834"/>
                                          </p:stCondLst>
                                        </p:cTn>
                                        <p:tgtEl>
                                          <p:spTgt spid="3"/>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41" presetClass="entr" presetSubtype="0" fill="hold" grpId="0" nodeType="clickEffect">
                                  <p:stCondLst>
                                    <p:cond delay="2000"/>
                                  </p:stCondLst>
                                  <p:iterate type="lt">
                                    <p:tmPct val="10000"/>
                                  </p:iterate>
                                  <p:childTnLst>
                                    <p:set>
                                      <p:cBhvr>
                                        <p:cTn id="44" dur="1" fill="hold">
                                          <p:stCondLst>
                                            <p:cond delay="0"/>
                                          </p:stCondLst>
                                        </p:cTn>
                                        <p:tgtEl>
                                          <p:spTgt spid="7"/>
                                        </p:tgtEl>
                                        <p:attrNameLst>
                                          <p:attrName>style.visibility</p:attrName>
                                        </p:attrNameLst>
                                      </p:cBhvr>
                                      <p:to>
                                        <p:strVal val="visible"/>
                                      </p:to>
                                    </p:set>
                                    <p:anim calcmode="lin" valueType="num">
                                      <p:cBhvr>
                                        <p:cTn id="45" dur="2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6" dur="2000" fill="hold"/>
                                        <p:tgtEl>
                                          <p:spTgt spid="7"/>
                                        </p:tgtEl>
                                        <p:attrNameLst>
                                          <p:attrName>ppt_y</p:attrName>
                                        </p:attrNameLst>
                                      </p:cBhvr>
                                      <p:tavLst>
                                        <p:tav tm="0">
                                          <p:val>
                                            <p:strVal val="#ppt_y"/>
                                          </p:val>
                                        </p:tav>
                                        <p:tav tm="100000">
                                          <p:val>
                                            <p:strVal val="#ppt_y"/>
                                          </p:val>
                                        </p:tav>
                                      </p:tavLst>
                                    </p:anim>
                                    <p:anim calcmode="lin" valueType="num">
                                      <p:cBhvr>
                                        <p:cTn id="47" dur="2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8" dur="2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9" dur="20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Beveled 2">
            <a:extLst>
              <a:ext uri="{FF2B5EF4-FFF2-40B4-BE49-F238E27FC236}">
                <a16:creationId xmlns:a16="http://schemas.microsoft.com/office/drawing/2014/main" id="{10958DE7-ED6F-4928-AC00-F7907CEFC96F}"/>
              </a:ext>
            </a:extLst>
          </p:cNvPr>
          <p:cNvSpPr/>
          <p:nvPr/>
        </p:nvSpPr>
        <p:spPr>
          <a:xfrm>
            <a:off x="381000" y="1371600"/>
            <a:ext cx="8378685" cy="3962400"/>
          </a:xfrm>
          <a:prstGeom prst="bevel">
            <a:avLst/>
          </a:prstGeom>
          <a:ln w="38100">
            <a:solidFill>
              <a:srgbClr val="0099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err="1">
                <a:latin typeface="NikoshBAN" panose="02000000000000000000" pitchFamily="2" charset="0"/>
                <a:cs typeface="NikoshBAN" panose="02000000000000000000" pitchFamily="2" charset="0"/>
              </a:rPr>
              <a:t>আদর্শ</a:t>
            </a:r>
            <a:r>
              <a:rPr lang="en-US" sz="9600" dirty="0">
                <a:latin typeface="NikoshBAN" panose="02000000000000000000" pitchFamily="2" charset="0"/>
                <a:cs typeface="NikoshBAN" panose="02000000000000000000" pitchFamily="2" charset="0"/>
              </a:rPr>
              <a:t> </a:t>
            </a:r>
            <a:r>
              <a:rPr lang="en-US" sz="9600" dirty="0" err="1">
                <a:latin typeface="NikoshBAN" panose="02000000000000000000" pitchFamily="2" charset="0"/>
                <a:cs typeface="NikoshBAN" panose="02000000000000000000" pitchFamily="2" charset="0"/>
              </a:rPr>
              <a:t>নেতার</a:t>
            </a:r>
            <a:r>
              <a:rPr lang="en-US" sz="9600" dirty="0">
                <a:latin typeface="NikoshBAN" panose="02000000000000000000" pitchFamily="2" charset="0"/>
                <a:cs typeface="NikoshBAN" panose="02000000000000000000" pitchFamily="2" charset="0"/>
              </a:rPr>
              <a:t> </a:t>
            </a:r>
            <a:r>
              <a:rPr lang="en-US" sz="9600" dirty="0" err="1">
                <a:latin typeface="NikoshBAN" panose="02000000000000000000" pitchFamily="2" charset="0"/>
                <a:cs typeface="NikoshBAN" panose="02000000000000000000" pitchFamily="2" charset="0"/>
              </a:rPr>
              <a:t>গুণাবলি</a:t>
            </a:r>
            <a:endParaRPr lang="en-US" sz="9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675604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3"/>
                                        </p:tgtEl>
                                        <p:attrNameLst>
                                          <p:attrName>ppt_w</p:attrName>
                                        </p:attrNameLst>
                                      </p:cBhvr>
                                      <p:tavLst>
                                        <p:tav tm="0">
                                          <p:val>
                                            <p:strVal val="#ppt_w*.05"/>
                                          </p:val>
                                        </p:tav>
                                        <p:tav tm="100000">
                                          <p:val>
                                            <p:strVal val="#ppt_w"/>
                                          </p:val>
                                        </p:tav>
                                      </p:tavLst>
                                    </p:anim>
                                    <p:anim calcmode="lin" valueType="num">
                                      <p:cBhvr>
                                        <p:cTn id="10" dur="2000" fill="hold"/>
                                        <p:tgtEl>
                                          <p:spTgt spid="3"/>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3"/>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66A7654-F2F8-47D9-BA65-3250BF2DE81C}"/>
              </a:ext>
            </a:extLst>
          </p:cNvPr>
          <p:cNvSpPr/>
          <p:nvPr/>
        </p:nvSpPr>
        <p:spPr>
          <a:xfrm>
            <a:off x="533400" y="1524000"/>
            <a:ext cx="8077200" cy="3170099"/>
          </a:xfrm>
          <a:prstGeom prst="rect">
            <a:avLst/>
          </a:prstGeom>
          <a:ln w="38100">
            <a:solidFill>
              <a:srgbClr val="0000FF"/>
            </a:solidFill>
          </a:ln>
        </p:spPr>
        <p:txBody>
          <a:bodyPr wrap="square">
            <a:spAutoFit/>
          </a:bodyPr>
          <a:lstStyle/>
          <a:p>
            <a:endParaRPr lang="en-US" sz="4000" dirty="0">
              <a:latin typeface="NikoshBAN" panose="02000000000000000000" pitchFamily="2" charset="0"/>
              <a:cs typeface="NikoshBAN" panose="02000000000000000000" pitchFamily="2" charset="0"/>
            </a:endParaRPr>
          </a:p>
          <a:p>
            <a:r>
              <a:rPr lang="bn-IN" sz="4000" dirty="0">
                <a:latin typeface="NikoshBAN" panose="02000000000000000000" pitchFamily="2" charset="0"/>
                <a:cs typeface="NikoshBAN" panose="02000000000000000000" pitchFamily="2" charset="0"/>
              </a:rPr>
              <a:t>আজকের পাঠ শেষে শিক্ষার্থীরা---</a:t>
            </a:r>
            <a:endParaRPr lang="en-US" sz="4000" dirty="0">
              <a:latin typeface="NikoshBAN" panose="02000000000000000000" pitchFamily="2" charset="0"/>
              <a:cs typeface="NikoshBAN" panose="02000000000000000000" pitchFamily="2" charset="0"/>
            </a:endParaRPr>
          </a:p>
          <a:p>
            <a:endParaRPr lang="en-US" sz="1200" dirty="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১. </a:t>
            </a:r>
            <a:r>
              <a:rPr lang="en-US" sz="3600" dirty="0" err="1">
                <a:latin typeface="NikoshBAN" panose="02000000000000000000" pitchFamily="2" charset="0"/>
                <a:cs typeface="NikoshBAN" panose="02000000000000000000" pitchFamily="2" charset="0"/>
              </a:rPr>
              <a:t>আদর্শ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বলতে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a:t>
            </a:r>
          </a:p>
          <a:p>
            <a:r>
              <a:rPr lang="en-US" sz="3600" dirty="0">
                <a:latin typeface="NikoshBAN" panose="02000000000000000000" pitchFamily="2" charset="0"/>
                <a:cs typeface="NikoshBAN" panose="02000000000000000000" pitchFamily="2" charset="0"/>
              </a:rPr>
              <a:t>২. </a:t>
            </a:r>
            <a:r>
              <a:rPr lang="en-US" sz="3600" dirty="0" err="1">
                <a:latin typeface="NikoshBAN" panose="02000000000000000000" pitchFamily="2" charset="0"/>
                <a:cs typeface="NikoshBAN" panose="02000000000000000000" pitchFamily="2" charset="0"/>
              </a:rPr>
              <a:t>আদর্শ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গুণাবলি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চিহ্নিত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a:t>
            </a:r>
          </a:p>
          <a:p>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435220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200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3"/>
                                        </p:tgtEl>
                                        <p:attrNameLst>
                                          <p:attrName>ppt_y</p:attrName>
                                        </p:attrNameLst>
                                      </p:cBhvr>
                                      <p:tavLst>
                                        <p:tav tm="0">
                                          <p:val>
                                            <p:strVal val="#ppt_y"/>
                                          </p:val>
                                        </p:tav>
                                        <p:tav tm="100000">
                                          <p:val>
                                            <p:strVal val="#ppt_y"/>
                                          </p:val>
                                        </p:tav>
                                      </p:tavLst>
                                    </p:anim>
                                    <p:anim calcmode="lin" valueType="num">
                                      <p:cBhvr>
                                        <p:cTn id="9" dur="2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139848-F841-46A0-B271-6233D1706735}"/>
              </a:ext>
            </a:extLst>
          </p:cNvPr>
          <p:cNvSpPr txBox="1"/>
          <p:nvPr/>
        </p:nvSpPr>
        <p:spPr>
          <a:xfrm>
            <a:off x="152400" y="3581400"/>
            <a:ext cx="8839200" cy="2893100"/>
          </a:xfrm>
          <a:prstGeom prst="rect">
            <a:avLst/>
          </a:prstGeom>
          <a:noFill/>
          <a:ln w="38100">
            <a:solidFill>
              <a:srgbClr val="0000FF"/>
            </a:solidFill>
          </a:ln>
        </p:spPr>
        <p:txBody>
          <a:bodyPr wrap="square">
            <a:spAutoFit/>
          </a:bodyPr>
          <a:lstStyle/>
          <a:p>
            <a:pPr algn="just"/>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ছোট্ট</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নদী</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বাইগার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তার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পাশে</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ছোট্ট</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একটি</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সবুজ</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গ্রাম</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সেই</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গ্রামে</a:t>
            </a:r>
            <a:r>
              <a:rPr lang="en-US" sz="1400" dirty="0">
                <a:effectLst/>
                <a:latin typeface="NikoshBAN" panose="02000000000000000000" pitchFamily="2" charset="0"/>
                <a:ea typeface="Times New Roman" panose="02020603050405020304" pitchFamily="18" charset="0"/>
                <a:cs typeface="NikoshBAN" panose="02000000000000000000" pitchFamily="2" charset="0"/>
              </a:rPr>
              <a:t> ১৯২০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সালের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১৭ই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মার্চ</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kumimoji="0" lang="en-US" altLang="en-US" sz="1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বর্তমান</a:t>
            </a:r>
            <a:r>
              <a:rPr kumimoji="0" lang="en-US" altLang="en-US" sz="1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1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গোপালগঞ্জ</a:t>
            </a:r>
            <a:r>
              <a:rPr kumimoji="0" lang="en-US" altLang="en-US" sz="1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1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জেলার</a:t>
            </a:r>
            <a:r>
              <a:rPr kumimoji="0" lang="en-US" altLang="en-US" sz="1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1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টুঙ্গিপাড়া</a:t>
            </a:r>
            <a:r>
              <a:rPr kumimoji="0" lang="en-US" altLang="en-US" sz="1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1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গ্রামে</a:t>
            </a:r>
            <a:r>
              <a:rPr kumimoji="0" lang="en-US" altLang="en-US" sz="1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জন্ম</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নিলেন</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বাবা</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মায়ের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আদরের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ছেলে</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খোকা</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গ্রামের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মানুষের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কষ্ট</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দেখলে</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দুঃখ</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দেখলে</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সবার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আগে</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খোকা</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ঝাঁপিয়ে</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পড়েন</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মানুষের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দুঃখ</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কষ্ট</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তিনি</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হৃদয়ে</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ধারণ</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করেন</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সবাই</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তাঁকে</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ভালবাসে</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এই</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মানুষটি</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একদিন</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নিপীড়িত</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বাঙালির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দুঃখ</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কষ্ট</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দূর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করার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লক্ষ্য</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নিয়ে</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মাত্র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উনিশ</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বছর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বয়সে</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রাজনীতিতে</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যোগ</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দিলেন</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ইতিহাসের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পাতায়</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স্বর্ণাক্ষরে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লেখা</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হলো</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বাঙালির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এক</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নতুন</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ইতিহাস</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শত</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অত্যাচার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আর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সীমাহীন</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বাঁধা</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উপেক্ষা</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করে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তিনি</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বাঙালির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মুক্তি</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সংগ্রামে</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নেতৃত্ব</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দিলেন</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তাঁর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আহ্বানে</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সহস্র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বছরের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ঘুমন্ত</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বাঙালি</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জাতিসত্তা</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ঘোর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বর্ষার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প্রমত্ত</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পদ্মার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তীব্র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খরস্রোতা</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প্রবল</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স্রোতধারায়</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রূপ</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নিলো</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সাতকোটি</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বাঙালি</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তাদের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যার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যা</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আছে</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তাই</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নিয়ে</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বঙ্গবন্ধুর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ডাকে</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সাড়া</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দিয়ে</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মুক্তির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সংগ্রামে</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ঝাঁপিয়ে</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পড়লো</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প্রবল</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শক্তিশালী</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বর্বর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শত্রুবাহিনীর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মোকাবেলা</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করলো</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অসীম</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সাহসে</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স্বাধীনতা</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সংগ্রামে</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জীবন</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দিলেন</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অসংখ্য</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মানুষ</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তার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বিনিময়ে</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বাঙালি</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পেলো</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একটি</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নতুন</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মানচিত্র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নতুন</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পতাকা</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আর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বিশ্বে</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মাথা</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উঁচু</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করে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দা</a:t>
            </a:r>
            <a:r>
              <a:rPr lang="en-US" sz="1400" dirty="0" err="1">
                <a:latin typeface="NikoshBAN" panose="02000000000000000000" pitchFamily="2" charset="0"/>
                <a:ea typeface="Times New Roman" panose="02020603050405020304" pitchFamily="18" charset="0"/>
                <a:cs typeface="NikoshBAN" panose="02000000000000000000" pitchFamily="2" charset="0"/>
              </a:rPr>
              <a:t>ঁড়াবার</a:t>
            </a:r>
            <a:r>
              <a:rPr lang="en-US" sz="1400" dirty="0">
                <a:latin typeface="NikoshBAN" panose="02000000000000000000" pitchFamily="2" charset="0"/>
                <a:ea typeface="Times New Roman" panose="02020603050405020304" pitchFamily="18" charset="0"/>
                <a:cs typeface="NikoshBAN" panose="02000000000000000000" pitchFamily="2" charset="0"/>
              </a:rPr>
              <a:t> </a:t>
            </a:r>
            <a:r>
              <a:rPr lang="en-US" sz="1400" dirty="0" err="1">
                <a:latin typeface="NikoshBAN" panose="02000000000000000000" pitchFamily="2" charset="0"/>
                <a:ea typeface="Times New Roman" panose="02020603050405020304" pitchFamily="18" charset="0"/>
                <a:cs typeface="NikoshBAN" panose="02000000000000000000" pitchFamily="2" charset="0"/>
              </a:rPr>
              <a:t>মত</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নতুন</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দেশ</a:t>
            </a:r>
            <a:r>
              <a:rPr lang="en-US" sz="1400" dirty="0">
                <a:effectLst/>
                <a:latin typeface="NikoshBAN" panose="02000000000000000000" pitchFamily="2" charset="0"/>
                <a:ea typeface="Times New Roman" panose="02020603050405020304" pitchFamily="18" charset="0"/>
                <a:cs typeface="NikoshBAN" panose="02000000000000000000" pitchFamily="2" charset="0"/>
              </a:rPr>
              <a:t> -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বাংলাদেশ</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br>
              <a:rPr lang="en-US" sz="1400" dirty="0">
                <a:effectLst/>
                <a:latin typeface="NikoshBAN" panose="02000000000000000000" pitchFamily="2" charset="0"/>
                <a:ea typeface="Times New Roman" panose="02020603050405020304" pitchFamily="18" charset="0"/>
                <a:cs typeface="NikoshBAN" panose="02000000000000000000" pitchFamily="2" charset="0"/>
              </a:rPr>
            </a:b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যুদ্ধ-বিদ্ধস্ত</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বাংলাদেশকে</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সোনার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বাংলায়</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পরিণয়</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করতে</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তিনি</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সামনে</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থেকে</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নেতৃত্ব</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দিলেন</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কিন্তু</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শেষ</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দেখে</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যেতে</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পারলেন</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না</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kumimoji="0" lang="en-US" altLang="en-US" sz="1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১৯৭৫ </a:t>
            </a:r>
            <a:r>
              <a:rPr kumimoji="0" lang="en-US" altLang="en-US" sz="1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সালের</a:t>
            </a:r>
            <a:r>
              <a:rPr kumimoji="0" lang="en-US" altLang="en-US" sz="1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১৫ই </a:t>
            </a:r>
            <a:r>
              <a:rPr kumimoji="0" lang="en-US" altLang="en-US" sz="1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আগষ্ট</a:t>
            </a:r>
            <a:r>
              <a:rPr kumimoji="0" lang="en-US" altLang="en-US" sz="1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1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সামরিক</a:t>
            </a:r>
            <a:r>
              <a:rPr kumimoji="0" lang="en-US" altLang="en-US" sz="1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1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বাহিনীর</a:t>
            </a:r>
            <a:r>
              <a:rPr kumimoji="0" lang="en-US" altLang="en-US" sz="1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1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কতিপয়</a:t>
            </a:r>
            <a:r>
              <a:rPr kumimoji="0" lang="en-US" altLang="en-US" sz="1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1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বিপথগামী</a:t>
            </a:r>
            <a:r>
              <a:rPr kumimoji="0" lang="en-US" altLang="en-US" sz="1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1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সদস্যরা</a:t>
            </a:r>
            <a:r>
              <a:rPr kumimoji="0" lang="en-US" altLang="en-US" sz="1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1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রাতের</a:t>
            </a:r>
            <a:r>
              <a:rPr kumimoji="0" lang="en-US" altLang="en-US" sz="1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অন্ধকারে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তাঁকে</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সপরিবারে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হত্যা</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করলো</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পৃথিবীর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ইতিহাসে</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নিজের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দেশের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মানুষকে</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ভালবেসে</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এত</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সংগ্রাম</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করে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নিজের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জীবনকে</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বাজি</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রেখে</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বার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বার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জেল-জুলুম</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অত্যাচার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সহ্য</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করে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এত</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আত্মত্যাগ</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আর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কে</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কবে</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করেছে</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kumimoji="0" lang="en-US" altLang="en-US" sz="1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তিনি</a:t>
            </a:r>
            <a:r>
              <a:rPr kumimoji="0" lang="en-US" altLang="en-US" sz="1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1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স্বাধীন</a:t>
            </a:r>
            <a:r>
              <a:rPr kumimoji="0" lang="en-US" altLang="en-US" sz="1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1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সার্বভৌম</a:t>
            </a:r>
            <a:r>
              <a:rPr kumimoji="0" lang="en-US" altLang="en-US" sz="1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bn-IN" altLang="en-US" sz="1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বাংলাদেশের স্বাধীনতার </a:t>
            </a:r>
            <a:r>
              <a:rPr lang="en-US" altLang="en-US" sz="1400" dirty="0" err="1">
                <a:solidFill>
                  <a:schemeClr val="tx1"/>
                </a:solidFill>
                <a:latin typeface="NikoshBAN" panose="02000000000000000000" pitchFamily="2" charset="0"/>
                <a:cs typeface="NikoshBAN" panose="02000000000000000000" pitchFamily="2" charset="0"/>
              </a:rPr>
              <a:t>স্থপতি</a:t>
            </a:r>
            <a:r>
              <a:rPr lang="en-US" altLang="en-US" sz="1400" dirty="0">
                <a:solidFill>
                  <a:schemeClr val="tx1"/>
                </a:solidFill>
                <a:latin typeface="NikoshBAN" panose="02000000000000000000" pitchFamily="2" charset="0"/>
                <a:cs typeface="NikoshBAN" panose="02000000000000000000" pitchFamily="2" charset="0"/>
              </a:rPr>
              <a:t>,</a:t>
            </a:r>
            <a:r>
              <a:rPr kumimoji="0" lang="bn-IN" altLang="en-US" sz="1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1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মূল</a:t>
            </a:r>
            <a:r>
              <a:rPr kumimoji="0" lang="bn-IN" altLang="en-US" sz="1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চালিকা শক্তি</a:t>
            </a:r>
            <a:r>
              <a:rPr kumimoji="0" lang="en-US" altLang="en-US" sz="1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ও </a:t>
            </a:r>
            <a:r>
              <a:rPr kumimoji="0" lang="en-US" altLang="en-US" sz="1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মহান</a:t>
            </a:r>
            <a:r>
              <a:rPr kumimoji="0" lang="en-US" altLang="en-US" sz="1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1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নায়ক</a:t>
            </a:r>
            <a:r>
              <a:rPr kumimoji="0" lang="en-US" altLang="en-US" sz="1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lang="en-US" altLang="en-US" sz="1400" dirty="0">
                <a:solidFill>
                  <a:schemeClr val="tx1"/>
                </a:solidFill>
                <a:latin typeface="NikoshBAN" panose="02000000000000000000" pitchFamily="2" charset="0"/>
                <a:cs typeface="NikoshBAN" panose="02000000000000000000" pitchFamily="2" charset="0"/>
              </a:rPr>
              <a:t>।</a:t>
            </a:r>
            <a:r>
              <a:rPr kumimoji="0" lang="bn-IN" altLang="en-US" sz="1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1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তিনি</a:t>
            </a:r>
            <a:r>
              <a:rPr kumimoji="0" lang="en-US" altLang="en-US" sz="1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1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আমাদের</a:t>
            </a:r>
            <a:r>
              <a:rPr kumimoji="0" lang="en-US" altLang="en-US" sz="1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1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জাতির</a:t>
            </a:r>
            <a:r>
              <a:rPr kumimoji="0" lang="en-US" altLang="en-US" sz="1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1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জনক</a:t>
            </a:r>
            <a:r>
              <a:rPr kumimoji="0" lang="en-US" altLang="en-US" sz="1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1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তার</a:t>
            </a:r>
            <a:r>
              <a:rPr kumimoji="0" lang="en-US" altLang="en-US" sz="1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1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ছিল</a:t>
            </a:r>
            <a:r>
              <a:rPr kumimoji="0" lang="en-US" altLang="en-US" sz="1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1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অদম্য</a:t>
            </a:r>
            <a:r>
              <a:rPr kumimoji="0" lang="en-US" altLang="en-US" sz="1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1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প্রাণশক্তি</a:t>
            </a:r>
            <a:r>
              <a:rPr kumimoji="0" lang="en-US" altLang="en-US" sz="1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1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তিনি</a:t>
            </a:r>
            <a:r>
              <a:rPr kumimoji="0" lang="en-US" altLang="en-US" sz="1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1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হাজার</a:t>
            </a:r>
            <a:r>
              <a:rPr kumimoji="0" lang="en-US" altLang="en-US" sz="1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1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বছরের</a:t>
            </a:r>
            <a:r>
              <a:rPr kumimoji="0" lang="en-US" altLang="en-US" sz="1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1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সর্বশ্রেষ্ঠ</a:t>
            </a:r>
            <a:r>
              <a:rPr kumimoji="0" lang="en-US" altLang="en-US" sz="1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1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বাঙ্গালী</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শেখ</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মুজিবুর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রহমান</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তাঁর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জীবনের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প্রতিটি</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অধ্যায়</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যেন</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মহান</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লেখকের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লেখা</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এক</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একটি</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মহাকাব্য</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তাঁর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সংগ্রাম</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সাহস</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প্রজ্ঞা</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আত্মত্যাগ</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আর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দেশের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সাধারণ</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মানুষের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জন্য</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অপরিসীম</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ভালবাসা</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আমাদের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আলোড়িত</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করে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শিহরিত</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করে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উজ্জীবিত</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r>
              <a:rPr lang="en-US" sz="1400" dirty="0" err="1">
                <a:effectLst/>
                <a:latin typeface="NikoshBAN" panose="02000000000000000000" pitchFamily="2" charset="0"/>
                <a:ea typeface="Times New Roman" panose="02020603050405020304" pitchFamily="18" charset="0"/>
                <a:cs typeface="NikoshBAN" panose="02000000000000000000" pitchFamily="2" charset="0"/>
              </a:rPr>
              <a:t>করে</a:t>
            </a:r>
            <a:r>
              <a:rPr lang="en-US" sz="1400" dirty="0">
                <a:effectLst/>
                <a:latin typeface="NikoshBAN" panose="02000000000000000000" pitchFamily="2" charset="0"/>
                <a:ea typeface="Times New Roman" panose="02020603050405020304" pitchFamily="18" charset="0"/>
                <a:cs typeface="NikoshBAN" panose="02000000000000000000" pitchFamily="2" charset="0"/>
              </a:rPr>
              <a:t>। </a:t>
            </a:r>
            <a:endParaRPr lang="en-US" sz="1400" dirty="0">
              <a:latin typeface="NikoshBAN" panose="02000000000000000000" pitchFamily="2" charset="0"/>
              <a:cs typeface="NikoshBAN" panose="02000000000000000000" pitchFamily="2" charset="0"/>
            </a:endParaRPr>
          </a:p>
        </p:txBody>
      </p:sp>
      <p:sp>
        <p:nvSpPr>
          <p:cNvPr id="4" name="Rounded Rectangle 1">
            <a:extLst>
              <a:ext uri="{FF2B5EF4-FFF2-40B4-BE49-F238E27FC236}">
                <a16:creationId xmlns:a16="http://schemas.microsoft.com/office/drawing/2014/main" id="{6E136879-73E8-4129-9B32-4BE4EE6B3E9E}"/>
              </a:ext>
            </a:extLst>
          </p:cNvPr>
          <p:cNvSpPr/>
          <p:nvPr/>
        </p:nvSpPr>
        <p:spPr>
          <a:xfrm>
            <a:off x="1447800" y="76200"/>
            <a:ext cx="6705600" cy="533400"/>
          </a:xfrm>
          <a:prstGeom prst="roundRect">
            <a:avLst/>
          </a:prstGeom>
          <a:ln w="38100">
            <a:solidFill>
              <a:srgbClr val="9933F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latin typeface="NikoshBAN" panose="02000000000000000000" pitchFamily="2" charset="0"/>
                <a:cs typeface="NikoshBAN" panose="02000000000000000000" pitchFamily="2" charset="0"/>
              </a:rPr>
              <a:t>এসো</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আমরা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কয়েকজন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সম্পর্কে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জানি</a:t>
            </a:r>
            <a:r>
              <a:rPr lang="en-US" sz="3600" dirty="0">
                <a:latin typeface="NikoshBAN" panose="02000000000000000000" pitchFamily="2" charset="0"/>
                <a:cs typeface="NikoshBAN" panose="02000000000000000000" pitchFamily="2" charset="0"/>
              </a:rPr>
              <a:t>  </a:t>
            </a:r>
          </a:p>
        </p:txBody>
      </p:sp>
      <p:pic>
        <p:nvPicPr>
          <p:cNvPr id="5" name="Picture 4">
            <a:extLst>
              <a:ext uri="{FF2B5EF4-FFF2-40B4-BE49-F238E27FC236}">
                <a16:creationId xmlns:a16="http://schemas.microsoft.com/office/drawing/2014/main" id="{5401FF8E-B044-4821-B86E-F97840D1A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751642"/>
            <a:ext cx="2286000" cy="2746899"/>
          </a:xfrm>
          <a:prstGeom prst="rect">
            <a:avLst/>
          </a:prstGeom>
        </p:spPr>
      </p:pic>
    </p:spTree>
    <p:extLst>
      <p:ext uri="{BB962C8B-B14F-4D97-AF65-F5344CB8AC3E}">
        <p14:creationId xmlns:p14="http://schemas.microsoft.com/office/powerpoint/2010/main" val="313646167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41" presetClass="entr" presetSubtype="0" fill="hold" grpId="0" nodeType="afterEffect">
                                  <p:stCondLst>
                                    <p:cond delay="1000"/>
                                  </p:stCondLst>
                                  <p:iterate type="lt">
                                    <p:tmPct val="10000"/>
                                  </p:iterate>
                                  <p:childTnLst>
                                    <p:set>
                                      <p:cBhvr>
                                        <p:cTn id="23" dur="1" fill="hold">
                                          <p:stCondLst>
                                            <p:cond delay="0"/>
                                          </p:stCondLst>
                                        </p:cTn>
                                        <p:tgtEl>
                                          <p:spTgt spid="3"/>
                                        </p:tgtEl>
                                        <p:attrNameLst>
                                          <p:attrName>style.visibility</p:attrName>
                                        </p:attrNameLst>
                                      </p:cBhvr>
                                      <p:to>
                                        <p:strVal val="visible"/>
                                      </p:to>
                                    </p:set>
                                    <p:anim calcmode="lin" valueType="num">
                                      <p:cBhvr>
                                        <p:cTn id="24" dur="2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5" dur="2000" fill="hold"/>
                                        <p:tgtEl>
                                          <p:spTgt spid="3"/>
                                        </p:tgtEl>
                                        <p:attrNameLst>
                                          <p:attrName>ppt_y</p:attrName>
                                        </p:attrNameLst>
                                      </p:cBhvr>
                                      <p:tavLst>
                                        <p:tav tm="0">
                                          <p:val>
                                            <p:strVal val="#ppt_y"/>
                                          </p:val>
                                        </p:tav>
                                        <p:tav tm="100000">
                                          <p:val>
                                            <p:strVal val="#ppt_y"/>
                                          </p:val>
                                        </p:tav>
                                      </p:tavLst>
                                    </p:anim>
                                    <p:anim calcmode="lin" valueType="num">
                                      <p:cBhvr>
                                        <p:cTn id="26" dur="2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7" dur="2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20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E13CA4-85B4-49CE-9754-EF06D05C42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746825"/>
            <a:ext cx="2971800" cy="3248832"/>
          </a:xfrm>
          <a:prstGeom prst="rect">
            <a:avLst/>
          </a:prstGeom>
        </p:spPr>
      </p:pic>
      <p:sp>
        <p:nvSpPr>
          <p:cNvPr id="3" name="Rectangle 2">
            <a:extLst>
              <a:ext uri="{FF2B5EF4-FFF2-40B4-BE49-F238E27FC236}">
                <a16:creationId xmlns:a16="http://schemas.microsoft.com/office/drawing/2014/main" id="{E6799576-0317-440E-98A7-B52FB6580C72}"/>
              </a:ext>
            </a:extLst>
          </p:cNvPr>
          <p:cNvSpPr>
            <a:spLocks/>
          </p:cNvSpPr>
          <p:nvPr/>
        </p:nvSpPr>
        <p:spPr>
          <a:xfrm>
            <a:off x="533400" y="4114800"/>
            <a:ext cx="8077200" cy="2286000"/>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bn-IN" altLang="en-US" sz="28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আবুল কাসেম ফজলুল হক শের-ই-বাংলা নামে খ্যাত, একজন বাঙালি রাজনীতিবিদ এবং আইনবিদ ছিলেন যিনি বাংলার প্রথম প্রধানমন্ত্রী এবং পরে পাকিস্তানের স্বরাষ্ট্রমন্ত্রী হিসাবে দায়িত্ব পালন করেছিলেন। জন্ম: 26 অক্টোবর, 1873, বরিশাল জেলা মৃত্যু: 27 এপ্রিল, 1962</a:t>
            </a:r>
            <a:r>
              <a:rPr lang="en-US" altLang="en-US" sz="2800" dirty="0">
                <a:solidFill>
                  <a:schemeClr val="tx1"/>
                </a:solidFill>
                <a:latin typeface="NikoshBAN" panose="02000000000000000000" pitchFamily="2" charset="0"/>
                <a:cs typeface="NikoshBAN" panose="02000000000000000000" pitchFamily="2" charset="0"/>
              </a:rPr>
              <a:t>.</a:t>
            </a:r>
            <a:endParaRPr kumimoji="0" lang="en-US" altLang="en-US" sz="28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endParaRPr>
          </a:p>
        </p:txBody>
      </p:sp>
      <p:sp>
        <p:nvSpPr>
          <p:cNvPr id="7" name="Rounded Rectangle 1">
            <a:extLst>
              <a:ext uri="{FF2B5EF4-FFF2-40B4-BE49-F238E27FC236}">
                <a16:creationId xmlns:a16="http://schemas.microsoft.com/office/drawing/2014/main" id="{929B8C55-CAAB-4FB8-8433-551E846E3668}"/>
              </a:ext>
            </a:extLst>
          </p:cNvPr>
          <p:cNvSpPr/>
          <p:nvPr/>
        </p:nvSpPr>
        <p:spPr>
          <a:xfrm>
            <a:off x="1447800" y="152400"/>
            <a:ext cx="6705600" cy="533400"/>
          </a:xfrm>
          <a:prstGeom prst="roundRect">
            <a:avLst/>
          </a:prstGeom>
          <a:ln w="38100">
            <a:solidFill>
              <a:srgbClr val="9933F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latin typeface="NikoshBAN" panose="02000000000000000000" pitchFamily="2" charset="0"/>
                <a:cs typeface="NikoshBAN" panose="02000000000000000000" pitchFamily="2" charset="0"/>
              </a:rPr>
              <a:t>এসো</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আমরা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কয়েকজন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সম্পর্কে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জানি</a:t>
            </a:r>
            <a:r>
              <a:rPr lang="en-US" sz="36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34163609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1" presetClass="entr" presetSubtype="0" fill="hold" grpId="0" nodeType="afterEffect">
                                  <p:stCondLst>
                                    <p:cond delay="150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2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2" dur="2000" fill="hold"/>
                                        <p:tgtEl>
                                          <p:spTgt spid="3"/>
                                        </p:tgtEl>
                                        <p:attrNameLst>
                                          <p:attrName>ppt_y</p:attrName>
                                        </p:attrNameLst>
                                      </p:cBhvr>
                                      <p:tavLst>
                                        <p:tav tm="0">
                                          <p:val>
                                            <p:strVal val="#ppt_y"/>
                                          </p:val>
                                        </p:tav>
                                        <p:tav tm="100000">
                                          <p:val>
                                            <p:strVal val="#ppt_y"/>
                                          </p:val>
                                        </p:tav>
                                      </p:tavLst>
                                    </p:anim>
                                    <p:anim calcmode="lin" valueType="num">
                                      <p:cBhvr>
                                        <p:cTn id="13" dur="2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4" dur="2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20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2E6722-EE83-435A-A357-7307A32145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1" y="805619"/>
            <a:ext cx="2362200" cy="2800944"/>
          </a:xfrm>
          <a:prstGeom prst="rect">
            <a:avLst/>
          </a:prstGeom>
        </p:spPr>
      </p:pic>
      <p:sp>
        <p:nvSpPr>
          <p:cNvPr id="9" name="Rectangle 8">
            <a:extLst>
              <a:ext uri="{FF2B5EF4-FFF2-40B4-BE49-F238E27FC236}">
                <a16:creationId xmlns:a16="http://schemas.microsoft.com/office/drawing/2014/main" id="{0389EF6A-EBD6-49AE-9552-850F0A89C836}"/>
              </a:ext>
            </a:extLst>
          </p:cNvPr>
          <p:cNvSpPr>
            <a:spLocks/>
          </p:cNvSpPr>
          <p:nvPr/>
        </p:nvSpPr>
        <p:spPr>
          <a:xfrm>
            <a:off x="381000" y="3695019"/>
            <a:ext cx="8305800" cy="2362199"/>
          </a:xfrm>
          <a:prstGeom prst="rect">
            <a:avLst/>
          </a:prstGeom>
          <a:ln w="38100">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bn-IN" altLang="en-US" sz="2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আবদুল হামিদ খান ভাসানী</a:t>
            </a:r>
            <a:r>
              <a:rPr kumimoji="0" lang="en-US" altLang="en-US" sz="2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2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সিরাজগঞ্জ</a:t>
            </a:r>
            <a:r>
              <a:rPr kumimoji="0" lang="en-US" altLang="en-US" sz="2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2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জেলার</a:t>
            </a:r>
            <a:r>
              <a:rPr kumimoji="0" lang="en-US" altLang="en-US" sz="2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2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ধানগড়া</a:t>
            </a:r>
            <a:r>
              <a:rPr kumimoji="0" lang="en-US" altLang="en-US" sz="2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2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গ্রামে</a:t>
            </a:r>
            <a:r>
              <a:rPr kumimoji="0" lang="en-US" altLang="en-US" sz="2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১২ </a:t>
            </a:r>
            <a:r>
              <a:rPr kumimoji="0" lang="en-US" altLang="en-US" sz="2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ডিসেম্বর</a:t>
            </a:r>
            <a:r>
              <a:rPr kumimoji="0" lang="en-US" altLang="en-US" sz="2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১৯৮০ </a:t>
            </a:r>
            <a:r>
              <a:rPr kumimoji="0" lang="en-US" altLang="en-US" sz="2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সালে</a:t>
            </a:r>
            <a:r>
              <a:rPr kumimoji="0" lang="en-US" altLang="en-US" sz="2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2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জন্ম</a:t>
            </a:r>
            <a:r>
              <a:rPr kumimoji="0" lang="en-US" altLang="en-US" sz="2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2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গ্রহণ</a:t>
            </a:r>
            <a:r>
              <a:rPr kumimoji="0" lang="en-US" altLang="en-US" sz="2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2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করেন</a:t>
            </a:r>
            <a:r>
              <a:rPr kumimoji="0" lang="en-US" altLang="en-US" sz="2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2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তিনি</a:t>
            </a:r>
            <a:r>
              <a:rPr kumimoji="0" lang="en-US" altLang="en-US" sz="2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bn-IN" altLang="en-US" sz="2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ছিলেন একজন ব্রিটিশ ভারতে</a:t>
            </a:r>
            <a:r>
              <a:rPr kumimoji="0" lang="en-US" altLang="en-US" sz="2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র</a:t>
            </a:r>
            <a:r>
              <a:rPr kumimoji="0" lang="bn-IN" altLang="en-US" sz="2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ইসলামী পন্ডিত এবং রাজনৈতিক নেতা।</a:t>
            </a:r>
            <a:r>
              <a:rPr kumimoji="0" lang="en-US" altLang="en-US" sz="2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2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তিনি</a:t>
            </a:r>
            <a:r>
              <a:rPr kumimoji="0" lang="en-US" altLang="en-US" sz="2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2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চিরকাল</a:t>
            </a:r>
            <a:r>
              <a:rPr kumimoji="0" lang="en-US" altLang="en-US" sz="2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2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নির্যাতিত</a:t>
            </a:r>
            <a:r>
              <a:rPr kumimoji="0" lang="en-US" altLang="en-US" sz="2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2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নিপীড়িত</a:t>
            </a:r>
            <a:r>
              <a:rPr kumimoji="0" lang="en-US" altLang="en-US" sz="2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2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মানুষের</a:t>
            </a:r>
            <a:r>
              <a:rPr kumimoji="0" lang="en-US" altLang="en-US" sz="2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2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পাশে</a:t>
            </a:r>
            <a:r>
              <a:rPr kumimoji="0" lang="en-US" altLang="en-US" sz="2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2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এসে</a:t>
            </a:r>
            <a:r>
              <a:rPr kumimoji="0" lang="en-US" altLang="en-US" sz="2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2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দাঁড়িয়েছেন</a:t>
            </a:r>
            <a:r>
              <a:rPr kumimoji="0" lang="en-US" altLang="en-US" sz="2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2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মজলুম</a:t>
            </a:r>
            <a:r>
              <a:rPr kumimoji="0" lang="en-US" altLang="en-US" sz="2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2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মানুষের</a:t>
            </a:r>
            <a:r>
              <a:rPr kumimoji="0" lang="en-US" altLang="en-US" sz="2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2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সুখে-দুঃখে</a:t>
            </a:r>
            <a:r>
              <a:rPr kumimoji="0" lang="en-US" altLang="en-US" sz="2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2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কাঁধে</a:t>
            </a:r>
            <a:r>
              <a:rPr kumimoji="0" lang="en-US" altLang="en-US" sz="2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2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কাঁধ</a:t>
            </a:r>
            <a:r>
              <a:rPr kumimoji="0" lang="en-US" altLang="en-US" sz="2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2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মিলিয়ে</a:t>
            </a:r>
            <a:r>
              <a:rPr kumimoji="0" lang="en-US" altLang="en-US" sz="2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2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তাদের</a:t>
            </a:r>
            <a:r>
              <a:rPr kumimoji="0" lang="en-US" altLang="en-US" sz="2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2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কথা</a:t>
            </a:r>
            <a:r>
              <a:rPr kumimoji="0" lang="en-US" altLang="en-US" sz="2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kumimoji="0" lang="en-US" altLang="en-US" sz="2400" b="0" i="0" u="none" strike="noStrike" cap="none" normalizeH="0" baseline="0" dirty="0" err="1">
                <a:ln>
                  <a:noFill/>
                </a:ln>
                <a:solidFill>
                  <a:schemeClr val="tx1"/>
                </a:solidFill>
                <a:effectLst/>
                <a:latin typeface="NikoshBAN" panose="02000000000000000000" pitchFamily="2" charset="0"/>
                <a:cs typeface="NikoshBAN" panose="02000000000000000000" pitchFamily="2" charset="0"/>
              </a:rPr>
              <a:t>বলেছেন</a:t>
            </a:r>
            <a:r>
              <a:rPr kumimoji="0" lang="en-US" altLang="en-US" sz="2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a:t>
            </a:r>
            <a:r>
              <a:rPr kumimoji="0" lang="bn-IN" altLang="en-US" sz="2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1976</a:t>
            </a:r>
            <a:r>
              <a:rPr lang="en-US" altLang="en-US" sz="2400" dirty="0">
                <a:solidFill>
                  <a:schemeClr val="tx1"/>
                </a:solidFill>
                <a:latin typeface="NikoshBAN" panose="02000000000000000000" pitchFamily="2" charset="0"/>
                <a:cs typeface="NikoshBAN" panose="02000000000000000000" pitchFamily="2" charset="0"/>
              </a:rPr>
              <a:t> </a:t>
            </a:r>
            <a:r>
              <a:rPr lang="en-US" altLang="en-US" sz="2400" dirty="0" err="1">
                <a:solidFill>
                  <a:schemeClr val="tx1"/>
                </a:solidFill>
                <a:latin typeface="NikoshBAN" panose="02000000000000000000" pitchFamily="2" charset="0"/>
                <a:cs typeface="NikoshBAN" panose="02000000000000000000" pitchFamily="2" charset="0"/>
              </a:rPr>
              <a:t>সালের</a:t>
            </a:r>
            <a:r>
              <a:rPr lang="en-US" altLang="en-US" sz="2400" dirty="0">
                <a:solidFill>
                  <a:schemeClr val="tx1"/>
                </a:solidFill>
                <a:latin typeface="NikoshBAN" panose="02000000000000000000" pitchFamily="2" charset="0"/>
                <a:cs typeface="NikoshBAN" panose="02000000000000000000" pitchFamily="2" charset="0"/>
              </a:rPr>
              <a:t> ১৭ই </a:t>
            </a:r>
            <a:r>
              <a:rPr lang="en-US" altLang="en-US" sz="2400" dirty="0" err="1">
                <a:solidFill>
                  <a:schemeClr val="tx1"/>
                </a:solidFill>
                <a:latin typeface="NikoshBAN" panose="02000000000000000000" pitchFamily="2" charset="0"/>
                <a:cs typeface="NikoshBAN" panose="02000000000000000000" pitchFamily="2" charset="0"/>
              </a:rPr>
              <a:t>নভেম্বর</a:t>
            </a:r>
            <a:r>
              <a:rPr lang="en-US" altLang="en-US" sz="2400" dirty="0">
                <a:solidFill>
                  <a:schemeClr val="tx1"/>
                </a:solidFill>
                <a:latin typeface="NikoshBAN" panose="02000000000000000000" pitchFamily="2" charset="0"/>
                <a:cs typeface="NikoshBAN" panose="02000000000000000000" pitchFamily="2" charset="0"/>
              </a:rPr>
              <a:t> </a:t>
            </a:r>
            <a:r>
              <a:rPr lang="en-US" altLang="en-US" sz="2400" dirty="0" err="1">
                <a:solidFill>
                  <a:schemeClr val="tx1"/>
                </a:solidFill>
                <a:latin typeface="NikoshBAN" panose="02000000000000000000" pitchFamily="2" charset="0"/>
                <a:cs typeface="NikoshBAN" panose="02000000000000000000" pitchFamily="2" charset="0"/>
              </a:rPr>
              <a:t>এই</a:t>
            </a:r>
            <a:r>
              <a:rPr lang="en-US" altLang="en-US" sz="2400" dirty="0">
                <a:solidFill>
                  <a:schemeClr val="tx1"/>
                </a:solidFill>
                <a:latin typeface="NikoshBAN" panose="02000000000000000000" pitchFamily="2" charset="0"/>
                <a:cs typeface="NikoshBAN" panose="02000000000000000000" pitchFamily="2" charset="0"/>
              </a:rPr>
              <a:t> </a:t>
            </a:r>
            <a:r>
              <a:rPr lang="en-US" altLang="en-US" sz="2400" dirty="0" err="1">
                <a:solidFill>
                  <a:schemeClr val="tx1"/>
                </a:solidFill>
                <a:latin typeface="NikoshBAN" panose="02000000000000000000" pitchFamily="2" charset="0"/>
                <a:cs typeface="NikoshBAN" panose="02000000000000000000" pitchFamily="2" charset="0"/>
              </a:rPr>
              <a:t>মজলুম</a:t>
            </a:r>
            <a:r>
              <a:rPr lang="en-US" altLang="en-US" sz="2400" dirty="0">
                <a:solidFill>
                  <a:schemeClr val="tx1"/>
                </a:solidFill>
                <a:latin typeface="NikoshBAN" panose="02000000000000000000" pitchFamily="2" charset="0"/>
                <a:cs typeface="NikoshBAN" panose="02000000000000000000" pitchFamily="2" charset="0"/>
              </a:rPr>
              <a:t> </a:t>
            </a:r>
            <a:r>
              <a:rPr lang="en-US" altLang="en-US" sz="2400" dirty="0" err="1">
                <a:solidFill>
                  <a:schemeClr val="tx1"/>
                </a:solidFill>
                <a:latin typeface="NikoshBAN" panose="02000000000000000000" pitchFamily="2" charset="0"/>
                <a:cs typeface="NikoshBAN" panose="02000000000000000000" pitchFamily="2" charset="0"/>
              </a:rPr>
              <a:t>জননেতা</a:t>
            </a:r>
            <a:r>
              <a:rPr lang="en-US" altLang="en-US" sz="2400" dirty="0">
                <a:solidFill>
                  <a:schemeClr val="tx1"/>
                </a:solidFill>
                <a:latin typeface="NikoshBAN" panose="02000000000000000000" pitchFamily="2" charset="0"/>
                <a:cs typeface="NikoshBAN" panose="02000000000000000000" pitchFamily="2" charset="0"/>
              </a:rPr>
              <a:t> ৯৬ </a:t>
            </a:r>
            <a:r>
              <a:rPr lang="en-US" altLang="en-US" sz="2400" dirty="0" err="1">
                <a:solidFill>
                  <a:schemeClr val="tx1"/>
                </a:solidFill>
                <a:latin typeface="NikoshBAN" panose="02000000000000000000" pitchFamily="2" charset="0"/>
                <a:cs typeface="NikoshBAN" panose="02000000000000000000" pitchFamily="2" charset="0"/>
              </a:rPr>
              <a:t>বছর</a:t>
            </a:r>
            <a:r>
              <a:rPr lang="en-US" altLang="en-US" sz="2400" dirty="0">
                <a:solidFill>
                  <a:schemeClr val="tx1"/>
                </a:solidFill>
                <a:latin typeface="NikoshBAN" panose="02000000000000000000" pitchFamily="2" charset="0"/>
                <a:cs typeface="NikoshBAN" panose="02000000000000000000" pitchFamily="2" charset="0"/>
              </a:rPr>
              <a:t> </a:t>
            </a:r>
            <a:r>
              <a:rPr lang="en-US" altLang="en-US" sz="2400" dirty="0" err="1">
                <a:solidFill>
                  <a:schemeClr val="tx1"/>
                </a:solidFill>
                <a:latin typeface="NikoshBAN" panose="02000000000000000000" pitchFamily="2" charset="0"/>
                <a:cs typeface="NikoshBAN" panose="02000000000000000000" pitchFamily="2" charset="0"/>
              </a:rPr>
              <a:t>বয়সে</a:t>
            </a:r>
            <a:r>
              <a:rPr lang="en-US" altLang="en-US" sz="2400" dirty="0">
                <a:solidFill>
                  <a:schemeClr val="tx1"/>
                </a:solidFill>
                <a:latin typeface="NikoshBAN" panose="02000000000000000000" pitchFamily="2" charset="0"/>
                <a:cs typeface="NikoshBAN" panose="02000000000000000000" pitchFamily="2" charset="0"/>
              </a:rPr>
              <a:t> </a:t>
            </a:r>
            <a:r>
              <a:rPr lang="en-US" altLang="en-US" sz="2400" dirty="0" err="1">
                <a:solidFill>
                  <a:schemeClr val="tx1"/>
                </a:solidFill>
                <a:latin typeface="NikoshBAN" panose="02000000000000000000" pitchFamily="2" charset="0"/>
                <a:cs typeface="NikoshBAN" panose="02000000000000000000" pitchFamily="2" charset="0"/>
              </a:rPr>
              <a:t>ঢাকা</a:t>
            </a:r>
            <a:r>
              <a:rPr lang="en-US" altLang="en-US" sz="2400" dirty="0">
                <a:solidFill>
                  <a:schemeClr val="tx1"/>
                </a:solidFill>
                <a:latin typeface="NikoshBAN" panose="02000000000000000000" pitchFamily="2" charset="0"/>
                <a:cs typeface="NikoshBAN" panose="02000000000000000000" pitchFamily="2" charset="0"/>
              </a:rPr>
              <a:t> </a:t>
            </a:r>
            <a:r>
              <a:rPr lang="en-US" altLang="en-US" sz="2400" dirty="0" err="1">
                <a:solidFill>
                  <a:schemeClr val="tx1"/>
                </a:solidFill>
                <a:latin typeface="NikoshBAN" panose="02000000000000000000" pitchFamily="2" charset="0"/>
                <a:cs typeface="NikoshBAN" panose="02000000000000000000" pitchFamily="2" charset="0"/>
              </a:rPr>
              <a:t>মেডিকেলে</a:t>
            </a:r>
            <a:r>
              <a:rPr lang="en-US" altLang="en-US" sz="2400" dirty="0">
                <a:solidFill>
                  <a:schemeClr val="tx1"/>
                </a:solidFill>
                <a:latin typeface="NikoshBAN" panose="02000000000000000000" pitchFamily="2" charset="0"/>
                <a:cs typeface="NikoshBAN" panose="02000000000000000000" pitchFamily="2" charset="0"/>
              </a:rPr>
              <a:t> </a:t>
            </a:r>
            <a:r>
              <a:rPr lang="en-US" altLang="en-US" sz="2400" dirty="0" err="1">
                <a:solidFill>
                  <a:schemeClr val="tx1"/>
                </a:solidFill>
                <a:latin typeface="NikoshBAN" panose="02000000000000000000" pitchFamily="2" charset="0"/>
                <a:cs typeface="NikoshBAN" panose="02000000000000000000" pitchFamily="2" charset="0"/>
              </a:rPr>
              <a:t>মৃতুবরণ</a:t>
            </a:r>
            <a:r>
              <a:rPr lang="en-US" altLang="en-US" sz="2400" dirty="0">
                <a:solidFill>
                  <a:schemeClr val="tx1"/>
                </a:solidFill>
                <a:latin typeface="NikoshBAN" panose="02000000000000000000" pitchFamily="2" charset="0"/>
                <a:cs typeface="NikoshBAN" panose="02000000000000000000" pitchFamily="2" charset="0"/>
              </a:rPr>
              <a:t> </a:t>
            </a:r>
            <a:r>
              <a:rPr lang="en-US" altLang="en-US" sz="2400" dirty="0" err="1">
                <a:solidFill>
                  <a:schemeClr val="tx1"/>
                </a:solidFill>
                <a:latin typeface="NikoshBAN" panose="02000000000000000000" pitchFamily="2" charset="0"/>
                <a:cs typeface="NikoshBAN" panose="02000000000000000000" pitchFamily="2" charset="0"/>
              </a:rPr>
              <a:t>করেন</a:t>
            </a:r>
            <a:r>
              <a:rPr lang="en-US" altLang="en-US" sz="2400" dirty="0">
                <a:solidFill>
                  <a:schemeClr val="tx1"/>
                </a:solidFill>
                <a:latin typeface="NikoshBAN" panose="02000000000000000000" pitchFamily="2" charset="0"/>
                <a:cs typeface="NikoshBAN" panose="02000000000000000000" pitchFamily="2" charset="0"/>
              </a:rPr>
              <a:t>।</a:t>
            </a:r>
            <a:r>
              <a:rPr kumimoji="0" lang="bn-IN" altLang="en-US" sz="2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p>
        </p:txBody>
      </p:sp>
      <p:sp>
        <p:nvSpPr>
          <p:cNvPr id="4" name="Rounded Rectangle 1">
            <a:extLst>
              <a:ext uri="{FF2B5EF4-FFF2-40B4-BE49-F238E27FC236}">
                <a16:creationId xmlns:a16="http://schemas.microsoft.com/office/drawing/2014/main" id="{2B0D6D53-0CF9-41BE-BA35-EB0EAA5FAD9C}"/>
              </a:ext>
            </a:extLst>
          </p:cNvPr>
          <p:cNvSpPr/>
          <p:nvPr/>
        </p:nvSpPr>
        <p:spPr>
          <a:xfrm>
            <a:off x="1447800" y="152400"/>
            <a:ext cx="6705600" cy="533400"/>
          </a:xfrm>
          <a:prstGeom prst="roundRect">
            <a:avLst/>
          </a:prstGeom>
          <a:ln w="38100">
            <a:solidFill>
              <a:srgbClr val="9933F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latin typeface="NikoshBAN" panose="02000000000000000000" pitchFamily="2" charset="0"/>
                <a:cs typeface="NikoshBAN" panose="02000000000000000000" pitchFamily="2" charset="0"/>
              </a:rPr>
              <a:t>এসো</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আমরা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কয়েকজন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সম্পর্কে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জানি</a:t>
            </a:r>
            <a:r>
              <a:rPr lang="en-US" sz="36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4209022099"/>
      </p:ext>
    </p:extLst>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2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4000"/>
                            </p:stCondLst>
                            <p:childTnLst>
                              <p:par>
                                <p:cTn id="10" presetID="41" presetClass="entr" presetSubtype="0" fill="hold" grpId="0" nodeType="afterEffect">
                                  <p:stCondLst>
                                    <p:cond delay="100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p:cTn id="12" dur="2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3" dur="2000" fill="hold"/>
                                        <p:tgtEl>
                                          <p:spTgt spid="9"/>
                                        </p:tgtEl>
                                        <p:attrNameLst>
                                          <p:attrName>ppt_y</p:attrName>
                                        </p:attrNameLst>
                                      </p:cBhvr>
                                      <p:tavLst>
                                        <p:tav tm="0">
                                          <p:val>
                                            <p:strVal val="#ppt_y"/>
                                          </p:val>
                                        </p:tav>
                                        <p:tav tm="100000">
                                          <p:val>
                                            <p:strVal val="#ppt_y"/>
                                          </p:val>
                                        </p:tav>
                                      </p:tavLst>
                                    </p:anim>
                                    <p:anim calcmode="lin" valueType="num">
                                      <p:cBhvr>
                                        <p:cTn id="14" dur="2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5" dur="2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0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18336</TotalTime>
  <Words>1501</Words>
  <Application>Microsoft Office PowerPoint</Application>
  <PresentationFormat>On-screen Show (4:3)</PresentationFormat>
  <Paragraphs>117</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account</dc:creator>
  <cp:lastModifiedBy>3 Star</cp:lastModifiedBy>
  <cp:revision>2717</cp:revision>
  <dcterms:created xsi:type="dcterms:W3CDTF">2006-08-16T00:00:00Z</dcterms:created>
  <dcterms:modified xsi:type="dcterms:W3CDTF">2020-10-26T12:05:10Z</dcterms:modified>
</cp:coreProperties>
</file>