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  <p:sldMasterId id="2147483695" r:id="rId3"/>
  </p:sldMasterIdLst>
  <p:notesMasterIdLst>
    <p:notesMasterId r:id="rId24"/>
  </p:notesMasterIdLst>
  <p:sldIdLst>
    <p:sldId id="279" r:id="rId4"/>
    <p:sldId id="280" r:id="rId5"/>
    <p:sldId id="257" r:id="rId6"/>
    <p:sldId id="261" r:id="rId7"/>
    <p:sldId id="276" r:id="rId8"/>
    <p:sldId id="273" r:id="rId9"/>
    <p:sldId id="262" r:id="rId10"/>
    <p:sldId id="263" r:id="rId11"/>
    <p:sldId id="25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1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C33B-91A5-49D9-8A84-38A2B121F4C8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8D5B4-CE62-4EDF-B3D5-D2DAF130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Welcome slide.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9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of teacher &amp;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C45FA-7B09-48D2-9A07-C006378E6E9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0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609600" y="5396132"/>
            <a:ext cx="10797736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9987" y="1976657"/>
            <a:ext cx="2723213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11445407" y="1976658"/>
            <a:ext cx="73660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11430000" y="6038850"/>
            <a:ext cx="2032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8"/>
          <p:cNvSpPr/>
          <p:nvPr userDrawn="1"/>
        </p:nvSpPr>
        <p:spPr>
          <a:xfrm>
            <a:off x="11430000" y="6324600"/>
            <a:ext cx="2032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28"/>
          <p:cNvSpPr/>
          <p:nvPr userDrawn="1"/>
        </p:nvSpPr>
        <p:spPr>
          <a:xfrm>
            <a:off x="11430000" y="5476875"/>
            <a:ext cx="2032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28"/>
          <p:cNvSpPr/>
          <p:nvPr userDrawn="1"/>
        </p:nvSpPr>
        <p:spPr>
          <a:xfrm>
            <a:off x="11430000" y="5753100"/>
            <a:ext cx="2032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mtClean="0">
                <a:solidFill>
                  <a:prstClr val="white"/>
                </a:solidFill>
              </a:rPr>
              <a:pPr algn="r"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743201" y="281352"/>
            <a:ext cx="8678985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78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DB45C1-B201-488E-B1BD-054E9ACD809F}" type="datetimeFigureOut">
              <a:rPr lang="en-US" smtClean="0"/>
              <a:pPr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92204A-BFC5-4ED7-B7AD-24FF37274434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0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42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6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82">
                <a:solidFill>
                  <a:schemeClr val="tx1">
                    <a:tint val="75000"/>
                  </a:schemeClr>
                </a:solidFill>
              </a:defRPr>
            </a:lvl1pPr>
            <a:lvl2pPr marL="541730" indent="0">
              <a:buNone/>
              <a:defRPr sz="2118">
                <a:solidFill>
                  <a:schemeClr val="tx1">
                    <a:tint val="75000"/>
                  </a:schemeClr>
                </a:solidFill>
              </a:defRPr>
            </a:lvl2pPr>
            <a:lvl3pPr marL="1083460" indent="0">
              <a:buNone/>
              <a:defRPr sz="1853">
                <a:solidFill>
                  <a:schemeClr val="tx1">
                    <a:tint val="75000"/>
                  </a:schemeClr>
                </a:solidFill>
              </a:defRPr>
            </a:lvl3pPr>
            <a:lvl4pPr marL="1625190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4pPr>
            <a:lvl5pPr marL="216692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5pPr>
            <a:lvl6pPr marL="270865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6pPr>
            <a:lvl7pPr marL="325038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7pPr>
            <a:lvl8pPr marL="379211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8pPr>
            <a:lvl9pPr marL="433384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08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12925"/>
            <a:ext cx="8128000" cy="5130800"/>
          </a:xfrm>
        </p:spPr>
        <p:txBody>
          <a:bodyPr/>
          <a:lstStyle>
            <a:lvl1pPr>
              <a:defRPr sz="3353"/>
            </a:lvl1pPr>
            <a:lvl2pPr>
              <a:defRPr sz="2824"/>
            </a:lvl2pPr>
            <a:lvl3pPr>
              <a:defRPr sz="2382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5600" y="1812925"/>
            <a:ext cx="8128000" cy="5130800"/>
          </a:xfrm>
        </p:spPr>
        <p:txBody>
          <a:bodyPr/>
          <a:lstStyle>
            <a:lvl1pPr>
              <a:defRPr sz="3353"/>
            </a:lvl1pPr>
            <a:lvl2pPr>
              <a:defRPr sz="2824"/>
            </a:lvl2pPr>
            <a:lvl3pPr>
              <a:defRPr sz="2382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89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824" b="1"/>
            </a:lvl1pPr>
            <a:lvl2pPr marL="541730" indent="0">
              <a:buNone/>
              <a:defRPr sz="2382" b="1"/>
            </a:lvl2pPr>
            <a:lvl3pPr marL="1083460" indent="0">
              <a:buNone/>
              <a:defRPr sz="2118" b="1"/>
            </a:lvl3pPr>
            <a:lvl4pPr marL="1625190" indent="0">
              <a:buNone/>
              <a:defRPr sz="1853" b="1"/>
            </a:lvl4pPr>
            <a:lvl5pPr marL="2166921" indent="0">
              <a:buNone/>
              <a:defRPr sz="1853" b="1"/>
            </a:lvl5pPr>
            <a:lvl6pPr marL="2708651" indent="0">
              <a:buNone/>
              <a:defRPr sz="1853" b="1"/>
            </a:lvl6pPr>
            <a:lvl7pPr marL="3250381" indent="0">
              <a:buNone/>
              <a:defRPr sz="1853" b="1"/>
            </a:lvl7pPr>
            <a:lvl8pPr marL="3792111" indent="0">
              <a:buNone/>
              <a:defRPr sz="1853" b="1"/>
            </a:lvl8pPr>
            <a:lvl9pPr marL="4333841" indent="0">
              <a:buNone/>
              <a:defRPr sz="1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24"/>
            </a:lvl1pPr>
            <a:lvl2pPr>
              <a:defRPr sz="2382"/>
            </a:lvl2pPr>
            <a:lvl3pPr>
              <a:defRPr sz="2118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824" b="1"/>
            </a:lvl1pPr>
            <a:lvl2pPr marL="541730" indent="0">
              <a:buNone/>
              <a:defRPr sz="2382" b="1"/>
            </a:lvl2pPr>
            <a:lvl3pPr marL="1083460" indent="0">
              <a:buNone/>
              <a:defRPr sz="2118" b="1"/>
            </a:lvl3pPr>
            <a:lvl4pPr marL="1625190" indent="0">
              <a:buNone/>
              <a:defRPr sz="1853" b="1"/>
            </a:lvl4pPr>
            <a:lvl5pPr marL="2166921" indent="0">
              <a:buNone/>
              <a:defRPr sz="1853" b="1"/>
            </a:lvl5pPr>
            <a:lvl6pPr marL="2708651" indent="0">
              <a:buNone/>
              <a:defRPr sz="1853" b="1"/>
            </a:lvl6pPr>
            <a:lvl7pPr marL="3250381" indent="0">
              <a:buNone/>
              <a:defRPr sz="1853" b="1"/>
            </a:lvl7pPr>
            <a:lvl8pPr marL="3792111" indent="0">
              <a:buNone/>
              <a:defRPr sz="1853" b="1"/>
            </a:lvl8pPr>
            <a:lvl9pPr marL="4333841" indent="0">
              <a:buNone/>
              <a:defRPr sz="1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824"/>
            </a:lvl1pPr>
            <a:lvl2pPr>
              <a:defRPr sz="2382"/>
            </a:lvl2pPr>
            <a:lvl3pPr>
              <a:defRPr sz="2118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75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71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45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0"/>
            <a:ext cx="6815667" cy="5853113"/>
          </a:xfrm>
        </p:spPr>
        <p:txBody>
          <a:bodyPr/>
          <a:lstStyle>
            <a:lvl1pPr>
              <a:defRPr sz="3794"/>
            </a:lvl1pPr>
            <a:lvl2pPr>
              <a:defRPr sz="3353"/>
            </a:lvl2pPr>
            <a:lvl3pPr>
              <a:defRPr sz="2824"/>
            </a:lvl3pPr>
            <a:lvl4pPr>
              <a:defRPr sz="2382"/>
            </a:lvl4pPr>
            <a:lvl5pPr>
              <a:defRPr sz="2382"/>
            </a:lvl5pPr>
            <a:lvl6pPr>
              <a:defRPr sz="2382"/>
            </a:lvl6pPr>
            <a:lvl7pPr>
              <a:defRPr sz="2382"/>
            </a:lvl7pPr>
            <a:lvl8pPr>
              <a:defRPr sz="2382"/>
            </a:lvl8pPr>
            <a:lvl9pPr>
              <a:defRPr sz="238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677"/>
            </a:lvl1pPr>
            <a:lvl2pPr marL="541730" indent="0">
              <a:buNone/>
              <a:defRPr sz="1412"/>
            </a:lvl2pPr>
            <a:lvl3pPr marL="1083460" indent="0">
              <a:buNone/>
              <a:defRPr sz="1147"/>
            </a:lvl3pPr>
            <a:lvl4pPr marL="1625190" indent="0">
              <a:buNone/>
              <a:defRPr sz="1059"/>
            </a:lvl4pPr>
            <a:lvl5pPr marL="2166921" indent="0">
              <a:buNone/>
              <a:defRPr sz="1059"/>
            </a:lvl5pPr>
            <a:lvl6pPr marL="2708651" indent="0">
              <a:buNone/>
              <a:defRPr sz="1059"/>
            </a:lvl6pPr>
            <a:lvl7pPr marL="3250381" indent="0">
              <a:buNone/>
              <a:defRPr sz="1059"/>
            </a:lvl7pPr>
            <a:lvl8pPr marL="3792111" indent="0">
              <a:buNone/>
              <a:defRPr sz="1059"/>
            </a:lvl8pPr>
            <a:lvl9pPr marL="4333841" indent="0">
              <a:buNone/>
              <a:defRPr sz="10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1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3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794"/>
            </a:lvl1pPr>
            <a:lvl2pPr marL="541730" indent="0">
              <a:buNone/>
              <a:defRPr sz="3353"/>
            </a:lvl2pPr>
            <a:lvl3pPr marL="1083460" indent="0">
              <a:buNone/>
              <a:defRPr sz="2824"/>
            </a:lvl3pPr>
            <a:lvl4pPr marL="1625190" indent="0">
              <a:buNone/>
              <a:defRPr sz="2382"/>
            </a:lvl4pPr>
            <a:lvl5pPr marL="2166921" indent="0">
              <a:buNone/>
              <a:defRPr sz="2382"/>
            </a:lvl5pPr>
            <a:lvl6pPr marL="2708651" indent="0">
              <a:buNone/>
              <a:defRPr sz="2382"/>
            </a:lvl6pPr>
            <a:lvl7pPr marL="3250381" indent="0">
              <a:buNone/>
              <a:defRPr sz="2382"/>
            </a:lvl7pPr>
            <a:lvl8pPr marL="3792111" indent="0">
              <a:buNone/>
              <a:defRPr sz="2382"/>
            </a:lvl8pPr>
            <a:lvl9pPr marL="4333841" indent="0">
              <a:buNone/>
              <a:defRPr sz="238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77"/>
            </a:lvl1pPr>
            <a:lvl2pPr marL="541730" indent="0">
              <a:buNone/>
              <a:defRPr sz="1412"/>
            </a:lvl2pPr>
            <a:lvl3pPr marL="1083460" indent="0">
              <a:buNone/>
              <a:defRPr sz="1147"/>
            </a:lvl3pPr>
            <a:lvl4pPr marL="1625190" indent="0">
              <a:buNone/>
              <a:defRPr sz="1059"/>
            </a:lvl4pPr>
            <a:lvl5pPr marL="2166921" indent="0">
              <a:buNone/>
              <a:defRPr sz="1059"/>
            </a:lvl5pPr>
            <a:lvl6pPr marL="2708651" indent="0">
              <a:buNone/>
              <a:defRPr sz="1059"/>
            </a:lvl6pPr>
            <a:lvl7pPr marL="3250381" indent="0">
              <a:buNone/>
              <a:defRPr sz="1059"/>
            </a:lvl7pPr>
            <a:lvl8pPr marL="3792111" indent="0">
              <a:buNone/>
              <a:defRPr sz="1059"/>
            </a:lvl8pPr>
            <a:lvl9pPr marL="4333841" indent="0">
              <a:buNone/>
              <a:defRPr sz="10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95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mtClean="0">
                <a:solidFill>
                  <a:prstClr val="white"/>
                </a:solidFill>
              </a:rPr>
              <a:pPr algn="r"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11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311150"/>
            <a:ext cx="4114800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11150"/>
            <a:ext cx="12141200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3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0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1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1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1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2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2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63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22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87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67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1839">
                <a:solidFill>
                  <a:schemeClr val="tx1">
                    <a:tint val="75000"/>
                  </a:schemeClr>
                </a:solidFill>
              </a:defRPr>
            </a:lvl1pPr>
            <a:lvl2pPr marL="42039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840791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3pPr>
            <a:lvl4pPr marL="1261186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4pPr>
            <a:lvl5pPr marL="1681582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5pPr>
            <a:lvl6pPr marL="2101977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6pPr>
            <a:lvl7pPr marL="2522372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7pPr>
            <a:lvl8pPr marL="2942768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8pPr>
            <a:lvl9pPr marL="3363163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30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575"/>
            </a:lvl1pPr>
            <a:lvl2pPr>
              <a:defRPr sz="2207"/>
            </a:lvl2pPr>
            <a:lvl3pPr>
              <a:defRPr sz="1839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575"/>
            </a:lvl1pPr>
            <a:lvl2pPr>
              <a:defRPr sz="2207"/>
            </a:lvl2pPr>
            <a:lvl3pPr>
              <a:defRPr sz="1839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07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7" cy="639762"/>
          </a:xfrm>
        </p:spPr>
        <p:txBody>
          <a:bodyPr anchor="b"/>
          <a:lstStyle>
            <a:lvl1pPr marL="0" indent="0">
              <a:buNone/>
              <a:defRPr sz="2207" b="1"/>
            </a:lvl1pPr>
            <a:lvl2pPr marL="420395" indent="0">
              <a:buNone/>
              <a:defRPr sz="1839" b="1"/>
            </a:lvl2pPr>
            <a:lvl3pPr marL="840791" indent="0">
              <a:buNone/>
              <a:defRPr sz="1655" b="1"/>
            </a:lvl3pPr>
            <a:lvl4pPr marL="1261186" indent="0">
              <a:buNone/>
              <a:defRPr sz="1471" b="1"/>
            </a:lvl4pPr>
            <a:lvl5pPr marL="1681582" indent="0">
              <a:buNone/>
              <a:defRPr sz="1471" b="1"/>
            </a:lvl5pPr>
            <a:lvl6pPr marL="2101977" indent="0">
              <a:buNone/>
              <a:defRPr sz="1471" b="1"/>
            </a:lvl6pPr>
            <a:lvl7pPr marL="2522372" indent="0">
              <a:buNone/>
              <a:defRPr sz="1471" b="1"/>
            </a:lvl7pPr>
            <a:lvl8pPr marL="2942768" indent="0">
              <a:buNone/>
              <a:defRPr sz="1471" b="1"/>
            </a:lvl8pPr>
            <a:lvl9pPr marL="3363163" indent="0">
              <a:buNone/>
              <a:defRPr sz="14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7"/>
            <a:ext cx="5386917" cy="3951288"/>
          </a:xfrm>
        </p:spPr>
        <p:txBody>
          <a:bodyPr/>
          <a:lstStyle>
            <a:lvl1pPr>
              <a:defRPr sz="2207"/>
            </a:lvl1pPr>
            <a:lvl2pPr>
              <a:defRPr sz="1839"/>
            </a:lvl2pPr>
            <a:lvl3pPr>
              <a:defRPr sz="1655"/>
            </a:lvl3pPr>
            <a:lvl4pPr>
              <a:defRPr sz="1471"/>
            </a:lvl4pPr>
            <a:lvl5pPr>
              <a:defRPr sz="1471"/>
            </a:lvl5pPr>
            <a:lvl6pPr>
              <a:defRPr sz="1471"/>
            </a:lvl6pPr>
            <a:lvl7pPr>
              <a:defRPr sz="1471"/>
            </a:lvl7pPr>
            <a:lvl8pPr>
              <a:defRPr sz="1471"/>
            </a:lvl8pPr>
            <a:lvl9pPr>
              <a:defRPr sz="14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5"/>
            <a:ext cx="5389034" cy="639762"/>
          </a:xfrm>
        </p:spPr>
        <p:txBody>
          <a:bodyPr anchor="b"/>
          <a:lstStyle>
            <a:lvl1pPr marL="0" indent="0">
              <a:buNone/>
              <a:defRPr sz="2207" b="1"/>
            </a:lvl1pPr>
            <a:lvl2pPr marL="420395" indent="0">
              <a:buNone/>
              <a:defRPr sz="1839" b="1"/>
            </a:lvl2pPr>
            <a:lvl3pPr marL="840791" indent="0">
              <a:buNone/>
              <a:defRPr sz="1655" b="1"/>
            </a:lvl3pPr>
            <a:lvl4pPr marL="1261186" indent="0">
              <a:buNone/>
              <a:defRPr sz="1471" b="1"/>
            </a:lvl4pPr>
            <a:lvl5pPr marL="1681582" indent="0">
              <a:buNone/>
              <a:defRPr sz="1471" b="1"/>
            </a:lvl5pPr>
            <a:lvl6pPr marL="2101977" indent="0">
              <a:buNone/>
              <a:defRPr sz="1471" b="1"/>
            </a:lvl6pPr>
            <a:lvl7pPr marL="2522372" indent="0">
              <a:buNone/>
              <a:defRPr sz="1471" b="1"/>
            </a:lvl7pPr>
            <a:lvl8pPr marL="2942768" indent="0">
              <a:buNone/>
              <a:defRPr sz="1471" b="1"/>
            </a:lvl8pPr>
            <a:lvl9pPr marL="3363163" indent="0">
              <a:buNone/>
              <a:defRPr sz="14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7"/>
            <a:ext cx="5389034" cy="3951288"/>
          </a:xfrm>
        </p:spPr>
        <p:txBody>
          <a:bodyPr/>
          <a:lstStyle>
            <a:lvl1pPr>
              <a:defRPr sz="2207"/>
            </a:lvl1pPr>
            <a:lvl2pPr>
              <a:defRPr sz="1839"/>
            </a:lvl2pPr>
            <a:lvl3pPr>
              <a:defRPr sz="1655"/>
            </a:lvl3pPr>
            <a:lvl4pPr>
              <a:defRPr sz="1471"/>
            </a:lvl4pPr>
            <a:lvl5pPr>
              <a:defRPr sz="1471"/>
            </a:lvl5pPr>
            <a:lvl6pPr>
              <a:defRPr sz="1471"/>
            </a:lvl6pPr>
            <a:lvl7pPr>
              <a:defRPr sz="1471"/>
            </a:lvl7pPr>
            <a:lvl8pPr>
              <a:defRPr sz="1471"/>
            </a:lvl8pPr>
            <a:lvl9pPr>
              <a:defRPr sz="14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51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95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26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83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942"/>
            </a:lvl1pPr>
            <a:lvl2pPr>
              <a:defRPr sz="2575"/>
            </a:lvl2pPr>
            <a:lvl3pPr>
              <a:defRPr sz="2207"/>
            </a:lvl3pPr>
            <a:lvl4pPr>
              <a:defRPr sz="1839"/>
            </a:lvl4pPr>
            <a:lvl5pPr>
              <a:defRPr sz="1839"/>
            </a:lvl5pPr>
            <a:lvl6pPr>
              <a:defRPr sz="1839"/>
            </a:lvl6pPr>
            <a:lvl7pPr>
              <a:defRPr sz="1839"/>
            </a:lvl7pPr>
            <a:lvl8pPr>
              <a:defRPr sz="1839"/>
            </a:lvl8pPr>
            <a:lvl9pPr>
              <a:defRPr sz="18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87"/>
            </a:lvl1pPr>
            <a:lvl2pPr marL="420395" indent="0">
              <a:buNone/>
              <a:defRPr sz="1103"/>
            </a:lvl2pPr>
            <a:lvl3pPr marL="840791" indent="0">
              <a:buNone/>
              <a:defRPr sz="920"/>
            </a:lvl3pPr>
            <a:lvl4pPr marL="1261186" indent="0">
              <a:buNone/>
              <a:defRPr sz="828"/>
            </a:lvl4pPr>
            <a:lvl5pPr marL="1681582" indent="0">
              <a:buNone/>
              <a:defRPr sz="828"/>
            </a:lvl5pPr>
            <a:lvl6pPr marL="2101977" indent="0">
              <a:buNone/>
              <a:defRPr sz="828"/>
            </a:lvl6pPr>
            <a:lvl7pPr marL="2522372" indent="0">
              <a:buNone/>
              <a:defRPr sz="828"/>
            </a:lvl7pPr>
            <a:lvl8pPr marL="2942768" indent="0">
              <a:buNone/>
              <a:defRPr sz="828"/>
            </a:lvl8pPr>
            <a:lvl9pPr marL="3363163" indent="0">
              <a:buNone/>
              <a:defRPr sz="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2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mtClean="0">
                <a:solidFill>
                  <a:prstClr val="white"/>
                </a:solidFill>
              </a:rPr>
              <a:pPr algn="r"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304800" y="1676400"/>
            <a:ext cx="109728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22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183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942"/>
            </a:lvl1pPr>
            <a:lvl2pPr marL="420395" indent="0">
              <a:buNone/>
              <a:defRPr sz="2575"/>
            </a:lvl2pPr>
            <a:lvl3pPr marL="840791" indent="0">
              <a:buNone/>
              <a:defRPr sz="2207"/>
            </a:lvl3pPr>
            <a:lvl4pPr marL="1261186" indent="0">
              <a:buNone/>
              <a:defRPr sz="1839"/>
            </a:lvl4pPr>
            <a:lvl5pPr marL="1681582" indent="0">
              <a:buNone/>
              <a:defRPr sz="1839"/>
            </a:lvl5pPr>
            <a:lvl6pPr marL="2101977" indent="0">
              <a:buNone/>
              <a:defRPr sz="1839"/>
            </a:lvl6pPr>
            <a:lvl7pPr marL="2522372" indent="0">
              <a:buNone/>
              <a:defRPr sz="1839"/>
            </a:lvl7pPr>
            <a:lvl8pPr marL="2942768" indent="0">
              <a:buNone/>
              <a:defRPr sz="1839"/>
            </a:lvl8pPr>
            <a:lvl9pPr marL="3363163" indent="0">
              <a:buNone/>
              <a:defRPr sz="183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287"/>
            </a:lvl1pPr>
            <a:lvl2pPr marL="420395" indent="0">
              <a:buNone/>
              <a:defRPr sz="1103"/>
            </a:lvl2pPr>
            <a:lvl3pPr marL="840791" indent="0">
              <a:buNone/>
              <a:defRPr sz="920"/>
            </a:lvl3pPr>
            <a:lvl4pPr marL="1261186" indent="0">
              <a:buNone/>
              <a:defRPr sz="828"/>
            </a:lvl4pPr>
            <a:lvl5pPr marL="1681582" indent="0">
              <a:buNone/>
              <a:defRPr sz="828"/>
            </a:lvl5pPr>
            <a:lvl6pPr marL="2101977" indent="0">
              <a:buNone/>
              <a:defRPr sz="828"/>
            </a:lvl6pPr>
            <a:lvl7pPr marL="2522372" indent="0">
              <a:buNone/>
              <a:defRPr sz="828"/>
            </a:lvl7pPr>
            <a:lvl8pPr marL="2942768" indent="0">
              <a:buNone/>
              <a:defRPr sz="828"/>
            </a:lvl8pPr>
            <a:lvl9pPr marL="3363163" indent="0">
              <a:buNone/>
              <a:defRPr sz="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49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20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>
                <a:solidFill>
                  <a:prstClr val="white"/>
                </a:solidFill>
              </a:rPr>
              <a:pPr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109728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676400"/>
            <a:ext cx="109728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15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>
                <a:solidFill>
                  <a:prstClr val="white"/>
                </a:solidFill>
              </a:rPr>
              <a:pPr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109728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676400"/>
            <a:ext cx="109728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2438400" y="3124200"/>
            <a:ext cx="68072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03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>
                <a:solidFill>
                  <a:prstClr val="white"/>
                </a:solidFill>
              </a:rPr>
              <a:pPr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109728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243840" y="1676400"/>
            <a:ext cx="1109472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sz="7200" dirty="0">
                <a:solidFill>
                  <a:prstClr val="white">
                    <a:alpha val="40000"/>
                  </a:prstClr>
                </a:solidFill>
              </a:rPr>
              <a:t>TRUE or FALSE?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43840" y="1676401"/>
            <a:ext cx="11094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TRUE 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</a:rPr>
              <a:t>or FALSE?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21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>
                <a:solidFill>
                  <a:prstClr val="white"/>
                </a:solidFill>
              </a:rPr>
              <a:pPr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109728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304800" y="1600200"/>
            <a:ext cx="109728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sz="7200" dirty="0">
                <a:solidFill>
                  <a:prstClr val="white">
                    <a:alpha val="40000"/>
                  </a:prstClr>
                </a:solidFill>
              </a:rPr>
              <a:t>TRUE or FALSE?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304800" y="1600201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prstClr val="white">
                    <a:alpha val="40000"/>
                  </a:prstClr>
                </a:solidFill>
              </a:rPr>
              <a:t>TRUE or </a:t>
            </a: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FALSE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</a:rPr>
              <a:t>?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10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914400" y="228600"/>
            <a:ext cx="102616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>
                <a:solidFill>
                  <a:prstClr val="white"/>
                </a:solidFill>
              </a:rPr>
              <a:pPr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 txBox="1"/>
          <p:nvPr userDrawn="1"/>
        </p:nvSpPr>
        <p:spPr>
          <a:xfrm>
            <a:off x="609600" y="2057401"/>
            <a:ext cx="9144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/>
            <a:r>
              <a:rPr lang="en-US" sz="2000" b="1" dirty="0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524000" y="4800600"/>
            <a:ext cx="94488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524000" y="4114800"/>
            <a:ext cx="94488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524000" y="3429000"/>
            <a:ext cx="94488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524000" y="2743200"/>
            <a:ext cx="94488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524000" y="2057400"/>
            <a:ext cx="94488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" y="2707958"/>
            <a:ext cx="9144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/>
            <a:r>
              <a:rPr lang="en-US" sz="2000" b="1" dirty="0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00" y="3429001"/>
            <a:ext cx="9144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/>
            <a:r>
              <a:rPr lang="en-US" sz="2000" b="1" dirty="0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609600" y="4114801"/>
            <a:ext cx="9144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/>
            <a:r>
              <a:rPr lang="en-US" sz="2000" b="1" dirty="0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609600" y="4800601"/>
            <a:ext cx="9144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/>
            <a:r>
              <a:rPr lang="en-US" sz="2000" b="1" dirty="0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1538812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1219200" y="20574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219200" y="29718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1219200" y="38862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1219200" y="48006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1219200" y="57150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>
                <a:solidFill>
                  <a:prstClr val="white"/>
                </a:solidFill>
              </a:rPr>
              <a:pPr/>
              <a:t>10/26/20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20574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6400800" y="29718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6400800" y="38862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6400800" y="48006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6400800" y="5715000"/>
            <a:ext cx="39624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5181600" y="2286000"/>
            <a:ext cx="12192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5181600" y="3200400"/>
            <a:ext cx="12192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5181600" y="3200400"/>
            <a:ext cx="12192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5181600" y="5029200"/>
            <a:ext cx="12192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5181600" y="2286000"/>
            <a:ext cx="12192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263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1219200" y="457200"/>
            <a:ext cx="10261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1219200" y="1905000"/>
            <a:ext cx="99568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8940800" y="6248400"/>
            <a:ext cx="24384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mtClean="0">
                <a:solidFill>
                  <a:prstClr val="white"/>
                </a:solidFill>
              </a:rPr>
              <a:pPr algn="r"/>
              <a:t>10/26/20</a:t>
            </a:fld>
            <a:endParaRPr lang="en-US" sz="1050" dirty="0">
              <a:solidFill>
                <a:prstClr val="white"/>
              </a:solidFill>
            </a:endParaRPr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4347848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619915" y="6151098"/>
            <a:ext cx="572085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15407" y="2000250"/>
            <a:ext cx="17780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11445407" y="2000251"/>
            <a:ext cx="73660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3" name="Oval 28"/>
          <p:cNvSpPr/>
          <p:nvPr/>
        </p:nvSpPr>
        <p:spPr>
          <a:xfrm>
            <a:off x="11430000" y="6324600"/>
            <a:ext cx="2032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65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3460"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346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6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1083460" rtl="0" eaLnBrk="1" latinLnBrk="0" hangingPunct="1">
        <a:spcBef>
          <a:spcPct val="0"/>
        </a:spcBef>
        <a:buNone/>
        <a:defRPr sz="5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298" indent="-406298" algn="l" defTabSz="1083460" rtl="0" eaLnBrk="1" latinLnBrk="0" hangingPunct="1">
        <a:spcBef>
          <a:spcPct val="20000"/>
        </a:spcBef>
        <a:buFont typeface="Arial" pitchFamily="34" charset="0"/>
        <a:buChar char="•"/>
        <a:defRPr sz="3794" kern="1200">
          <a:solidFill>
            <a:schemeClr val="tx1"/>
          </a:solidFill>
          <a:latin typeface="+mn-lt"/>
          <a:ea typeface="+mn-ea"/>
          <a:cs typeface="+mn-cs"/>
        </a:defRPr>
      </a:lvl1pPr>
      <a:lvl2pPr marL="880311" indent="-338581" algn="l" defTabSz="1083460" rtl="0" eaLnBrk="1" latinLnBrk="0" hangingPunct="1">
        <a:spcBef>
          <a:spcPct val="20000"/>
        </a:spcBef>
        <a:buFont typeface="Arial" pitchFamily="34" charset="0"/>
        <a:buChar char="–"/>
        <a:defRPr sz="3353" kern="1200">
          <a:solidFill>
            <a:schemeClr val="tx1"/>
          </a:solidFill>
          <a:latin typeface="+mn-lt"/>
          <a:ea typeface="+mn-ea"/>
          <a:cs typeface="+mn-cs"/>
        </a:defRPr>
      </a:lvl2pPr>
      <a:lvl3pPr marL="1354325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3pPr>
      <a:lvl4pPr marL="1896056" indent="-270865" algn="l" defTabSz="1083460" rtl="0" eaLnBrk="1" latinLnBrk="0" hangingPunct="1">
        <a:spcBef>
          <a:spcPct val="20000"/>
        </a:spcBef>
        <a:buFont typeface="Arial" pitchFamily="34" charset="0"/>
        <a:buChar char="–"/>
        <a:defRPr sz="2382" kern="1200">
          <a:solidFill>
            <a:schemeClr val="tx1"/>
          </a:solidFill>
          <a:latin typeface="+mn-lt"/>
          <a:ea typeface="+mn-ea"/>
          <a:cs typeface="+mn-cs"/>
        </a:defRPr>
      </a:lvl4pPr>
      <a:lvl5pPr marL="2437786" indent="-270865" algn="l" defTabSz="1083460" rtl="0" eaLnBrk="1" latinLnBrk="0" hangingPunct="1">
        <a:spcBef>
          <a:spcPct val="20000"/>
        </a:spcBef>
        <a:buFont typeface="Arial" pitchFamily="34" charset="0"/>
        <a:buChar char="»"/>
        <a:defRPr sz="2382" kern="1200">
          <a:solidFill>
            <a:schemeClr val="tx1"/>
          </a:solidFill>
          <a:latin typeface="+mn-lt"/>
          <a:ea typeface="+mn-ea"/>
          <a:cs typeface="+mn-cs"/>
        </a:defRPr>
      </a:lvl5pPr>
      <a:lvl6pPr marL="297951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6pPr>
      <a:lvl7pPr marL="352124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7pPr>
      <a:lvl8pPr marL="406297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8pPr>
      <a:lvl9pPr marL="460470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1pPr>
      <a:lvl2pPr marL="54173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2pPr>
      <a:lvl3pPr marL="108346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62519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4pPr>
      <a:lvl5pPr marL="216692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5pPr>
      <a:lvl6pPr marL="270865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6pPr>
      <a:lvl7pPr marL="325038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7pPr>
      <a:lvl8pPr marL="379211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8pPr>
      <a:lvl9pPr marL="433384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AE63-4D54-4169-A088-6F8E9A8BA0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4AF37-4B97-4E94-B1D2-BDBA866151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0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840791" rtl="0" eaLnBrk="1" latinLnBrk="0" hangingPunct="1">
        <a:spcBef>
          <a:spcPct val="0"/>
        </a:spcBef>
        <a:buNone/>
        <a:defRPr sz="4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297" indent="-315297" algn="l" defTabSz="840791" rtl="0" eaLnBrk="1" latinLnBrk="0" hangingPunct="1">
        <a:spcBef>
          <a:spcPct val="20000"/>
        </a:spcBef>
        <a:buFont typeface="Arial" pitchFamily="34" charset="0"/>
        <a:buChar char="•"/>
        <a:defRPr sz="2942" kern="1200">
          <a:solidFill>
            <a:schemeClr val="tx1"/>
          </a:solidFill>
          <a:latin typeface="+mn-lt"/>
          <a:ea typeface="+mn-ea"/>
          <a:cs typeface="+mn-cs"/>
        </a:defRPr>
      </a:lvl1pPr>
      <a:lvl2pPr marL="683143" indent="-262747" algn="l" defTabSz="840791" rtl="0" eaLnBrk="1" latinLnBrk="0" hangingPunct="1">
        <a:spcBef>
          <a:spcPct val="20000"/>
        </a:spcBef>
        <a:buFont typeface="Arial" pitchFamily="34" charset="0"/>
        <a:buChar char="–"/>
        <a:defRPr sz="2575" kern="1200">
          <a:solidFill>
            <a:schemeClr val="tx1"/>
          </a:solidFill>
          <a:latin typeface="+mn-lt"/>
          <a:ea typeface="+mn-ea"/>
          <a:cs typeface="+mn-cs"/>
        </a:defRPr>
      </a:lvl2pPr>
      <a:lvl3pPr marL="1050989" indent="-210198" algn="l" defTabSz="840791" rtl="0" eaLnBrk="1" latinLnBrk="0" hangingPunct="1">
        <a:spcBef>
          <a:spcPct val="20000"/>
        </a:spcBef>
        <a:buFont typeface="Arial" pitchFamily="34" charset="0"/>
        <a:buChar char="•"/>
        <a:defRPr sz="2207" kern="1200">
          <a:solidFill>
            <a:schemeClr val="tx1"/>
          </a:solidFill>
          <a:latin typeface="+mn-lt"/>
          <a:ea typeface="+mn-ea"/>
          <a:cs typeface="+mn-cs"/>
        </a:defRPr>
      </a:lvl3pPr>
      <a:lvl4pPr marL="1471384" indent="-210198" algn="l" defTabSz="840791" rtl="0" eaLnBrk="1" latinLnBrk="0" hangingPunct="1">
        <a:spcBef>
          <a:spcPct val="20000"/>
        </a:spcBef>
        <a:buFont typeface="Arial" pitchFamily="34" charset="0"/>
        <a:buChar char="–"/>
        <a:defRPr sz="1839" kern="1200">
          <a:solidFill>
            <a:schemeClr val="tx1"/>
          </a:solidFill>
          <a:latin typeface="+mn-lt"/>
          <a:ea typeface="+mn-ea"/>
          <a:cs typeface="+mn-cs"/>
        </a:defRPr>
      </a:lvl4pPr>
      <a:lvl5pPr marL="1891779" indent="-210198" algn="l" defTabSz="840791" rtl="0" eaLnBrk="1" latinLnBrk="0" hangingPunct="1">
        <a:spcBef>
          <a:spcPct val="20000"/>
        </a:spcBef>
        <a:buFont typeface="Arial" pitchFamily="34" charset="0"/>
        <a:buChar char="»"/>
        <a:defRPr sz="1839" kern="1200">
          <a:solidFill>
            <a:schemeClr val="tx1"/>
          </a:solidFill>
          <a:latin typeface="+mn-lt"/>
          <a:ea typeface="+mn-ea"/>
          <a:cs typeface="+mn-cs"/>
        </a:defRPr>
      </a:lvl5pPr>
      <a:lvl6pPr marL="2312175" indent="-210198" algn="l" defTabSz="840791" rtl="0" eaLnBrk="1" latinLnBrk="0" hangingPunct="1">
        <a:spcBef>
          <a:spcPct val="20000"/>
        </a:spcBef>
        <a:buFont typeface="Arial" pitchFamily="34" charset="0"/>
        <a:buChar char="•"/>
        <a:defRPr sz="1839" kern="1200">
          <a:solidFill>
            <a:schemeClr val="tx1"/>
          </a:solidFill>
          <a:latin typeface="+mn-lt"/>
          <a:ea typeface="+mn-ea"/>
          <a:cs typeface="+mn-cs"/>
        </a:defRPr>
      </a:lvl6pPr>
      <a:lvl7pPr marL="2732570" indent="-210198" algn="l" defTabSz="840791" rtl="0" eaLnBrk="1" latinLnBrk="0" hangingPunct="1">
        <a:spcBef>
          <a:spcPct val="20000"/>
        </a:spcBef>
        <a:buFont typeface="Arial" pitchFamily="34" charset="0"/>
        <a:buChar char="•"/>
        <a:defRPr sz="1839" kern="1200">
          <a:solidFill>
            <a:schemeClr val="tx1"/>
          </a:solidFill>
          <a:latin typeface="+mn-lt"/>
          <a:ea typeface="+mn-ea"/>
          <a:cs typeface="+mn-cs"/>
        </a:defRPr>
      </a:lvl7pPr>
      <a:lvl8pPr marL="3152966" indent="-210198" algn="l" defTabSz="840791" rtl="0" eaLnBrk="1" latinLnBrk="0" hangingPunct="1">
        <a:spcBef>
          <a:spcPct val="20000"/>
        </a:spcBef>
        <a:buFont typeface="Arial" pitchFamily="34" charset="0"/>
        <a:buChar char="•"/>
        <a:defRPr sz="1839" kern="1200">
          <a:solidFill>
            <a:schemeClr val="tx1"/>
          </a:solidFill>
          <a:latin typeface="+mn-lt"/>
          <a:ea typeface="+mn-ea"/>
          <a:cs typeface="+mn-cs"/>
        </a:defRPr>
      </a:lvl8pPr>
      <a:lvl9pPr marL="3573361" indent="-210198" algn="l" defTabSz="840791" rtl="0" eaLnBrk="1" latinLnBrk="0" hangingPunct="1">
        <a:spcBef>
          <a:spcPct val="20000"/>
        </a:spcBef>
        <a:buFont typeface="Arial" pitchFamily="34" charset="0"/>
        <a:buChar char="•"/>
        <a:defRPr sz="18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1pPr>
      <a:lvl2pPr marL="420395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2pPr>
      <a:lvl3pPr marL="840791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261186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4pPr>
      <a:lvl5pPr marL="1681582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5pPr>
      <a:lvl6pPr marL="2101977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6pPr>
      <a:lvl7pPr marL="2522372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7pPr>
      <a:lvl8pPr marL="2942768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8pPr>
      <a:lvl9pPr marL="3363163" algn="l" defTabSz="840791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5662" y="4534442"/>
            <a:ext cx="4706471" cy="1680882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 defTabSz="1083460"/>
            <a:r>
              <a:rPr lang="en-US" sz="2118" b="1" dirty="0" smtClean="0">
                <a:solidFill>
                  <a:prstClr val="black"/>
                </a:solidFill>
                <a:latin typeface="Book Antiqua" pitchFamily="18" charset="0"/>
              </a:rPr>
              <a:t>Welcome to all my dear students</a:t>
            </a:r>
            <a:endParaRPr lang="en-US" sz="2118" b="1" dirty="0">
              <a:solidFill>
                <a:prstClr val="black"/>
              </a:solidFill>
              <a:latin typeface="Book Antiqu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34345" cy="453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3">
              <a:lumMod val="50000"/>
            </a:schemeClr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9316"/>
            <a:ext cx="10972800" cy="984938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3200" dirty="0" smtClean="0"/>
              <a:t>1.Our foods are rich because they have a lot of oil in them. 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28468" y="4360985"/>
            <a:ext cx="10452295" cy="1448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white"/>
                </a:solidFill>
              </a:rPr>
              <a:t>Our foods are rich because they have a lot of spices.      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8295" y="98474"/>
            <a:ext cx="9172136" cy="590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prstClr val="white"/>
                </a:solidFill>
              </a:rPr>
              <a:t>c. True or false? If false give the correct information. </a:t>
            </a:r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62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2. We get protein mostly from fish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3630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On </a:t>
            </a:r>
            <a:r>
              <a:rPr lang="en-US" dirty="0" err="1" smtClean="0"/>
              <a:t>Pahela</a:t>
            </a:r>
            <a:r>
              <a:rPr lang="en-US" dirty="0" smtClean="0"/>
              <a:t> </a:t>
            </a:r>
            <a:r>
              <a:rPr lang="en-US" dirty="0" err="1" smtClean="0"/>
              <a:t>Boishakh</a:t>
            </a:r>
            <a:r>
              <a:rPr lang="en-US" dirty="0" smtClean="0"/>
              <a:t> the traditional food is steamed rice and fried </a:t>
            </a:r>
            <a:r>
              <a:rPr lang="en-US" dirty="0" err="1" smtClean="0"/>
              <a:t>Hilsha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64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Pitha </a:t>
            </a:r>
            <a:r>
              <a:rPr lang="en-US" dirty="0" err="1" smtClean="0"/>
              <a:t>Uthsab</a:t>
            </a:r>
            <a:r>
              <a:rPr lang="en-US" dirty="0" smtClean="0"/>
              <a:t> takes place almost all the year round in Bangladesh. 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2890" y="3493827"/>
            <a:ext cx="9994710" cy="137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Pitha</a:t>
            </a:r>
            <a:r>
              <a:rPr lang="en-US" sz="4400" dirty="0"/>
              <a:t> </a:t>
            </a:r>
            <a:r>
              <a:rPr lang="en-US" sz="4400" dirty="0" err="1" smtClean="0"/>
              <a:t>Uthsab</a:t>
            </a:r>
            <a:r>
              <a:rPr lang="en-US" sz="4400" dirty="0" smtClean="0"/>
              <a:t> </a:t>
            </a:r>
            <a:r>
              <a:rPr lang="en-US" sz="4400" dirty="0"/>
              <a:t>takes place during winter.</a:t>
            </a:r>
          </a:p>
        </p:txBody>
      </p:sp>
    </p:spTree>
    <p:extLst>
      <p:ext uri="{BB962C8B-B14F-4D97-AF65-F5344CB8AC3E}">
        <p14:creationId xmlns:p14="http://schemas.microsoft.com/office/powerpoint/2010/main" val="448077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Sweets are not much appreciated by the people of Bangladesh.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6287" y="4503761"/>
            <a:ext cx="10281313" cy="137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Sweets are much appreciated by the people of Bangladesh.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0563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has  made Bangladeshi food so special?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Varieties and use of spices has made Bangladeshi food so special.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18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2. Where do we get the fishes from?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get fishes from river, canals and ponds.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05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Apart from fish what other foods do we eat with rice?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09433" y="1676400"/>
            <a:ext cx="10631606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Apart from fish we eat vegetables, curry, lentil soup and meat with rice.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1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Why are sweets an important part of our life?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Sweets are an important part of our life because we distributes sweets among the close relatives when we get any good news like weeding, birth, promotion, exam result etc.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27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Home Work: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676399"/>
            <a:ext cx="10972800" cy="2982097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1. </a:t>
            </a:r>
            <a:r>
              <a:rPr lang="en-US" dirty="0"/>
              <a:t>Apart from fish what other foods do we eat with rice?</a:t>
            </a:r>
          </a:p>
          <a:p>
            <a:r>
              <a:rPr lang="en-US" dirty="0" smtClean="0"/>
              <a:t>2</a:t>
            </a:r>
            <a:r>
              <a:rPr lang="en-US" dirty="0"/>
              <a:t>. Where do we get the fishes from?</a:t>
            </a:r>
          </a:p>
        </p:txBody>
      </p:sp>
    </p:spTree>
    <p:extLst>
      <p:ext uri="{BB962C8B-B14F-4D97-AF65-F5344CB8AC3E}">
        <p14:creationId xmlns:p14="http://schemas.microsoft.com/office/powerpoint/2010/main" val="12781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crush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362859" y="289910"/>
            <a:ext cx="11538856" cy="2466428"/>
          </a:xfrm>
          <a:prstGeom prst="downArrow">
            <a:avLst>
              <a:gd name="adj1" fmla="val 100000"/>
              <a:gd name="adj2" fmla="val 51411"/>
            </a:avLst>
          </a:prstGeom>
          <a:solidFill>
            <a:schemeClr val="accent1"/>
          </a:solidFill>
          <a:ln w="1778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46" b="1" dirty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4965" b="1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Introduction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62859" y="2831078"/>
            <a:ext cx="11538856" cy="3534701"/>
          </a:xfrm>
          <a:prstGeom prst="rect">
            <a:avLst/>
          </a:prstGeom>
          <a:solidFill>
            <a:srgbClr val="00B050"/>
          </a:solidFill>
          <a:ln w="114300" cap="sq" cmpd="dbl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10198"/>
            <a:r>
              <a:rPr lang="en-US" sz="3678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Md. Abdul </a:t>
            </a:r>
            <a:r>
              <a:rPr lang="en-US" sz="3678" dirty="0" err="1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Motalab</a:t>
            </a:r>
            <a:endParaRPr lang="en-US" sz="3678" dirty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  <a:p>
            <a:pPr marL="210198"/>
            <a:r>
              <a:rPr lang="en-US" sz="3678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Senior teacher (</a:t>
            </a:r>
            <a:r>
              <a:rPr lang="en-US" sz="331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English)</a:t>
            </a:r>
          </a:p>
          <a:p>
            <a:pPr marL="210198"/>
            <a:r>
              <a:rPr lang="en-US" sz="331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Police Lines School and </a:t>
            </a:r>
          </a:p>
          <a:p>
            <a:pPr marL="210198"/>
            <a:r>
              <a:rPr lang="en-US" sz="331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College,Rangpur</a:t>
            </a:r>
            <a:r>
              <a:rPr lang="en-US" sz="331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132286" y="2871673"/>
            <a:ext cx="1" cy="3466078"/>
          </a:xfrm>
          <a:prstGeom prst="line">
            <a:avLst/>
          </a:prstGeom>
          <a:ln w="101600"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94286" y="4123454"/>
            <a:ext cx="4572000" cy="99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42" b="1" dirty="0">
                <a:solidFill>
                  <a:prstClr val="white"/>
                </a:solidFill>
                <a:latin typeface="Book Antiqua" pitchFamily="18" charset="0"/>
              </a:rPr>
              <a:t>English For Today</a:t>
            </a:r>
          </a:p>
          <a:p>
            <a:r>
              <a:rPr lang="en-US" sz="2942" b="1" dirty="0">
                <a:solidFill>
                  <a:prstClr val="white"/>
                </a:solidFill>
                <a:latin typeface="Book Antiqua" pitchFamily="18" charset="0"/>
              </a:rPr>
              <a:t>Class-IX-X</a:t>
            </a:r>
          </a:p>
        </p:txBody>
      </p:sp>
    </p:spTree>
    <p:extLst>
      <p:ext uri="{BB962C8B-B14F-4D97-AF65-F5344CB8AC3E}">
        <p14:creationId xmlns:p14="http://schemas.microsoft.com/office/powerpoint/2010/main" val="10529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Allah bless you all</a:t>
            </a:r>
            <a:endParaRPr lang="en-US" sz="4400" dirty="0"/>
          </a:p>
        </p:txBody>
      </p:sp>
      <p:pic>
        <p:nvPicPr>
          <p:cNvPr id="7" name="Content Placeholder 6" descr="[YJ] Hương lúa mạch | Hae JJ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546" y="928048"/>
            <a:ext cx="5868538" cy="4367283"/>
          </a:xfrm>
        </p:spPr>
      </p:pic>
    </p:spTree>
    <p:extLst>
      <p:ext uri="{BB962C8B-B14F-4D97-AF65-F5344CB8AC3E}">
        <p14:creationId xmlns:p14="http://schemas.microsoft.com/office/powerpoint/2010/main" val="5088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91685" y="3602038"/>
            <a:ext cx="6400800" cy="1655762"/>
          </a:xfrm>
          <a:prstGeom prst="rect">
            <a:avLst/>
          </a:prstGeom>
          <a:effectLst>
            <a:softEdge rad="635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prstClr val="white"/>
                </a:solidFill>
              </a:rPr>
              <a:t> Bangladeshi cuisine </a:t>
            </a:r>
            <a:endParaRPr lang="en-US" sz="5400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90314" y="2489983"/>
            <a:ext cx="5359791" cy="111205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Unit-1, </a:t>
            </a:r>
            <a:r>
              <a:rPr lang="en-US" sz="4400" dirty="0" smtClean="0">
                <a:solidFill>
                  <a:prstClr val="white"/>
                </a:solidFill>
              </a:rPr>
              <a:t>lesson-5</a:t>
            </a:r>
            <a:endParaRPr lang="en-US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" y="1023673"/>
            <a:ext cx="10965281" cy="48490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45246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136525"/>
            <a:ext cx="10515600" cy="835025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Our today’s Topic: Our Bangladeshi cuisine.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Content Placeholder 6" descr="Pescetarianism - Wikipedia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971551"/>
            <a:ext cx="11744325" cy="5629274"/>
          </a:xfrm>
          <a:solidFill>
            <a:schemeClr val="accent3"/>
          </a:solidFill>
          <a:ln w="762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25733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75" y="642938"/>
            <a:ext cx="10515600" cy="45100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Learning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comes: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completing the lesson, the students will be able to--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1.  ask and answer questions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2.  read and understand texts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3. matching words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9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14312"/>
            <a:ext cx="11544300" cy="63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88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436" y="1056069"/>
            <a:ext cx="9034818" cy="449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00" dirty="0" smtClean="0"/>
              <a:t>x</a:t>
            </a:r>
            <a:endParaRPr lang="en-US" sz="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0627" y="1681163"/>
            <a:ext cx="3657601" cy="8239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42803" cy="3347085"/>
          </a:xfrm>
        </p:spPr>
        <p:txBody>
          <a:bodyPr>
            <a:normAutofit/>
          </a:bodyPr>
          <a:lstStyle/>
          <a:p>
            <a:r>
              <a:rPr lang="en-US" sz="100" dirty="0" smtClean="0"/>
              <a:t>s</a:t>
            </a:r>
            <a:endParaRPr lang="en-US" sz="100" dirty="0"/>
          </a:p>
        </p:txBody>
      </p:sp>
      <p:sp>
        <p:nvSpPr>
          <p:cNvPr id="7" name="Horizontal Scroll 6"/>
          <p:cNvSpPr/>
          <p:nvPr/>
        </p:nvSpPr>
        <p:spPr>
          <a:xfrm>
            <a:off x="839788" y="2505075"/>
            <a:ext cx="4069837" cy="3684588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70C0"/>
                </a:solidFill>
              </a:rPr>
              <a:t>1. </a:t>
            </a:r>
            <a:r>
              <a:rPr lang="en-US" sz="2400" dirty="0" smtClean="0">
                <a:solidFill>
                  <a:srgbClr val="0070C0"/>
                </a:solidFill>
              </a:rPr>
              <a:t>Cuisine   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2.Platter 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3. </a:t>
            </a:r>
            <a:r>
              <a:rPr lang="en-US" sz="2400" dirty="0" smtClean="0">
                <a:solidFill>
                  <a:srgbClr val="0070C0"/>
                </a:solidFill>
              </a:rPr>
              <a:t>Molasses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endParaRPr lang="en-US" sz="2400" dirty="0">
              <a:solidFill>
                <a:prstClr val="white"/>
              </a:solidFill>
            </a:endParaRPr>
          </a:p>
          <a:p>
            <a:r>
              <a:rPr lang="en-US" sz="2400" dirty="0" smtClean="0">
                <a:solidFill>
                  <a:prstClr val="white"/>
                </a:solidFill>
              </a:rPr>
              <a:t>  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172200" y="2505075"/>
            <a:ext cx="4842803" cy="3097235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FFFF0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. </a:t>
            </a:r>
            <a:r>
              <a:rPr lang="en-US" sz="2400" dirty="0" smtClean="0">
                <a:solidFill>
                  <a:srgbClr val="0070C0"/>
                </a:solidFill>
              </a:rPr>
              <a:t>Cooking.  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2. </a:t>
            </a:r>
            <a:r>
              <a:rPr lang="en-US" sz="2400" dirty="0" smtClean="0">
                <a:solidFill>
                  <a:srgbClr val="0070C0"/>
                </a:solidFill>
              </a:rPr>
              <a:t>dis/ plate/tray  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3. </a:t>
            </a:r>
            <a:r>
              <a:rPr lang="en-US" sz="2400" dirty="0" smtClean="0">
                <a:solidFill>
                  <a:srgbClr val="0070C0"/>
                </a:solidFill>
              </a:rPr>
              <a:t>Syrup/ treacle.   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467936" y="1927272"/>
            <a:ext cx="2813539" cy="900333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Words</a:t>
            </a:r>
          </a:p>
        </p:txBody>
      </p:sp>
      <p:sp>
        <p:nvSpPr>
          <p:cNvPr id="10" name="Line Callout 3 (Border and Accent Bar) 9"/>
          <p:cNvSpPr/>
          <p:nvPr/>
        </p:nvSpPr>
        <p:spPr>
          <a:xfrm>
            <a:off x="7244863" y="1927272"/>
            <a:ext cx="2729131" cy="450166"/>
          </a:xfrm>
          <a:prstGeom prst="accentBorderCallout3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Meaning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36430" y="365125"/>
            <a:ext cx="9467557" cy="11557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2060"/>
                </a:solidFill>
              </a:rPr>
              <a:t>Key words </a:t>
            </a:r>
            <a:endParaRPr lang="en-US" sz="6000" dirty="0">
              <a:solidFill>
                <a:srgbClr val="00206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74705" y="3821113"/>
            <a:ext cx="35647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75775" y="4229825"/>
            <a:ext cx="3863662" cy="170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74705" y="4535795"/>
            <a:ext cx="3564732" cy="206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264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345</Words>
  <Application>Microsoft Office PowerPoint</Application>
  <PresentationFormat>Widescreen</PresentationFormat>
  <Paragraphs>53</Paragraphs>
  <Slides>20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Andalus</vt:lpstr>
      <vt:lpstr>Arial</vt:lpstr>
      <vt:lpstr>Book Antiqua</vt:lpstr>
      <vt:lpstr>Calibri</vt:lpstr>
      <vt:lpstr>Times New Roman</vt:lpstr>
      <vt:lpstr>Trebuchet MS</vt:lpstr>
      <vt:lpstr>QuizShow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Our today’s Topic: Our Bangladeshi cuisine.</vt:lpstr>
      <vt:lpstr>                  Learning out comes: After completing the lesson, the students will be able to--                                  1.  ask and answer questions                 2.  read and understand texts                 3. matching words  </vt:lpstr>
      <vt:lpstr>PowerPoint Presentation</vt:lpstr>
      <vt:lpstr>PowerPoint Presentation</vt:lpstr>
      <vt:lpstr>PowerPoint Presentation</vt:lpstr>
      <vt:lpstr>1.Our foods are rich because they have a lot of oil in them.  </vt:lpstr>
      <vt:lpstr>2. We get protein mostly from fish</vt:lpstr>
      <vt:lpstr>3. On Pahela Boishakh the traditional food is steamed rice and fried Hilsha. </vt:lpstr>
      <vt:lpstr>4. Pitha Uthsab takes place almost all the year round in Bangladesh. . </vt:lpstr>
      <vt:lpstr>5. Sweets are not much appreciated by the people of Bangladesh. </vt:lpstr>
      <vt:lpstr>1. What has  made Bangladeshi food so special?  </vt:lpstr>
      <vt:lpstr>2. Where do we get the fishes from? </vt:lpstr>
      <vt:lpstr>3. Apart from fish what other foods do we eat with rice?</vt:lpstr>
      <vt:lpstr>4. Why are sweets an important part of our life?</vt:lpstr>
      <vt:lpstr>                         Home Work:</vt:lpstr>
      <vt:lpstr>May Allah bless you 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Holy Land School</dc:creator>
  <cp:lastModifiedBy>Lenovo</cp:lastModifiedBy>
  <cp:revision>24</cp:revision>
  <dcterms:created xsi:type="dcterms:W3CDTF">2020-04-16T06:33:54Z</dcterms:created>
  <dcterms:modified xsi:type="dcterms:W3CDTF">2020-10-26T13:51:36Z</dcterms:modified>
</cp:coreProperties>
</file>