
<file path=[Content_Types].xml><?xml version="1.0" encoding="utf-8"?>
<Types xmlns="http://schemas.openxmlformats.org/package/2006/content-types">
  <Default Extension="jfif" ContentType="image/jpeg"/>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70ED3-C3C8-48F5-9836-A84A8F37907E}" type="datetimeFigureOut">
              <a:rPr lang="en-US" smtClean="0"/>
              <a:t>10/26/2020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6835D-31DE-4478-A8F6-6FF3848D04DF}" type="slidenum">
              <a:rPr lang="en-US" smtClean="0"/>
              <a:t>‹#›</a:t>
            </a:fld>
            <a:endParaRPr lang="en-US"/>
          </a:p>
        </p:txBody>
      </p:sp>
    </p:spTree>
    <p:extLst>
      <p:ext uri="{BB962C8B-B14F-4D97-AF65-F5344CB8AC3E}">
        <p14:creationId xmlns:p14="http://schemas.microsoft.com/office/powerpoint/2010/main" val="2023373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5D77-3E22-490A-988D-26FA16ECB9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E4CE79-0E15-4330-BEBA-A01694A821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EB61A4-FD81-41C0-A2FA-8FEFE5F5AECF}"/>
              </a:ext>
            </a:extLst>
          </p:cNvPr>
          <p:cNvSpPr>
            <a:spLocks noGrp="1"/>
          </p:cNvSpPr>
          <p:nvPr>
            <p:ph type="dt" sz="half" idx="10"/>
          </p:nvPr>
        </p:nvSpPr>
        <p:spPr/>
        <p:txBody>
          <a:bodyPr/>
          <a:lstStyle/>
          <a:p>
            <a:fld id="{11142622-7F04-438D-B0D3-F133BC3E2D1B}" type="datetime1">
              <a:rPr lang="en-US" smtClean="0"/>
              <a:t>10/26/2020</a:t>
            </a:fld>
            <a:endParaRPr lang="en-US"/>
          </a:p>
        </p:txBody>
      </p:sp>
      <p:sp>
        <p:nvSpPr>
          <p:cNvPr id="5" name="Footer Placeholder 4">
            <a:extLst>
              <a:ext uri="{FF2B5EF4-FFF2-40B4-BE49-F238E27FC236}">
                <a16:creationId xmlns:a16="http://schemas.microsoft.com/office/drawing/2014/main" id="{3D857B69-A028-4F9E-A23D-1247F55F9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1CBDB-D402-4CC0-BF43-65BB3421F6C7}"/>
              </a:ext>
            </a:extLst>
          </p:cNvPr>
          <p:cNvSpPr>
            <a:spLocks noGrp="1"/>
          </p:cNvSpPr>
          <p:nvPr>
            <p:ph type="sldNum" sz="quarter" idx="12"/>
          </p:nvPr>
        </p:nvSpPr>
        <p:spPr/>
        <p:txBody>
          <a:bodyPr/>
          <a:lstStyle/>
          <a:p>
            <a:fld id="{6C0DECE9-F707-44E5-AA75-F39CD98E5A02}" type="slidenum">
              <a:rPr lang="en-US" smtClean="0"/>
              <a:t>‹#›</a:t>
            </a:fld>
            <a:endParaRPr lang="en-US"/>
          </a:p>
        </p:txBody>
      </p:sp>
    </p:spTree>
    <p:extLst>
      <p:ext uri="{BB962C8B-B14F-4D97-AF65-F5344CB8AC3E}">
        <p14:creationId xmlns:p14="http://schemas.microsoft.com/office/powerpoint/2010/main" val="1208046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49684-0B8A-4830-B7C3-24ED488940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6E2FEB-167C-4F01-983C-078BC50582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B5E11-0990-47E7-9A2E-A4C30B57032A}"/>
              </a:ext>
            </a:extLst>
          </p:cNvPr>
          <p:cNvSpPr>
            <a:spLocks noGrp="1"/>
          </p:cNvSpPr>
          <p:nvPr>
            <p:ph type="dt" sz="half" idx="10"/>
          </p:nvPr>
        </p:nvSpPr>
        <p:spPr/>
        <p:txBody>
          <a:bodyPr/>
          <a:lstStyle/>
          <a:p>
            <a:fld id="{58EB5882-3A86-4C7F-A06E-07295CAB102B}" type="datetime1">
              <a:rPr lang="en-US" smtClean="0"/>
              <a:t>10/26/2020</a:t>
            </a:fld>
            <a:endParaRPr lang="en-US"/>
          </a:p>
        </p:txBody>
      </p:sp>
      <p:sp>
        <p:nvSpPr>
          <p:cNvPr id="5" name="Footer Placeholder 4">
            <a:extLst>
              <a:ext uri="{FF2B5EF4-FFF2-40B4-BE49-F238E27FC236}">
                <a16:creationId xmlns:a16="http://schemas.microsoft.com/office/drawing/2014/main" id="{86BF971C-6B3C-465A-AF7F-39B702175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6D2BE-4E2C-4F95-9323-E233489A28F5}"/>
              </a:ext>
            </a:extLst>
          </p:cNvPr>
          <p:cNvSpPr>
            <a:spLocks noGrp="1"/>
          </p:cNvSpPr>
          <p:nvPr>
            <p:ph type="sldNum" sz="quarter" idx="12"/>
          </p:nvPr>
        </p:nvSpPr>
        <p:spPr/>
        <p:txBody>
          <a:bodyPr/>
          <a:lstStyle/>
          <a:p>
            <a:fld id="{6C0DECE9-F707-44E5-AA75-F39CD98E5A02}" type="slidenum">
              <a:rPr lang="en-US" smtClean="0"/>
              <a:t>‹#›</a:t>
            </a:fld>
            <a:endParaRPr lang="en-US"/>
          </a:p>
        </p:txBody>
      </p:sp>
    </p:spTree>
    <p:extLst>
      <p:ext uri="{BB962C8B-B14F-4D97-AF65-F5344CB8AC3E}">
        <p14:creationId xmlns:p14="http://schemas.microsoft.com/office/powerpoint/2010/main" val="65954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DFED0F-3D2B-4A71-A131-380F634996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1C40EB-FD3F-456E-B8D2-8F0D859E08D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A3821-DB13-486B-88DB-0433C940267D}"/>
              </a:ext>
            </a:extLst>
          </p:cNvPr>
          <p:cNvSpPr>
            <a:spLocks noGrp="1"/>
          </p:cNvSpPr>
          <p:nvPr>
            <p:ph type="dt" sz="half" idx="10"/>
          </p:nvPr>
        </p:nvSpPr>
        <p:spPr/>
        <p:txBody>
          <a:bodyPr/>
          <a:lstStyle/>
          <a:p>
            <a:fld id="{028AB460-53AA-4811-8B43-3DF5635CCD2E}" type="datetime1">
              <a:rPr lang="en-US" smtClean="0"/>
              <a:t>10/26/2020</a:t>
            </a:fld>
            <a:endParaRPr lang="en-US"/>
          </a:p>
        </p:txBody>
      </p:sp>
      <p:sp>
        <p:nvSpPr>
          <p:cNvPr id="5" name="Footer Placeholder 4">
            <a:extLst>
              <a:ext uri="{FF2B5EF4-FFF2-40B4-BE49-F238E27FC236}">
                <a16:creationId xmlns:a16="http://schemas.microsoft.com/office/drawing/2014/main" id="{F4AB1CE9-9DB4-4261-8007-AAD318797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43D117-90B3-4A21-BC86-74F7BFE24171}"/>
              </a:ext>
            </a:extLst>
          </p:cNvPr>
          <p:cNvSpPr>
            <a:spLocks noGrp="1"/>
          </p:cNvSpPr>
          <p:nvPr>
            <p:ph type="sldNum" sz="quarter" idx="12"/>
          </p:nvPr>
        </p:nvSpPr>
        <p:spPr/>
        <p:txBody>
          <a:bodyPr/>
          <a:lstStyle/>
          <a:p>
            <a:fld id="{6C0DECE9-F707-44E5-AA75-F39CD98E5A02}" type="slidenum">
              <a:rPr lang="en-US" smtClean="0"/>
              <a:t>‹#›</a:t>
            </a:fld>
            <a:endParaRPr lang="en-US"/>
          </a:p>
        </p:txBody>
      </p:sp>
    </p:spTree>
    <p:extLst>
      <p:ext uri="{BB962C8B-B14F-4D97-AF65-F5344CB8AC3E}">
        <p14:creationId xmlns:p14="http://schemas.microsoft.com/office/powerpoint/2010/main" val="143141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8AE8-C680-4982-883B-7364FF3A77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70C551-1466-40A8-A261-96626A1EEC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0173F0-B2A7-44A2-8B55-DC4FC9788512}"/>
              </a:ext>
            </a:extLst>
          </p:cNvPr>
          <p:cNvSpPr>
            <a:spLocks noGrp="1"/>
          </p:cNvSpPr>
          <p:nvPr>
            <p:ph type="dt" sz="half" idx="10"/>
          </p:nvPr>
        </p:nvSpPr>
        <p:spPr/>
        <p:txBody>
          <a:bodyPr/>
          <a:lstStyle/>
          <a:p>
            <a:fld id="{94B3D805-4BC7-4751-BF81-5B2A55BF23DA}" type="datetime1">
              <a:rPr lang="en-US" smtClean="0"/>
              <a:t>10/26/2020</a:t>
            </a:fld>
            <a:endParaRPr lang="en-US"/>
          </a:p>
        </p:txBody>
      </p:sp>
      <p:sp>
        <p:nvSpPr>
          <p:cNvPr id="5" name="Footer Placeholder 4">
            <a:extLst>
              <a:ext uri="{FF2B5EF4-FFF2-40B4-BE49-F238E27FC236}">
                <a16:creationId xmlns:a16="http://schemas.microsoft.com/office/drawing/2014/main" id="{C3077934-142C-4D29-B4D3-7FA597DBB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D9938-C078-41C2-969B-5EC07836DFE6}"/>
              </a:ext>
            </a:extLst>
          </p:cNvPr>
          <p:cNvSpPr>
            <a:spLocks noGrp="1"/>
          </p:cNvSpPr>
          <p:nvPr>
            <p:ph type="sldNum" sz="quarter" idx="12"/>
          </p:nvPr>
        </p:nvSpPr>
        <p:spPr/>
        <p:txBody>
          <a:bodyPr/>
          <a:lstStyle/>
          <a:p>
            <a:fld id="{6C0DECE9-F707-44E5-AA75-F39CD98E5A02}" type="slidenum">
              <a:rPr lang="en-US" smtClean="0"/>
              <a:t>‹#›</a:t>
            </a:fld>
            <a:endParaRPr lang="en-US"/>
          </a:p>
        </p:txBody>
      </p:sp>
    </p:spTree>
    <p:extLst>
      <p:ext uri="{BB962C8B-B14F-4D97-AF65-F5344CB8AC3E}">
        <p14:creationId xmlns:p14="http://schemas.microsoft.com/office/powerpoint/2010/main" val="317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876A-D3F3-4EE5-AB3E-5C2064FD60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AD96AA-2440-4F16-846F-7B873F5797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159688-1549-4610-95E1-82AF854256E7}"/>
              </a:ext>
            </a:extLst>
          </p:cNvPr>
          <p:cNvSpPr>
            <a:spLocks noGrp="1"/>
          </p:cNvSpPr>
          <p:nvPr>
            <p:ph type="dt" sz="half" idx="10"/>
          </p:nvPr>
        </p:nvSpPr>
        <p:spPr/>
        <p:txBody>
          <a:bodyPr/>
          <a:lstStyle/>
          <a:p>
            <a:fld id="{9C15E0B2-EE8A-42D2-A90F-FCECB5351D9F}" type="datetime1">
              <a:rPr lang="en-US" smtClean="0"/>
              <a:t>10/26/2020</a:t>
            </a:fld>
            <a:endParaRPr lang="en-US"/>
          </a:p>
        </p:txBody>
      </p:sp>
      <p:sp>
        <p:nvSpPr>
          <p:cNvPr id="5" name="Footer Placeholder 4">
            <a:extLst>
              <a:ext uri="{FF2B5EF4-FFF2-40B4-BE49-F238E27FC236}">
                <a16:creationId xmlns:a16="http://schemas.microsoft.com/office/drawing/2014/main" id="{BD39B834-96A1-456A-9626-97A92CAF3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9A3EF-A639-4271-B839-47D421357B4F}"/>
              </a:ext>
            </a:extLst>
          </p:cNvPr>
          <p:cNvSpPr>
            <a:spLocks noGrp="1"/>
          </p:cNvSpPr>
          <p:nvPr>
            <p:ph type="sldNum" sz="quarter" idx="12"/>
          </p:nvPr>
        </p:nvSpPr>
        <p:spPr/>
        <p:txBody>
          <a:bodyPr/>
          <a:lstStyle/>
          <a:p>
            <a:fld id="{6C0DECE9-F707-44E5-AA75-F39CD98E5A02}" type="slidenum">
              <a:rPr lang="en-US" smtClean="0"/>
              <a:t>‹#›</a:t>
            </a:fld>
            <a:endParaRPr lang="en-US"/>
          </a:p>
        </p:txBody>
      </p:sp>
    </p:spTree>
    <p:extLst>
      <p:ext uri="{BB962C8B-B14F-4D97-AF65-F5344CB8AC3E}">
        <p14:creationId xmlns:p14="http://schemas.microsoft.com/office/powerpoint/2010/main" val="70467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7DCD-6259-4C75-82CB-501672C7A8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F7A072-32A1-49F2-A548-8A55EB16E1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95C4DB-BEE3-4693-9E8B-221CF8326F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2ACE60-8C69-4623-9015-4E6705D0E354}"/>
              </a:ext>
            </a:extLst>
          </p:cNvPr>
          <p:cNvSpPr>
            <a:spLocks noGrp="1"/>
          </p:cNvSpPr>
          <p:nvPr>
            <p:ph type="dt" sz="half" idx="10"/>
          </p:nvPr>
        </p:nvSpPr>
        <p:spPr/>
        <p:txBody>
          <a:bodyPr/>
          <a:lstStyle/>
          <a:p>
            <a:fld id="{E5035A27-70C9-43F7-9E76-0964A21DE2B0}" type="datetime1">
              <a:rPr lang="en-US" smtClean="0"/>
              <a:t>10/26/2020</a:t>
            </a:fld>
            <a:endParaRPr lang="en-US"/>
          </a:p>
        </p:txBody>
      </p:sp>
      <p:sp>
        <p:nvSpPr>
          <p:cNvPr id="6" name="Footer Placeholder 5">
            <a:extLst>
              <a:ext uri="{FF2B5EF4-FFF2-40B4-BE49-F238E27FC236}">
                <a16:creationId xmlns:a16="http://schemas.microsoft.com/office/drawing/2014/main" id="{2BA6E0D3-1C38-4CA1-AA47-4416E96A4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C7EAA0-532C-40E4-A7C0-950D7D0B436F}"/>
              </a:ext>
            </a:extLst>
          </p:cNvPr>
          <p:cNvSpPr>
            <a:spLocks noGrp="1"/>
          </p:cNvSpPr>
          <p:nvPr>
            <p:ph type="sldNum" sz="quarter" idx="12"/>
          </p:nvPr>
        </p:nvSpPr>
        <p:spPr/>
        <p:txBody>
          <a:bodyPr/>
          <a:lstStyle/>
          <a:p>
            <a:fld id="{6C0DECE9-F707-44E5-AA75-F39CD98E5A02}" type="slidenum">
              <a:rPr lang="en-US" smtClean="0"/>
              <a:t>‹#›</a:t>
            </a:fld>
            <a:endParaRPr lang="en-US"/>
          </a:p>
        </p:txBody>
      </p:sp>
    </p:spTree>
    <p:extLst>
      <p:ext uri="{BB962C8B-B14F-4D97-AF65-F5344CB8AC3E}">
        <p14:creationId xmlns:p14="http://schemas.microsoft.com/office/powerpoint/2010/main" val="346531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0FB9-D1C9-4BB0-8F40-0CBF0BC3EC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863D5D-1392-4DE2-966F-0DD2E5033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02B277-20DD-4BA1-9218-4A3175A29B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9CCC05-A590-433F-A563-B7AB1684FC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7EDEE9-F904-41BC-BF26-ED04669754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2DA476-9E37-499D-9175-F71267455C0D}"/>
              </a:ext>
            </a:extLst>
          </p:cNvPr>
          <p:cNvSpPr>
            <a:spLocks noGrp="1"/>
          </p:cNvSpPr>
          <p:nvPr>
            <p:ph type="dt" sz="half" idx="10"/>
          </p:nvPr>
        </p:nvSpPr>
        <p:spPr/>
        <p:txBody>
          <a:bodyPr/>
          <a:lstStyle/>
          <a:p>
            <a:fld id="{D9A1396C-03F9-472F-A12E-10D79F4BFE71}" type="datetime1">
              <a:rPr lang="en-US" smtClean="0"/>
              <a:t>10/26/2020</a:t>
            </a:fld>
            <a:endParaRPr lang="en-US"/>
          </a:p>
        </p:txBody>
      </p:sp>
      <p:sp>
        <p:nvSpPr>
          <p:cNvPr id="8" name="Footer Placeholder 7">
            <a:extLst>
              <a:ext uri="{FF2B5EF4-FFF2-40B4-BE49-F238E27FC236}">
                <a16:creationId xmlns:a16="http://schemas.microsoft.com/office/drawing/2014/main" id="{FD8D9F85-1276-473E-BAA8-F0F388F003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F090CF-B938-4C28-BD90-7FC63E8FFAB2}"/>
              </a:ext>
            </a:extLst>
          </p:cNvPr>
          <p:cNvSpPr>
            <a:spLocks noGrp="1"/>
          </p:cNvSpPr>
          <p:nvPr>
            <p:ph type="sldNum" sz="quarter" idx="12"/>
          </p:nvPr>
        </p:nvSpPr>
        <p:spPr/>
        <p:txBody>
          <a:bodyPr/>
          <a:lstStyle/>
          <a:p>
            <a:fld id="{6C0DECE9-F707-44E5-AA75-F39CD98E5A02}" type="slidenum">
              <a:rPr lang="en-US" smtClean="0"/>
              <a:t>‹#›</a:t>
            </a:fld>
            <a:endParaRPr lang="en-US"/>
          </a:p>
        </p:txBody>
      </p:sp>
    </p:spTree>
    <p:extLst>
      <p:ext uri="{BB962C8B-B14F-4D97-AF65-F5344CB8AC3E}">
        <p14:creationId xmlns:p14="http://schemas.microsoft.com/office/powerpoint/2010/main" val="195858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2B21E-568A-433C-82B4-79182411B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AB8CFA-795F-45F5-927D-62B36F246E35}"/>
              </a:ext>
            </a:extLst>
          </p:cNvPr>
          <p:cNvSpPr>
            <a:spLocks noGrp="1"/>
          </p:cNvSpPr>
          <p:nvPr>
            <p:ph type="dt" sz="half" idx="10"/>
          </p:nvPr>
        </p:nvSpPr>
        <p:spPr/>
        <p:txBody>
          <a:bodyPr/>
          <a:lstStyle/>
          <a:p>
            <a:fld id="{230D7E79-52B6-40DC-9228-BB4E9A9EA3A6}" type="datetime1">
              <a:rPr lang="en-US" smtClean="0"/>
              <a:t>10/26/2020</a:t>
            </a:fld>
            <a:endParaRPr lang="en-US"/>
          </a:p>
        </p:txBody>
      </p:sp>
      <p:sp>
        <p:nvSpPr>
          <p:cNvPr id="4" name="Footer Placeholder 3">
            <a:extLst>
              <a:ext uri="{FF2B5EF4-FFF2-40B4-BE49-F238E27FC236}">
                <a16:creationId xmlns:a16="http://schemas.microsoft.com/office/drawing/2014/main" id="{1A815E39-6753-46E4-8C77-230EFAFB15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2931C3-A5C1-4099-8462-256EF093446A}"/>
              </a:ext>
            </a:extLst>
          </p:cNvPr>
          <p:cNvSpPr>
            <a:spLocks noGrp="1"/>
          </p:cNvSpPr>
          <p:nvPr>
            <p:ph type="sldNum" sz="quarter" idx="12"/>
          </p:nvPr>
        </p:nvSpPr>
        <p:spPr/>
        <p:txBody>
          <a:bodyPr/>
          <a:lstStyle/>
          <a:p>
            <a:fld id="{6C0DECE9-F707-44E5-AA75-F39CD98E5A02}" type="slidenum">
              <a:rPr lang="en-US" smtClean="0"/>
              <a:t>‹#›</a:t>
            </a:fld>
            <a:endParaRPr lang="en-US"/>
          </a:p>
        </p:txBody>
      </p:sp>
    </p:spTree>
    <p:extLst>
      <p:ext uri="{BB962C8B-B14F-4D97-AF65-F5344CB8AC3E}">
        <p14:creationId xmlns:p14="http://schemas.microsoft.com/office/powerpoint/2010/main" val="162996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023776-DDAF-474E-9F22-71676A097BDF}"/>
              </a:ext>
            </a:extLst>
          </p:cNvPr>
          <p:cNvSpPr>
            <a:spLocks noGrp="1"/>
          </p:cNvSpPr>
          <p:nvPr>
            <p:ph type="dt" sz="half" idx="10"/>
          </p:nvPr>
        </p:nvSpPr>
        <p:spPr>
          <a:xfrm>
            <a:off x="812075" y="6675437"/>
            <a:ext cx="1186543" cy="365125"/>
          </a:xfrm>
        </p:spPr>
        <p:txBody>
          <a:bodyPr/>
          <a:lstStyle>
            <a:lvl1pPr>
              <a:defRPr b="1">
                <a:solidFill>
                  <a:schemeClr val="tx1"/>
                </a:solidFill>
              </a:defRPr>
            </a:lvl1pPr>
          </a:lstStyle>
          <a:p>
            <a:fld id="{21147E1D-9815-4076-866F-729B2333A33D}" type="datetime1">
              <a:rPr lang="en-US" smtClean="0"/>
              <a:t>10/26/2020</a:t>
            </a:fld>
            <a:endParaRPr lang="en-US"/>
          </a:p>
        </p:txBody>
      </p:sp>
      <p:sp>
        <p:nvSpPr>
          <p:cNvPr id="5" name="Frame 4">
            <a:extLst>
              <a:ext uri="{FF2B5EF4-FFF2-40B4-BE49-F238E27FC236}">
                <a16:creationId xmlns:a16="http://schemas.microsoft.com/office/drawing/2014/main" id="{ECEFD902-BF88-45D7-B574-DBA39F914138}"/>
              </a:ext>
            </a:extLst>
          </p:cNvPr>
          <p:cNvSpPr/>
          <p:nvPr userDrawn="1"/>
        </p:nvSpPr>
        <p:spPr>
          <a:xfrm>
            <a:off x="2177" y="0"/>
            <a:ext cx="12189823" cy="7053943"/>
          </a:xfrm>
          <a:prstGeom prst="frame">
            <a:avLst>
              <a:gd name="adj1" fmla="val 1574"/>
            </a:avLst>
          </a:prstGeom>
          <a:gradFill>
            <a:gsLst>
              <a:gs pos="9000">
                <a:srgbClr val="7030A0"/>
              </a:gs>
              <a:gs pos="42000">
                <a:srgbClr val="FFFF00"/>
              </a:gs>
              <a:gs pos="82000">
                <a:schemeClr val="accent6">
                  <a:lumMod val="50000"/>
                </a:schemeClr>
              </a:gs>
              <a:gs pos="100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33904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6B4A4-979E-4CF4-8445-90A3EC6022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3E3B9C-7974-4298-BE42-DBB917A6C0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96922B-47BA-468B-AF8F-ACE7454FE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C8D905-0C40-4249-90E3-041663EF743F}"/>
              </a:ext>
            </a:extLst>
          </p:cNvPr>
          <p:cNvSpPr>
            <a:spLocks noGrp="1"/>
          </p:cNvSpPr>
          <p:nvPr>
            <p:ph type="dt" sz="half" idx="10"/>
          </p:nvPr>
        </p:nvSpPr>
        <p:spPr/>
        <p:txBody>
          <a:bodyPr/>
          <a:lstStyle/>
          <a:p>
            <a:fld id="{6D7D8614-CBA5-43AD-BE31-1723E1227D12}" type="datetime1">
              <a:rPr lang="en-US" smtClean="0"/>
              <a:t>10/26/2020</a:t>
            </a:fld>
            <a:endParaRPr lang="en-US"/>
          </a:p>
        </p:txBody>
      </p:sp>
      <p:sp>
        <p:nvSpPr>
          <p:cNvPr id="6" name="Footer Placeholder 5">
            <a:extLst>
              <a:ext uri="{FF2B5EF4-FFF2-40B4-BE49-F238E27FC236}">
                <a16:creationId xmlns:a16="http://schemas.microsoft.com/office/drawing/2014/main" id="{DB137C21-636D-4548-8825-9CE7D96B22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ED72E-E0CB-491B-9C66-2F1A0F2E8C14}"/>
              </a:ext>
            </a:extLst>
          </p:cNvPr>
          <p:cNvSpPr>
            <a:spLocks noGrp="1"/>
          </p:cNvSpPr>
          <p:nvPr>
            <p:ph type="sldNum" sz="quarter" idx="12"/>
          </p:nvPr>
        </p:nvSpPr>
        <p:spPr/>
        <p:txBody>
          <a:bodyPr/>
          <a:lstStyle/>
          <a:p>
            <a:fld id="{6C0DECE9-F707-44E5-AA75-F39CD98E5A02}" type="slidenum">
              <a:rPr lang="en-US" smtClean="0"/>
              <a:t>‹#›</a:t>
            </a:fld>
            <a:endParaRPr lang="en-US"/>
          </a:p>
        </p:txBody>
      </p:sp>
    </p:spTree>
    <p:extLst>
      <p:ext uri="{BB962C8B-B14F-4D97-AF65-F5344CB8AC3E}">
        <p14:creationId xmlns:p14="http://schemas.microsoft.com/office/powerpoint/2010/main" val="381705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FB50-366D-4727-BB14-9E1E7556EB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F74A31-DB73-4E6C-A381-B2085AFF95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74FEA-0297-4EFA-873A-CCC67F515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7C8402-61E0-45A2-88A4-D499FA2BF9CD}"/>
              </a:ext>
            </a:extLst>
          </p:cNvPr>
          <p:cNvSpPr>
            <a:spLocks noGrp="1"/>
          </p:cNvSpPr>
          <p:nvPr>
            <p:ph type="dt" sz="half" idx="10"/>
          </p:nvPr>
        </p:nvSpPr>
        <p:spPr/>
        <p:txBody>
          <a:bodyPr/>
          <a:lstStyle/>
          <a:p>
            <a:fld id="{D81C7BC5-2F3A-4320-936C-763243E70C8B}" type="datetime1">
              <a:rPr lang="en-US" smtClean="0"/>
              <a:t>10/26/2020</a:t>
            </a:fld>
            <a:endParaRPr lang="en-US"/>
          </a:p>
        </p:txBody>
      </p:sp>
      <p:sp>
        <p:nvSpPr>
          <p:cNvPr id="6" name="Footer Placeholder 5">
            <a:extLst>
              <a:ext uri="{FF2B5EF4-FFF2-40B4-BE49-F238E27FC236}">
                <a16:creationId xmlns:a16="http://schemas.microsoft.com/office/drawing/2014/main" id="{BF05195F-A0B1-4896-8F38-9CB40AA91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69AF1A-7AF7-43D6-8FC3-5B06F87A30BB}"/>
              </a:ext>
            </a:extLst>
          </p:cNvPr>
          <p:cNvSpPr>
            <a:spLocks noGrp="1"/>
          </p:cNvSpPr>
          <p:nvPr>
            <p:ph type="sldNum" sz="quarter" idx="12"/>
          </p:nvPr>
        </p:nvSpPr>
        <p:spPr/>
        <p:txBody>
          <a:bodyPr/>
          <a:lstStyle/>
          <a:p>
            <a:fld id="{6C0DECE9-F707-44E5-AA75-F39CD98E5A02}" type="slidenum">
              <a:rPr lang="en-US" smtClean="0"/>
              <a:t>‹#›</a:t>
            </a:fld>
            <a:endParaRPr lang="en-US"/>
          </a:p>
        </p:txBody>
      </p:sp>
    </p:spTree>
    <p:extLst>
      <p:ext uri="{BB962C8B-B14F-4D97-AF65-F5344CB8AC3E}">
        <p14:creationId xmlns:p14="http://schemas.microsoft.com/office/powerpoint/2010/main" val="414148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C87B04-9692-4D9C-AFF3-20D336BA24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707590-5704-45FF-B8F3-736AB9ADC3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8B18F-C48D-459D-ABA3-90A450E1A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EAE1E-38D8-4E51-8A46-391AB18B4B69}" type="datetime1">
              <a:rPr lang="en-US" smtClean="0"/>
              <a:t>10/26/2020</a:t>
            </a:fld>
            <a:endParaRPr lang="en-US"/>
          </a:p>
        </p:txBody>
      </p:sp>
      <p:sp>
        <p:nvSpPr>
          <p:cNvPr id="5" name="Footer Placeholder 4">
            <a:extLst>
              <a:ext uri="{FF2B5EF4-FFF2-40B4-BE49-F238E27FC236}">
                <a16:creationId xmlns:a16="http://schemas.microsoft.com/office/drawing/2014/main" id="{5CA90E09-339B-4CB7-A7C5-851100CDC9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0F0925-FFD8-4F14-AAD5-BF78202E20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DECE9-F707-44E5-AA75-F39CD98E5A02}" type="slidenum">
              <a:rPr lang="en-US" smtClean="0"/>
              <a:t>‹#›</a:t>
            </a:fld>
            <a:endParaRPr lang="en-US"/>
          </a:p>
        </p:txBody>
      </p:sp>
    </p:spTree>
    <p:extLst>
      <p:ext uri="{BB962C8B-B14F-4D97-AF65-F5344CB8AC3E}">
        <p14:creationId xmlns:p14="http://schemas.microsoft.com/office/powerpoint/2010/main" val="2695476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fif"/><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101C88-2D39-4495-A317-F5014F2CB327}"/>
              </a:ext>
            </a:extLst>
          </p:cNvPr>
          <p:cNvSpPr>
            <a:spLocks noGrp="1"/>
          </p:cNvSpPr>
          <p:nvPr>
            <p:ph type="dt" sz="half" idx="10"/>
          </p:nvPr>
        </p:nvSpPr>
        <p:spPr/>
        <p:txBody>
          <a:bodyPr/>
          <a:lstStyle/>
          <a:p>
            <a:fld id="{21147E1D-9815-4076-866F-729B2333A33D}" type="datetime1">
              <a:rPr lang="en-US" smtClean="0"/>
              <a:t>10/26/2020</a:t>
            </a:fld>
            <a:endParaRPr lang="en-US"/>
          </a:p>
        </p:txBody>
      </p:sp>
      <p:pic>
        <p:nvPicPr>
          <p:cNvPr id="3" name="Picture 2">
            <a:extLst>
              <a:ext uri="{FF2B5EF4-FFF2-40B4-BE49-F238E27FC236}">
                <a16:creationId xmlns:a16="http://schemas.microsoft.com/office/drawing/2014/main" id="{F1C240F0-9C5B-436C-ADE0-48E7FFA1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11" y="144379"/>
            <a:ext cx="11944777" cy="6713621"/>
          </a:xfrm>
          <a:prstGeom prst="rect">
            <a:avLst/>
          </a:prstGeom>
        </p:spPr>
      </p:pic>
      <p:pic>
        <p:nvPicPr>
          <p:cNvPr id="4" name="Picture 3">
            <a:extLst>
              <a:ext uri="{FF2B5EF4-FFF2-40B4-BE49-F238E27FC236}">
                <a16:creationId xmlns:a16="http://schemas.microsoft.com/office/drawing/2014/main" id="{A534741E-4C69-4E48-AE66-C6F9AA36F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998" y="1849387"/>
            <a:ext cx="6415019" cy="2945995"/>
          </a:xfrm>
          <a:prstGeom prst="rect">
            <a:avLst/>
          </a:prstGeom>
        </p:spPr>
      </p:pic>
    </p:spTree>
    <p:extLst>
      <p:ext uri="{BB962C8B-B14F-4D97-AF65-F5344CB8AC3E}">
        <p14:creationId xmlns:p14="http://schemas.microsoft.com/office/powerpoint/2010/main" val="237196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065341-C135-403B-9D40-2AC5E6CF18D1}"/>
              </a:ext>
            </a:extLst>
          </p:cNvPr>
          <p:cNvSpPr>
            <a:spLocks noGrp="1"/>
          </p:cNvSpPr>
          <p:nvPr>
            <p:ph type="dt" sz="half" idx="10"/>
          </p:nvPr>
        </p:nvSpPr>
        <p:spPr/>
        <p:txBody>
          <a:bodyPr/>
          <a:lstStyle/>
          <a:p>
            <a:fld id="{21147E1D-9815-4076-866F-729B2333A33D}" type="datetime1">
              <a:rPr lang="en-US" smtClean="0"/>
              <a:t>10/26/2020</a:t>
            </a:fld>
            <a:endParaRPr lang="en-US"/>
          </a:p>
        </p:txBody>
      </p:sp>
      <p:sp>
        <p:nvSpPr>
          <p:cNvPr id="3" name="TextBox 2">
            <a:extLst>
              <a:ext uri="{FF2B5EF4-FFF2-40B4-BE49-F238E27FC236}">
                <a16:creationId xmlns:a16="http://schemas.microsoft.com/office/drawing/2014/main" id="{8B1C6544-4AE0-4215-9CE3-B7B547032B8E}"/>
              </a:ext>
            </a:extLst>
          </p:cNvPr>
          <p:cNvSpPr txBox="1"/>
          <p:nvPr/>
        </p:nvSpPr>
        <p:spPr>
          <a:xfrm>
            <a:off x="1298222" y="426113"/>
            <a:ext cx="9595556"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Listen to the text again and complete the chart.</a:t>
            </a:r>
          </a:p>
        </p:txBody>
      </p:sp>
      <p:sp>
        <p:nvSpPr>
          <p:cNvPr id="4" name="Rectangle: Rounded Corners 3">
            <a:extLst>
              <a:ext uri="{FF2B5EF4-FFF2-40B4-BE49-F238E27FC236}">
                <a16:creationId xmlns:a16="http://schemas.microsoft.com/office/drawing/2014/main" id="{C436675C-3221-4C8B-B0AB-2CE39FD681EC}"/>
              </a:ext>
            </a:extLst>
          </p:cNvPr>
          <p:cNvSpPr/>
          <p:nvPr/>
        </p:nvSpPr>
        <p:spPr>
          <a:xfrm>
            <a:off x="5418665" y="1636888"/>
            <a:ext cx="4323646" cy="40640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BDB046F-1AD7-45E2-9A9E-650201B4D113}"/>
              </a:ext>
            </a:extLst>
          </p:cNvPr>
          <p:cNvSpPr/>
          <p:nvPr/>
        </p:nvSpPr>
        <p:spPr>
          <a:xfrm>
            <a:off x="5418665" y="1636889"/>
            <a:ext cx="4752624" cy="56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118C6769-E0FA-4F08-A7C6-D573D667D8B0}"/>
              </a:ext>
            </a:extLst>
          </p:cNvPr>
          <p:cNvGraphicFramePr>
            <a:graphicFrameLocks noGrp="1"/>
          </p:cNvGraphicFramePr>
          <p:nvPr>
            <p:extLst>
              <p:ext uri="{D42A27DB-BD31-4B8C-83A1-F6EECF244321}">
                <p14:modId xmlns:p14="http://schemas.microsoft.com/office/powerpoint/2010/main" val="1793580744"/>
              </p:ext>
            </p:extLst>
          </p:nvPr>
        </p:nvGraphicFramePr>
        <p:xfrm>
          <a:off x="688621" y="1072444"/>
          <a:ext cx="10859912" cy="5104816"/>
        </p:xfrm>
        <a:graphic>
          <a:graphicData uri="http://schemas.openxmlformats.org/drawingml/2006/table">
            <a:tbl>
              <a:tblPr firstRow="1" bandRow="1">
                <a:tableStyleId>{5C22544A-7EE6-4342-B048-85BDC9FD1C3A}</a:tableStyleId>
              </a:tblPr>
              <a:tblGrid>
                <a:gridCol w="4639735">
                  <a:extLst>
                    <a:ext uri="{9D8B030D-6E8A-4147-A177-3AD203B41FA5}">
                      <a16:colId xmlns:a16="http://schemas.microsoft.com/office/drawing/2014/main" val="1894685281"/>
                    </a:ext>
                  </a:extLst>
                </a:gridCol>
                <a:gridCol w="6220177">
                  <a:extLst>
                    <a:ext uri="{9D8B030D-6E8A-4147-A177-3AD203B41FA5}">
                      <a16:colId xmlns:a16="http://schemas.microsoft.com/office/drawing/2014/main" val="2295613787"/>
                    </a:ext>
                  </a:extLst>
                </a:gridCol>
              </a:tblGrid>
              <a:tr h="528012">
                <a:tc>
                  <a:txBody>
                    <a:bodyPr/>
                    <a:lstStyle/>
                    <a:p>
                      <a:r>
                        <a:rPr lang="en-US" sz="2000" b="1" dirty="0">
                          <a:latin typeface="Times New Roman" panose="02020603050405020304" pitchFamily="18" charset="0"/>
                          <a:cs typeface="Times New Roman" panose="02020603050405020304" pitchFamily="18" charset="0"/>
                        </a:rPr>
                        <a:t>Statue of Liberty</a:t>
                      </a:r>
                    </a:p>
                  </a:txBody>
                  <a:tcPr>
                    <a:solidFill>
                      <a:schemeClr val="accent1"/>
                    </a:solidFill>
                  </a:tcPr>
                </a:tc>
                <a:tc>
                  <a:txBody>
                    <a:bodyPr/>
                    <a:lstStyle/>
                    <a:p>
                      <a:r>
                        <a:rPr lang="en-US" sz="2000" b="1" dirty="0">
                          <a:latin typeface="Times New Roman" panose="02020603050405020304" pitchFamily="18" charset="0"/>
                          <a:cs typeface="Times New Roman" panose="02020603050405020304" pitchFamily="18" charset="0"/>
                        </a:rPr>
                        <a:t>          Information</a:t>
                      </a:r>
                    </a:p>
                  </a:txBody>
                  <a:tcPr>
                    <a:solidFill>
                      <a:schemeClr val="accent1"/>
                    </a:solidFill>
                  </a:tcPr>
                </a:tc>
                <a:extLst>
                  <a:ext uri="{0D108BD9-81ED-4DB2-BD59-A6C34878D82A}">
                    <a16:rowId xmlns:a16="http://schemas.microsoft.com/office/drawing/2014/main" val="2114928997"/>
                  </a:ext>
                </a:extLst>
              </a:tr>
              <a:tr h="487988">
                <a:tc>
                  <a:txBody>
                    <a:bodyPr/>
                    <a:lstStyle/>
                    <a:p>
                      <a:r>
                        <a:rPr lang="en-US" sz="2000" b="1" dirty="0">
                          <a:latin typeface="Times New Roman" panose="02020603050405020304" pitchFamily="18" charset="0"/>
                          <a:cs typeface="Times New Roman" panose="02020603050405020304" pitchFamily="18" charset="0"/>
                        </a:rPr>
                        <a:t> Situated</a:t>
                      </a:r>
                    </a:p>
                  </a:txBody>
                  <a:tcPr>
                    <a:solidFill>
                      <a:srgbClr val="99FF33"/>
                    </a:solidFill>
                  </a:tcPr>
                </a:tc>
                <a:tc>
                  <a:txBody>
                    <a:bodyPr/>
                    <a:lstStyle/>
                    <a:p>
                      <a:r>
                        <a:rPr lang="en-US" sz="2000" b="1" dirty="0">
                          <a:latin typeface="Times New Roman" panose="02020603050405020304" pitchFamily="18" charset="0"/>
                          <a:cs typeface="Times New Roman" panose="02020603050405020304" pitchFamily="18" charset="0"/>
                        </a:rPr>
                        <a:t> </a:t>
                      </a:r>
                    </a:p>
                  </a:txBody>
                  <a:tcPr>
                    <a:solidFill>
                      <a:srgbClr val="99FF33"/>
                    </a:solidFill>
                  </a:tcPr>
                </a:tc>
                <a:extLst>
                  <a:ext uri="{0D108BD9-81ED-4DB2-BD59-A6C34878D82A}">
                    <a16:rowId xmlns:a16="http://schemas.microsoft.com/office/drawing/2014/main" val="264283988"/>
                  </a:ext>
                </a:extLst>
              </a:tr>
              <a:tr h="412042">
                <a:tc>
                  <a:txBody>
                    <a:bodyPr/>
                    <a:lstStyle/>
                    <a:p>
                      <a:r>
                        <a:rPr lang="en-US" sz="2000" b="1" dirty="0">
                          <a:latin typeface="Times New Roman" panose="02020603050405020304" pitchFamily="18" charset="0"/>
                          <a:cs typeface="Times New Roman" panose="02020603050405020304" pitchFamily="18" charset="0"/>
                        </a:rPr>
                        <a:t> artist</a:t>
                      </a:r>
                    </a:p>
                  </a:txBody>
                  <a:tcPr>
                    <a:solidFill>
                      <a:srgbClr val="99FF33"/>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rgbClr val="99FF33"/>
                    </a:solidFill>
                  </a:tcPr>
                </a:tc>
                <a:extLst>
                  <a:ext uri="{0D108BD9-81ED-4DB2-BD59-A6C34878D82A}">
                    <a16:rowId xmlns:a16="http://schemas.microsoft.com/office/drawing/2014/main" val="308359900"/>
                  </a:ext>
                </a:extLst>
              </a:tr>
              <a:tr h="412042">
                <a:tc>
                  <a:txBody>
                    <a:bodyPr/>
                    <a:lstStyle/>
                    <a:p>
                      <a:r>
                        <a:rPr lang="en-US" sz="2000" b="1" dirty="0">
                          <a:latin typeface="Times New Roman" panose="02020603050405020304" pitchFamily="18" charset="0"/>
                          <a:cs typeface="Times New Roman" panose="02020603050405020304" pitchFamily="18" charset="0"/>
                        </a:rPr>
                        <a:t> gift from</a:t>
                      </a:r>
                    </a:p>
                  </a:txBody>
                  <a:tcPr>
                    <a:solidFill>
                      <a:srgbClr val="99FF33"/>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rgbClr val="99FF33"/>
                    </a:solidFill>
                  </a:tcPr>
                </a:tc>
                <a:extLst>
                  <a:ext uri="{0D108BD9-81ED-4DB2-BD59-A6C34878D82A}">
                    <a16:rowId xmlns:a16="http://schemas.microsoft.com/office/drawing/2014/main" val="2574001939"/>
                  </a:ext>
                </a:extLst>
              </a:tr>
              <a:tr h="369462">
                <a:tc>
                  <a:txBody>
                    <a:bodyPr/>
                    <a:lstStyle/>
                    <a:p>
                      <a:r>
                        <a:rPr lang="en-US" sz="2000" b="1" dirty="0">
                          <a:latin typeface="Times New Roman" panose="02020603050405020304" pitchFamily="18" charset="0"/>
                          <a:cs typeface="Times New Roman" panose="02020603050405020304" pitchFamily="18" charset="0"/>
                        </a:rPr>
                        <a:t> reason for the gift</a:t>
                      </a:r>
                    </a:p>
                  </a:txBody>
                  <a:tcPr>
                    <a:solidFill>
                      <a:srgbClr val="99FF33"/>
                    </a:solidFill>
                  </a:tcPr>
                </a:tc>
                <a:tc>
                  <a:txBody>
                    <a:bodyPr/>
                    <a:lstStyle/>
                    <a:p>
                      <a:r>
                        <a:rPr lang="en-US" sz="2000" b="1" dirty="0">
                          <a:latin typeface="Times New Roman" panose="02020603050405020304" pitchFamily="18" charset="0"/>
                          <a:cs typeface="Times New Roman" panose="02020603050405020304" pitchFamily="18" charset="0"/>
                        </a:rPr>
                        <a:t> </a:t>
                      </a:r>
                    </a:p>
                  </a:txBody>
                  <a:tcPr>
                    <a:solidFill>
                      <a:srgbClr val="99FF33"/>
                    </a:solidFill>
                  </a:tcPr>
                </a:tc>
                <a:extLst>
                  <a:ext uri="{0D108BD9-81ED-4DB2-BD59-A6C34878D82A}">
                    <a16:rowId xmlns:a16="http://schemas.microsoft.com/office/drawing/2014/main" val="1411806325"/>
                  </a:ext>
                </a:extLst>
              </a:tr>
              <a:tr h="412042">
                <a:tc>
                  <a:txBody>
                    <a:bodyPr/>
                    <a:lstStyle/>
                    <a:p>
                      <a:r>
                        <a:rPr lang="en-US" sz="2000" b="1" dirty="0">
                          <a:latin typeface="Times New Roman" panose="02020603050405020304" pitchFamily="18" charset="0"/>
                          <a:cs typeface="Times New Roman" panose="02020603050405020304" pitchFamily="18" charset="0"/>
                        </a:rPr>
                        <a:t> presented on</a:t>
                      </a:r>
                    </a:p>
                  </a:txBody>
                  <a:tcPr>
                    <a:solidFill>
                      <a:srgbClr val="99FF33"/>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rgbClr val="99FF33"/>
                    </a:solidFill>
                  </a:tcPr>
                </a:tc>
                <a:extLst>
                  <a:ext uri="{0D108BD9-81ED-4DB2-BD59-A6C34878D82A}">
                    <a16:rowId xmlns:a16="http://schemas.microsoft.com/office/drawing/2014/main" val="506017504"/>
                  </a:ext>
                </a:extLst>
              </a:tr>
              <a:tr h="412042">
                <a:tc>
                  <a:txBody>
                    <a:bodyPr/>
                    <a:lstStyle/>
                    <a:p>
                      <a:r>
                        <a:rPr lang="en-US" sz="2000" b="1" dirty="0">
                          <a:latin typeface="Times New Roman" panose="02020603050405020304" pitchFamily="18" charset="0"/>
                          <a:cs typeface="Times New Roman" panose="02020603050405020304" pitchFamily="18" charset="0"/>
                        </a:rPr>
                        <a:t> occasion</a:t>
                      </a:r>
                    </a:p>
                  </a:txBody>
                  <a:tcPr>
                    <a:solidFill>
                      <a:srgbClr val="99FF33"/>
                    </a:solidFill>
                  </a:tcPr>
                </a:tc>
                <a:tc>
                  <a:txBody>
                    <a:bodyPr/>
                    <a:lstStyle/>
                    <a:p>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solidFill>
                      <a:srgbClr val="99FF33"/>
                    </a:solidFill>
                  </a:tcPr>
                </a:tc>
                <a:extLst>
                  <a:ext uri="{0D108BD9-81ED-4DB2-BD59-A6C34878D82A}">
                    <a16:rowId xmlns:a16="http://schemas.microsoft.com/office/drawing/2014/main" val="249594949"/>
                  </a:ext>
                </a:extLst>
              </a:tr>
              <a:tr h="412042">
                <a:tc>
                  <a:txBody>
                    <a:bodyPr/>
                    <a:lstStyle/>
                    <a:p>
                      <a:r>
                        <a:rPr lang="en-US" sz="2000" b="1" dirty="0">
                          <a:latin typeface="Times New Roman" panose="02020603050405020304" pitchFamily="18" charset="0"/>
                          <a:cs typeface="Times New Roman" panose="02020603050405020304" pitchFamily="18" charset="0"/>
                        </a:rPr>
                        <a:t> the statue symbolizes</a:t>
                      </a:r>
                    </a:p>
                  </a:txBody>
                  <a:tcPr>
                    <a:solidFill>
                      <a:srgbClr val="99FF33"/>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rgbClr val="99FF33"/>
                    </a:solidFill>
                  </a:tcPr>
                </a:tc>
                <a:extLst>
                  <a:ext uri="{0D108BD9-81ED-4DB2-BD59-A6C34878D82A}">
                    <a16:rowId xmlns:a16="http://schemas.microsoft.com/office/drawing/2014/main" val="1332625089"/>
                  </a:ext>
                </a:extLst>
              </a:tr>
              <a:tr h="412042">
                <a:tc>
                  <a:txBody>
                    <a:bodyPr/>
                    <a:lstStyle/>
                    <a:p>
                      <a:r>
                        <a:rPr lang="en-US" sz="2000" b="1" dirty="0">
                          <a:latin typeface="Times New Roman" panose="02020603050405020304" pitchFamily="18" charset="0"/>
                          <a:cs typeface="Times New Roman" panose="02020603050405020304" pitchFamily="18" charset="0"/>
                        </a:rPr>
                        <a:t> framework</a:t>
                      </a:r>
                    </a:p>
                  </a:txBody>
                  <a:tcPr>
                    <a:solidFill>
                      <a:srgbClr val="99FF33"/>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rgbClr val="99FF33"/>
                    </a:solidFill>
                  </a:tcPr>
                </a:tc>
                <a:extLst>
                  <a:ext uri="{0D108BD9-81ED-4DB2-BD59-A6C34878D82A}">
                    <a16:rowId xmlns:a16="http://schemas.microsoft.com/office/drawing/2014/main" val="2354934402"/>
                  </a:ext>
                </a:extLst>
              </a:tr>
              <a:tr h="412042">
                <a:tc>
                  <a:txBody>
                    <a:bodyPr/>
                    <a:lstStyle/>
                    <a:p>
                      <a:r>
                        <a:rPr lang="en-US" sz="2000" b="1" dirty="0">
                          <a:latin typeface="Times New Roman" panose="02020603050405020304" pitchFamily="18" charset="0"/>
                          <a:cs typeface="Times New Roman" panose="02020603050405020304" pitchFamily="18" charset="0"/>
                        </a:rPr>
                        <a:t> amount of copper used</a:t>
                      </a:r>
                    </a:p>
                  </a:txBody>
                  <a:tcPr>
                    <a:solidFill>
                      <a:srgbClr val="99FF33"/>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rgbClr val="99FF33"/>
                    </a:solidFill>
                  </a:tcPr>
                </a:tc>
                <a:extLst>
                  <a:ext uri="{0D108BD9-81ED-4DB2-BD59-A6C34878D82A}">
                    <a16:rowId xmlns:a16="http://schemas.microsoft.com/office/drawing/2014/main" val="1599049440"/>
                  </a:ext>
                </a:extLst>
              </a:tr>
              <a:tr h="367214">
                <a:tc>
                  <a:txBody>
                    <a:bodyPr/>
                    <a:lstStyle/>
                    <a:p>
                      <a:r>
                        <a:rPr lang="en-US" sz="2000" b="1" dirty="0">
                          <a:latin typeface="Times New Roman" panose="02020603050405020304" pitchFamily="18" charset="0"/>
                          <a:cs typeface="Times New Roman" panose="02020603050405020304" pitchFamily="18" charset="0"/>
                        </a:rPr>
                        <a:t> weight</a:t>
                      </a:r>
                    </a:p>
                  </a:txBody>
                  <a:tcPr>
                    <a:solidFill>
                      <a:srgbClr val="99FF33"/>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rgbClr val="99FF33"/>
                    </a:solidFill>
                  </a:tcPr>
                </a:tc>
                <a:extLst>
                  <a:ext uri="{0D108BD9-81ED-4DB2-BD59-A6C34878D82A}">
                    <a16:rowId xmlns:a16="http://schemas.microsoft.com/office/drawing/2014/main" val="2882780792"/>
                  </a:ext>
                </a:extLst>
              </a:tr>
              <a:tr h="412042">
                <a:tc>
                  <a:txBody>
                    <a:bodyPr/>
                    <a:lstStyle/>
                    <a:p>
                      <a:r>
                        <a:rPr lang="en-US" sz="2000" b="1" dirty="0">
                          <a:latin typeface="Times New Roman" panose="02020603050405020304" pitchFamily="18" charset="0"/>
                          <a:cs typeface="Times New Roman" panose="02020603050405020304" pitchFamily="18" charset="0"/>
                        </a:rPr>
                        <a:t> year of UNESCO World Heritage Site</a:t>
                      </a:r>
                    </a:p>
                  </a:txBody>
                  <a:tcPr>
                    <a:solidFill>
                      <a:srgbClr val="99FF33"/>
                    </a:solidFill>
                  </a:tcPr>
                </a:tc>
                <a:tc>
                  <a:txBody>
                    <a:bodyPr/>
                    <a:lstStyle/>
                    <a:p>
                      <a:endParaRPr lang="en-US" sz="2000" b="1" dirty="0">
                        <a:latin typeface="Times New Roman" panose="02020603050405020304" pitchFamily="18" charset="0"/>
                        <a:cs typeface="Times New Roman" panose="02020603050405020304" pitchFamily="18" charset="0"/>
                      </a:endParaRPr>
                    </a:p>
                  </a:txBody>
                  <a:tcPr>
                    <a:solidFill>
                      <a:srgbClr val="99FF33"/>
                    </a:solidFill>
                  </a:tcPr>
                </a:tc>
                <a:extLst>
                  <a:ext uri="{0D108BD9-81ED-4DB2-BD59-A6C34878D82A}">
                    <a16:rowId xmlns:a16="http://schemas.microsoft.com/office/drawing/2014/main" val="1277277902"/>
                  </a:ext>
                </a:extLst>
              </a:tr>
            </a:tbl>
          </a:graphicData>
        </a:graphic>
      </p:graphicFrame>
      <p:graphicFrame>
        <p:nvGraphicFramePr>
          <p:cNvPr id="7" name="Table 6">
            <a:extLst>
              <a:ext uri="{FF2B5EF4-FFF2-40B4-BE49-F238E27FC236}">
                <a16:creationId xmlns:a16="http://schemas.microsoft.com/office/drawing/2014/main" id="{A88CC3E6-EAAB-4519-B34B-39DB013847BA}"/>
              </a:ext>
            </a:extLst>
          </p:cNvPr>
          <p:cNvGraphicFramePr>
            <a:graphicFrameLocks noGrp="1"/>
          </p:cNvGraphicFramePr>
          <p:nvPr>
            <p:extLst>
              <p:ext uri="{D42A27DB-BD31-4B8C-83A1-F6EECF244321}">
                <p14:modId xmlns:p14="http://schemas.microsoft.com/office/powerpoint/2010/main" val="1037043558"/>
              </p:ext>
            </p:extLst>
          </p:nvPr>
        </p:nvGraphicFramePr>
        <p:xfrm>
          <a:off x="5350926" y="1636607"/>
          <a:ext cx="6152453" cy="386361"/>
        </p:xfrm>
        <a:graphic>
          <a:graphicData uri="http://schemas.openxmlformats.org/drawingml/2006/table">
            <a:tbl>
              <a:tblPr firstRow="1" bandRow="1">
                <a:tableStyleId>{5C22544A-7EE6-4342-B048-85BDC9FD1C3A}</a:tableStyleId>
              </a:tblPr>
              <a:tblGrid>
                <a:gridCol w="6152453">
                  <a:extLst>
                    <a:ext uri="{9D8B030D-6E8A-4147-A177-3AD203B41FA5}">
                      <a16:colId xmlns:a16="http://schemas.microsoft.com/office/drawing/2014/main" val="3675355195"/>
                    </a:ext>
                  </a:extLst>
                </a:gridCol>
              </a:tblGrid>
              <a:tr h="386361">
                <a:tc>
                  <a:txBody>
                    <a:bodyPr/>
                    <a:lstStyle/>
                    <a:p>
                      <a:r>
                        <a:rPr lang="en-US" dirty="0"/>
                        <a:t>on liberty island New York </a:t>
                      </a:r>
                      <a:r>
                        <a:rPr lang="en-US" dirty="0" err="1"/>
                        <a:t>Harbour</a:t>
                      </a:r>
                      <a:r>
                        <a:rPr lang="en-US" dirty="0"/>
                        <a:t>.</a:t>
                      </a:r>
                    </a:p>
                  </a:txBody>
                  <a:tcPr/>
                </a:tc>
                <a:extLst>
                  <a:ext uri="{0D108BD9-81ED-4DB2-BD59-A6C34878D82A}">
                    <a16:rowId xmlns:a16="http://schemas.microsoft.com/office/drawing/2014/main" val="287392409"/>
                  </a:ext>
                </a:extLst>
              </a:tr>
            </a:tbl>
          </a:graphicData>
        </a:graphic>
      </p:graphicFrame>
      <p:graphicFrame>
        <p:nvGraphicFramePr>
          <p:cNvPr id="8" name="Table 7">
            <a:extLst>
              <a:ext uri="{FF2B5EF4-FFF2-40B4-BE49-F238E27FC236}">
                <a16:creationId xmlns:a16="http://schemas.microsoft.com/office/drawing/2014/main" id="{2FF1E83D-6C4E-4811-AA17-93B9F0C8CFFD}"/>
              </a:ext>
            </a:extLst>
          </p:cNvPr>
          <p:cNvGraphicFramePr>
            <a:graphicFrameLocks noGrp="1"/>
          </p:cNvGraphicFramePr>
          <p:nvPr>
            <p:extLst>
              <p:ext uri="{D42A27DB-BD31-4B8C-83A1-F6EECF244321}">
                <p14:modId xmlns:p14="http://schemas.microsoft.com/office/powerpoint/2010/main" val="1476938151"/>
              </p:ext>
            </p:extLst>
          </p:nvPr>
        </p:nvGraphicFramePr>
        <p:xfrm>
          <a:off x="5362223" y="2085061"/>
          <a:ext cx="6152444" cy="365760"/>
        </p:xfrm>
        <a:graphic>
          <a:graphicData uri="http://schemas.openxmlformats.org/drawingml/2006/table">
            <a:tbl>
              <a:tblPr firstRow="1" bandRow="1">
                <a:tableStyleId>{5C22544A-7EE6-4342-B048-85BDC9FD1C3A}</a:tableStyleId>
              </a:tblPr>
              <a:tblGrid>
                <a:gridCol w="6152444">
                  <a:extLst>
                    <a:ext uri="{9D8B030D-6E8A-4147-A177-3AD203B41FA5}">
                      <a16:colId xmlns:a16="http://schemas.microsoft.com/office/drawing/2014/main" val="2025110395"/>
                    </a:ext>
                  </a:extLst>
                </a:gridCol>
              </a:tblGrid>
              <a:tr h="178627">
                <a:tc>
                  <a:txBody>
                    <a:bodyPr/>
                    <a:lstStyle/>
                    <a:p>
                      <a:r>
                        <a:rPr lang="en-US" dirty="0"/>
                        <a:t>Frederic Auguste Bartholdi</a:t>
                      </a:r>
                    </a:p>
                  </a:txBody>
                  <a:tcPr/>
                </a:tc>
                <a:extLst>
                  <a:ext uri="{0D108BD9-81ED-4DB2-BD59-A6C34878D82A}">
                    <a16:rowId xmlns:a16="http://schemas.microsoft.com/office/drawing/2014/main" val="791777071"/>
                  </a:ext>
                </a:extLst>
              </a:tr>
            </a:tbl>
          </a:graphicData>
        </a:graphic>
      </p:graphicFrame>
      <p:graphicFrame>
        <p:nvGraphicFramePr>
          <p:cNvPr id="9" name="Table 8">
            <a:extLst>
              <a:ext uri="{FF2B5EF4-FFF2-40B4-BE49-F238E27FC236}">
                <a16:creationId xmlns:a16="http://schemas.microsoft.com/office/drawing/2014/main" id="{52A16476-2C9A-498C-9787-4A7E40681FCC}"/>
              </a:ext>
            </a:extLst>
          </p:cNvPr>
          <p:cNvGraphicFramePr>
            <a:graphicFrameLocks noGrp="1"/>
          </p:cNvGraphicFramePr>
          <p:nvPr>
            <p:extLst>
              <p:ext uri="{D42A27DB-BD31-4B8C-83A1-F6EECF244321}">
                <p14:modId xmlns:p14="http://schemas.microsoft.com/office/powerpoint/2010/main" val="1521594777"/>
              </p:ext>
            </p:extLst>
          </p:nvPr>
        </p:nvGraphicFramePr>
        <p:xfrm>
          <a:off x="5373510" y="2483595"/>
          <a:ext cx="6152445" cy="412049"/>
        </p:xfrm>
        <a:graphic>
          <a:graphicData uri="http://schemas.openxmlformats.org/drawingml/2006/table">
            <a:tbl>
              <a:tblPr firstRow="1" bandRow="1">
                <a:tableStyleId>{5C22544A-7EE6-4342-B048-85BDC9FD1C3A}</a:tableStyleId>
              </a:tblPr>
              <a:tblGrid>
                <a:gridCol w="6152445">
                  <a:extLst>
                    <a:ext uri="{9D8B030D-6E8A-4147-A177-3AD203B41FA5}">
                      <a16:colId xmlns:a16="http://schemas.microsoft.com/office/drawing/2014/main" val="3583416989"/>
                    </a:ext>
                  </a:extLst>
                </a:gridCol>
              </a:tblGrid>
              <a:tr h="412049">
                <a:tc>
                  <a:txBody>
                    <a:bodyPr/>
                    <a:lstStyle/>
                    <a:p>
                      <a:r>
                        <a:rPr lang="en-US" dirty="0"/>
                        <a:t>the people of France.</a:t>
                      </a:r>
                    </a:p>
                  </a:txBody>
                  <a:tcPr/>
                </a:tc>
                <a:extLst>
                  <a:ext uri="{0D108BD9-81ED-4DB2-BD59-A6C34878D82A}">
                    <a16:rowId xmlns:a16="http://schemas.microsoft.com/office/drawing/2014/main" val="3523518724"/>
                  </a:ext>
                </a:extLst>
              </a:tr>
            </a:tbl>
          </a:graphicData>
        </a:graphic>
      </p:graphicFrame>
      <p:graphicFrame>
        <p:nvGraphicFramePr>
          <p:cNvPr id="10" name="Table 9">
            <a:extLst>
              <a:ext uri="{FF2B5EF4-FFF2-40B4-BE49-F238E27FC236}">
                <a16:creationId xmlns:a16="http://schemas.microsoft.com/office/drawing/2014/main" id="{74BACB40-899B-4E6B-B8A3-732DD3686B77}"/>
              </a:ext>
            </a:extLst>
          </p:cNvPr>
          <p:cNvGraphicFramePr>
            <a:graphicFrameLocks noGrp="1"/>
          </p:cNvGraphicFramePr>
          <p:nvPr>
            <p:extLst>
              <p:ext uri="{D42A27DB-BD31-4B8C-83A1-F6EECF244321}">
                <p14:modId xmlns:p14="http://schemas.microsoft.com/office/powerpoint/2010/main" val="268935511"/>
              </p:ext>
            </p:extLst>
          </p:nvPr>
        </p:nvGraphicFramePr>
        <p:xfrm>
          <a:off x="5373509" y="2913705"/>
          <a:ext cx="6152445" cy="370840"/>
        </p:xfrm>
        <a:graphic>
          <a:graphicData uri="http://schemas.openxmlformats.org/drawingml/2006/table">
            <a:tbl>
              <a:tblPr firstRow="1" bandRow="1">
                <a:tableStyleId>{5C22544A-7EE6-4342-B048-85BDC9FD1C3A}</a:tableStyleId>
              </a:tblPr>
              <a:tblGrid>
                <a:gridCol w="6152445">
                  <a:extLst>
                    <a:ext uri="{9D8B030D-6E8A-4147-A177-3AD203B41FA5}">
                      <a16:colId xmlns:a16="http://schemas.microsoft.com/office/drawing/2014/main" val="3476933783"/>
                    </a:ext>
                  </a:extLst>
                </a:gridCol>
              </a:tblGrid>
              <a:tr h="370840">
                <a:tc>
                  <a:txBody>
                    <a:bodyPr/>
                    <a:lstStyle/>
                    <a:p>
                      <a:r>
                        <a:rPr lang="en-US" dirty="0"/>
                        <a:t>as a sign of friendship .</a:t>
                      </a:r>
                    </a:p>
                  </a:txBody>
                  <a:tcPr/>
                </a:tc>
                <a:extLst>
                  <a:ext uri="{0D108BD9-81ED-4DB2-BD59-A6C34878D82A}">
                    <a16:rowId xmlns:a16="http://schemas.microsoft.com/office/drawing/2014/main" val="474128935"/>
                  </a:ext>
                </a:extLst>
              </a:tr>
            </a:tbl>
          </a:graphicData>
        </a:graphic>
      </p:graphicFrame>
      <p:graphicFrame>
        <p:nvGraphicFramePr>
          <p:cNvPr id="11" name="Table 10">
            <a:extLst>
              <a:ext uri="{FF2B5EF4-FFF2-40B4-BE49-F238E27FC236}">
                <a16:creationId xmlns:a16="http://schemas.microsoft.com/office/drawing/2014/main" id="{88E06D98-A429-47A3-9829-7AAB3117FF47}"/>
              </a:ext>
            </a:extLst>
          </p:cNvPr>
          <p:cNvGraphicFramePr>
            <a:graphicFrameLocks noGrp="1"/>
          </p:cNvGraphicFramePr>
          <p:nvPr>
            <p:extLst>
              <p:ext uri="{D42A27DB-BD31-4B8C-83A1-F6EECF244321}">
                <p14:modId xmlns:p14="http://schemas.microsoft.com/office/powerpoint/2010/main" val="1775417815"/>
              </p:ext>
            </p:extLst>
          </p:nvPr>
        </p:nvGraphicFramePr>
        <p:xfrm>
          <a:off x="5350933" y="3324847"/>
          <a:ext cx="6152446" cy="370840"/>
        </p:xfrm>
        <a:graphic>
          <a:graphicData uri="http://schemas.openxmlformats.org/drawingml/2006/table">
            <a:tbl>
              <a:tblPr firstRow="1" bandRow="1">
                <a:tableStyleId>{5C22544A-7EE6-4342-B048-85BDC9FD1C3A}</a:tableStyleId>
              </a:tblPr>
              <a:tblGrid>
                <a:gridCol w="6152446">
                  <a:extLst>
                    <a:ext uri="{9D8B030D-6E8A-4147-A177-3AD203B41FA5}">
                      <a16:colId xmlns:a16="http://schemas.microsoft.com/office/drawing/2014/main" val="3840253987"/>
                    </a:ext>
                  </a:extLst>
                </a:gridCol>
              </a:tblGrid>
              <a:tr h="370840">
                <a:tc>
                  <a:txBody>
                    <a:bodyPr/>
                    <a:lstStyle/>
                    <a:p>
                      <a:r>
                        <a:rPr lang="en-US" dirty="0"/>
                        <a:t>October 28,1886.</a:t>
                      </a:r>
                    </a:p>
                  </a:txBody>
                  <a:tcPr/>
                </a:tc>
                <a:extLst>
                  <a:ext uri="{0D108BD9-81ED-4DB2-BD59-A6C34878D82A}">
                    <a16:rowId xmlns:a16="http://schemas.microsoft.com/office/drawing/2014/main" val="1672374532"/>
                  </a:ext>
                </a:extLst>
              </a:tr>
            </a:tbl>
          </a:graphicData>
        </a:graphic>
      </p:graphicFrame>
      <p:graphicFrame>
        <p:nvGraphicFramePr>
          <p:cNvPr id="12" name="Table 11">
            <a:extLst>
              <a:ext uri="{FF2B5EF4-FFF2-40B4-BE49-F238E27FC236}">
                <a16:creationId xmlns:a16="http://schemas.microsoft.com/office/drawing/2014/main" id="{D68FAA1B-F17F-4831-9568-2489450AD4A5}"/>
              </a:ext>
            </a:extLst>
          </p:cNvPr>
          <p:cNvGraphicFramePr>
            <a:graphicFrameLocks noGrp="1"/>
          </p:cNvGraphicFramePr>
          <p:nvPr>
            <p:extLst>
              <p:ext uri="{D42A27DB-BD31-4B8C-83A1-F6EECF244321}">
                <p14:modId xmlns:p14="http://schemas.microsoft.com/office/powerpoint/2010/main" val="1943368654"/>
              </p:ext>
            </p:extLst>
          </p:nvPr>
        </p:nvGraphicFramePr>
        <p:xfrm>
          <a:off x="5350931" y="3709799"/>
          <a:ext cx="6152447" cy="370840"/>
        </p:xfrm>
        <a:graphic>
          <a:graphicData uri="http://schemas.openxmlformats.org/drawingml/2006/table">
            <a:tbl>
              <a:tblPr firstRow="1" bandRow="1">
                <a:tableStyleId>{5C22544A-7EE6-4342-B048-85BDC9FD1C3A}</a:tableStyleId>
              </a:tblPr>
              <a:tblGrid>
                <a:gridCol w="6152447">
                  <a:extLst>
                    <a:ext uri="{9D8B030D-6E8A-4147-A177-3AD203B41FA5}">
                      <a16:colId xmlns:a16="http://schemas.microsoft.com/office/drawing/2014/main" val="687272302"/>
                    </a:ext>
                  </a:extLst>
                </a:gridCol>
              </a:tblGrid>
              <a:tr h="370840">
                <a:tc>
                  <a:txBody>
                    <a:bodyPr/>
                    <a:lstStyle/>
                    <a:p>
                      <a:r>
                        <a:rPr lang="en-US" dirty="0"/>
                        <a:t>the centennial of freedom of USA.</a:t>
                      </a:r>
                    </a:p>
                  </a:txBody>
                  <a:tcPr/>
                </a:tc>
                <a:extLst>
                  <a:ext uri="{0D108BD9-81ED-4DB2-BD59-A6C34878D82A}">
                    <a16:rowId xmlns:a16="http://schemas.microsoft.com/office/drawing/2014/main" val="2470511424"/>
                  </a:ext>
                </a:extLst>
              </a:tr>
            </a:tbl>
          </a:graphicData>
        </a:graphic>
      </p:graphicFrame>
      <p:graphicFrame>
        <p:nvGraphicFramePr>
          <p:cNvPr id="13" name="Table 12">
            <a:extLst>
              <a:ext uri="{FF2B5EF4-FFF2-40B4-BE49-F238E27FC236}">
                <a16:creationId xmlns:a16="http://schemas.microsoft.com/office/drawing/2014/main" id="{57D39E80-62F9-46E5-A578-F1FC7DBB0E93}"/>
              </a:ext>
            </a:extLst>
          </p:cNvPr>
          <p:cNvGraphicFramePr>
            <a:graphicFrameLocks noGrp="1"/>
          </p:cNvGraphicFramePr>
          <p:nvPr>
            <p:extLst>
              <p:ext uri="{D42A27DB-BD31-4B8C-83A1-F6EECF244321}">
                <p14:modId xmlns:p14="http://schemas.microsoft.com/office/powerpoint/2010/main" val="1385845158"/>
              </p:ext>
            </p:extLst>
          </p:nvPr>
        </p:nvGraphicFramePr>
        <p:xfrm>
          <a:off x="5350930" y="4121561"/>
          <a:ext cx="6152447" cy="370840"/>
        </p:xfrm>
        <a:graphic>
          <a:graphicData uri="http://schemas.openxmlformats.org/drawingml/2006/table">
            <a:tbl>
              <a:tblPr firstRow="1" bandRow="1">
                <a:tableStyleId>{5C22544A-7EE6-4342-B048-85BDC9FD1C3A}</a:tableStyleId>
              </a:tblPr>
              <a:tblGrid>
                <a:gridCol w="6152447">
                  <a:extLst>
                    <a:ext uri="{9D8B030D-6E8A-4147-A177-3AD203B41FA5}">
                      <a16:colId xmlns:a16="http://schemas.microsoft.com/office/drawing/2014/main" val="2399887678"/>
                    </a:ext>
                  </a:extLst>
                </a:gridCol>
              </a:tblGrid>
              <a:tr h="370840">
                <a:tc>
                  <a:txBody>
                    <a:bodyPr/>
                    <a:lstStyle/>
                    <a:p>
                      <a:r>
                        <a:rPr lang="en-US" dirty="0"/>
                        <a:t>Liberty has grown to include freedom and democracy.</a:t>
                      </a:r>
                    </a:p>
                  </a:txBody>
                  <a:tcPr/>
                </a:tc>
                <a:extLst>
                  <a:ext uri="{0D108BD9-81ED-4DB2-BD59-A6C34878D82A}">
                    <a16:rowId xmlns:a16="http://schemas.microsoft.com/office/drawing/2014/main" val="2055072073"/>
                  </a:ext>
                </a:extLst>
              </a:tr>
            </a:tbl>
          </a:graphicData>
        </a:graphic>
      </p:graphicFrame>
      <p:graphicFrame>
        <p:nvGraphicFramePr>
          <p:cNvPr id="14" name="Table 13">
            <a:extLst>
              <a:ext uri="{FF2B5EF4-FFF2-40B4-BE49-F238E27FC236}">
                <a16:creationId xmlns:a16="http://schemas.microsoft.com/office/drawing/2014/main" id="{A3D06219-BFC4-4F34-8BD2-B5B5676C4332}"/>
              </a:ext>
            </a:extLst>
          </p:cNvPr>
          <p:cNvGraphicFramePr>
            <a:graphicFrameLocks noGrp="1"/>
          </p:cNvGraphicFramePr>
          <p:nvPr>
            <p:extLst>
              <p:ext uri="{D42A27DB-BD31-4B8C-83A1-F6EECF244321}">
                <p14:modId xmlns:p14="http://schemas.microsoft.com/office/powerpoint/2010/main" val="2600486214"/>
              </p:ext>
            </p:extLst>
          </p:nvPr>
        </p:nvGraphicFramePr>
        <p:xfrm>
          <a:off x="5350929" y="4549734"/>
          <a:ext cx="6152448" cy="370840"/>
        </p:xfrm>
        <a:graphic>
          <a:graphicData uri="http://schemas.openxmlformats.org/drawingml/2006/table">
            <a:tbl>
              <a:tblPr firstRow="1" bandRow="1">
                <a:tableStyleId>{5C22544A-7EE6-4342-B048-85BDC9FD1C3A}</a:tableStyleId>
              </a:tblPr>
              <a:tblGrid>
                <a:gridCol w="6152448">
                  <a:extLst>
                    <a:ext uri="{9D8B030D-6E8A-4147-A177-3AD203B41FA5}">
                      <a16:colId xmlns:a16="http://schemas.microsoft.com/office/drawing/2014/main" val="808664527"/>
                    </a:ext>
                  </a:extLst>
                </a:gridCol>
              </a:tblGrid>
              <a:tr h="370840">
                <a:tc>
                  <a:txBody>
                    <a:bodyPr/>
                    <a:lstStyle/>
                    <a:p>
                      <a:r>
                        <a:rPr lang="en-US" dirty="0"/>
                        <a:t> pure copper sheets.</a:t>
                      </a:r>
                    </a:p>
                  </a:txBody>
                  <a:tcPr/>
                </a:tc>
                <a:extLst>
                  <a:ext uri="{0D108BD9-81ED-4DB2-BD59-A6C34878D82A}">
                    <a16:rowId xmlns:a16="http://schemas.microsoft.com/office/drawing/2014/main" val="2877321353"/>
                  </a:ext>
                </a:extLst>
              </a:tr>
            </a:tbl>
          </a:graphicData>
        </a:graphic>
      </p:graphicFrame>
      <p:graphicFrame>
        <p:nvGraphicFramePr>
          <p:cNvPr id="15" name="Table 14">
            <a:extLst>
              <a:ext uri="{FF2B5EF4-FFF2-40B4-BE49-F238E27FC236}">
                <a16:creationId xmlns:a16="http://schemas.microsoft.com/office/drawing/2014/main" id="{15FDE9C6-0984-4F32-A3E9-E5141554FE73}"/>
              </a:ext>
            </a:extLst>
          </p:cNvPr>
          <p:cNvGraphicFramePr>
            <a:graphicFrameLocks noGrp="1"/>
          </p:cNvGraphicFramePr>
          <p:nvPr>
            <p:extLst>
              <p:ext uri="{D42A27DB-BD31-4B8C-83A1-F6EECF244321}">
                <p14:modId xmlns:p14="http://schemas.microsoft.com/office/powerpoint/2010/main" val="2754421595"/>
              </p:ext>
            </p:extLst>
          </p:nvPr>
        </p:nvGraphicFramePr>
        <p:xfrm>
          <a:off x="5350927" y="4972785"/>
          <a:ext cx="6152449" cy="370840"/>
        </p:xfrm>
        <a:graphic>
          <a:graphicData uri="http://schemas.openxmlformats.org/drawingml/2006/table">
            <a:tbl>
              <a:tblPr firstRow="1" bandRow="1">
                <a:tableStyleId>{5C22544A-7EE6-4342-B048-85BDC9FD1C3A}</a:tableStyleId>
              </a:tblPr>
              <a:tblGrid>
                <a:gridCol w="6152449">
                  <a:extLst>
                    <a:ext uri="{9D8B030D-6E8A-4147-A177-3AD203B41FA5}">
                      <a16:colId xmlns:a16="http://schemas.microsoft.com/office/drawing/2014/main" val="1229637707"/>
                    </a:ext>
                  </a:extLst>
                </a:gridCol>
              </a:tblGrid>
              <a:tr h="370840">
                <a:tc>
                  <a:txBody>
                    <a:bodyPr/>
                    <a:lstStyle/>
                    <a:p>
                      <a:r>
                        <a:rPr lang="en-US" dirty="0"/>
                        <a:t>60,000 pounds.</a:t>
                      </a:r>
                    </a:p>
                  </a:txBody>
                  <a:tcPr/>
                </a:tc>
                <a:extLst>
                  <a:ext uri="{0D108BD9-81ED-4DB2-BD59-A6C34878D82A}">
                    <a16:rowId xmlns:a16="http://schemas.microsoft.com/office/drawing/2014/main" val="21125861"/>
                  </a:ext>
                </a:extLst>
              </a:tr>
            </a:tbl>
          </a:graphicData>
        </a:graphic>
      </p:graphicFrame>
      <p:graphicFrame>
        <p:nvGraphicFramePr>
          <p:cNvPr id="16" name="Table 15">
            <a:extLst>
              <a:ext uri="{FF2B5EF4-FFF2-40B4-BE49-F238E27FC236}">
                <a16:creationId xmlns:a16="http://schemas.microsoft.com/office/drawing/2014/main" id="{996FD89D-0B1C-4765-8055-3E054CA4B48C}"/>
              </a:ext>
            </a:extLst>
          </p:cNvPr>
          <p:cNvGraphicFramePr>
            <a:graphicFrameLocks noGrp="1"/>
          </p:cNvGraphicFramePr>
          <p:nvPr>
            <p:extLst>
              <p:ext uri="{D42A27DB-BD31-4B8C-83A1-F6EECF244321}">
                <p14:modId xmlns:p14="http://schemas.microsoft.com/office/powerpoint/2010/main" val="3825639134"/>
              </p:ext>
            </p:extLst>
          </p:nvPr>
        </p:nvGraphicFramePr>
        <p:xfrm>
          <a:off x="5350926" y="5403427"/>
          <a:ext cx="6152450" cy="370840"/>
        </p:xfrm>
        <a:graphic>
          <a:graphicData uri="http://schemas.openxmlformats.org/drawingml/2006/table">
            <a:tbl>
              <a:tblPr firstRow="1" bandRow="1">
                <a:tableStyleId>{5C22544A-7EE6-4342-B048-85BDC9FD1C3A}</a:tableStyleId>
              </a:tblPr>
              <a:tblGrid>
                <a:gridCol w="6152450">
                  <a:extLst>
                    <a:ext uri="{9D8B030D-6E8A-4147-A177-3AD203B41FA5}">
                      <a16:colId xmlns:a16="http://schemas.microsoft.com/office/drawing/2014/main" val="2509148548"/>
                    </a:ext>
                  </a:extLst>
                </a:gridCol>
              </a:tblGrid>
              <a:tr h="370840">
                <a:tc>
                  <a:txBody>
                    <a:bodyPr/>
                    <a:lstStyle/>
                    <a:p>
                      <a:r>
                        <a:rPr lang="en-US" dirty="0"/>
                        <a:t>450,000 pounds or 204.1 metric </a:t>
                      </a:r>
                      <a:r>
                        <a:rPr lang="en-US" dirty="0" err="1"/>
                        <a:t>tonnes</a:t>
                      </a:r>
                      <a:r>
                        <a:rPr lang="en-US" dirty="0"/>
                        <a:t>.</a:t>
                      </a:r>
                    </a:p>
                  </a:txBody>
                  <a:tcPr/>
                </a:tc>
                <a:extLst>
                  <a:ext uri="{0D108BD9-81ED-4DB2-BD59-A6C34878D82A}">
                    <a16:rowId xmlns:a16="http://schemas.microsoft.com/office/drawing/2014/main" val="740805159"/>
                  </a:ext>
                </a:extLst>
              </a:tr>
            </a:tbl>
          </a:graphicData>
        </a:graphic>
      </p:graphicFrame>
      <p:graphicFrame>
        <p:nvGraphicFramePr>
          <p:cNvPr id="17" name="Table 16">
            <a:extLst>
              <a:ext uri="{FF2B5EF4-FFF2-40B4-BE49-F238E27FC236}">
                <a16:creationId xmlns:a16="http://schemas.microsoft.com/office/drawing/2014/main" id="{275295FD-BA18-46B6-939F-5AB46247DB78}"/>
              </a:ext>
            </a:extLst>
          </p:cNvPr>
          <p:cNvGraphicFramePr>
            <a:graphicFrameLocks noGrp="1"/>
          </p:cNvGraphicFramePr>
          <p:nvPr>
            <p:extLst>
              <p:ext uri="{D42A27DB-BD31-4B8C-83A1-F6EECF244321}">
                <p14:modId xmlns:p14="http://schemas.microsoft.com/office/powerpoint/2010/main" val="577521179"/>
              </p:ext>
            </p:extLst>
          </p:nvPr>
        </p:nvGraphicFramePr>
        <p:xfrm>
          <a:off x="5350926" y="5802504"/>
          <a:ext cx="6152450" cy="370840"/>
        </p:xfrm>
        <a:graphic>
          <a:graphicData uri="http://schemas.openxmlformats.org/drawingml/2006/table">
            <a:tbl>
              <a:tblPr firstRow="1" bandRow="1">
                <a:tableStyleId>{5C22544A-7EE6-4342-B048-85BDC9FD1C3A}</a:tableStyleId>
              </a:tblPr>
              <a:tblGrid>
                <a:gridCol w="6152450">
                  <a:extLst>
                    <a:ext uri="{9D8B030D-6E8A-4147-A177-3AD203B41FA5}">
                      <a16:colId xmlns:a16="http://schemas.microsoft.com/office/drawing/2014/main" val="3490806724"/>
                    </a:ext>
                  </a:extLst>
                </a:gridCol>
              </a:tblGrid>
              <a:tr h="370840">
                <a:tc>
                  <a:txBody>
                    <a:bodyPr/>
                    <a:lstStyle/>
                    <a:p>
                      <a:r>
                        <a:rPr lang="en-US" dirty="0"/>
                        <a:t>In 1984.</a:t>
                      </a:r>
                    </a:p>
                  </a:txBody>
                  <a:tcPr/>
                </a:tc>
                <a:extLst>
                  <a:ext uri="{0D108BD9-81ED-4DB2-BD59-A6C34878D82A}">
                    <a16:rowId xmlns:a16="http://schemas.microsoft.com/office/drawing/2014/main" val="217607421"/>
                  </a:ext>
                </a:extLst>
              </a:tr>
            </a:tbl>
          </a:graphicData>
        </a:graphic>
      </p:graphicFrame>
    </p:spTree>
    <p:extLst>
      <p:ext uri="{BB962C8B-B14F-4D97-AF65-F5344CB8AC3E}">
        <p14:creationId xmlns:p14="http://schemas.microsoft.com/office/powerpoint/2010/main" val="315804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gtEl>
                                        <p:attrNameLst>
                                          <p:attrName>style.color</p:attrName>
                                        </p:attrNameLst>
                                      </p:cBhvr>
                                      <p:to>
                                        <a:schemeClr val="accent2"/>
                                      </p:to>
                                    </p:animClr>
                                    <p:animClr clrSpc="rgb" dir="cw">
                                      <p:cBhvr>
                                        <p:cTn id="7" dur="500" fill="hold"/>
                                        <p:tgtEl>
                                          <p:spTgt spid="3"/>
                                        </p:tgtEl>
                                        <p:attrNameLst>
                                          <p:attrName>fillcolor</p:attrName>
                                        </p:attrNameLst>
                                      </p:cBhvr>
                                      <p:to>
                                        <a:schemeClr val="accent2"/>
                                      </p:to>
                                    </p:animClr>
                                    <p:set>
                                      <p:cBhvr>
                                        <p:cTn id="8" dur="500" fill="hold"/>
                                        <p:tgtEl>
                                          <p:spTgt spid="3"/>
                                        </p:tgtEl>
                                        <p:attrNameLst>
                                          <p:attrName>fill.type</p:attrName>
                                        </p:attrNameLst>
                                      </p:cBhvr>
                                      <p:to>
                                        <p:strVal val="solid"/>
                                      </p:to>
                                    </p:set>
                                    <p:set>
                                      <p:cBhvr>
                                        <p:cTn id="9" dur="500" fill="hold"/>
                                        <p:tgtEl>
                                          <p:spTgt spid="3"/>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854C79-4B4B-49BF-974B-32369CECC3DC}"/>
              </a:ext>
            </a:extLst>
          </p:cNvPr>
          <p:cNvSpPr>
            <a:spLocks noGrp="1"/>
          </p:cNvSpPr>
          <p:nvPr>
            <p:ph type="dt" sz="half" idx="10"/>
          </p:nvPr>
        </p:nvSpPr>
        <p:spPr/>
        <p:txBody>
          <a:bodyPr/>
          <a:lstStyle/>
          <a:p>
            <a:fld id="{21147E1D-9815-4076-866F-729B2333A33D}" type="datetime1">
              <a:rPr lang="en-US" smtClean="0"/>
              <a:t>10/26/2020</a:t>
            </a:fld>
            <a:endParaRPr lang="en-US"/>
          </a:p>
        </p:txBody>
      </p:sp>
      <p:pic>
        <p:nvPicPr>
          <p:cNvPr id="3" name="Picture 2">
            <a:extLst>
              <a:ext uri="{FF2B5EF4-FFF2-40B4-BE49-F238E27FC236}">
                <a16:creationId xmlns:a16="http://schemas.microsoft.com/office/drawing/2014/main" id="{DD7DCD75-F124-4688-866C-B64F337B4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358584" y="-1975697"/>
            <a:ext cx="5474831" cy="10758312"/>
          </a:xfrm>
          <a:prstGeom prst="rect">
            <a:avLst/>
          </a:prstGeom>
        </p:spPr>
      </p:pic>
      <p:sp>
        <p:nvSpPr>
          <p:cNvPr id="4" name="Horizontal Scroll 3">
            <a:extLst>
              <a:ext uri="{FF2B5EF4-FFF2-40B4-BE49-F238E27FC236}">
                <a16:creationId xmlns:a16="http://schemas.microsoft.com/office/drawing/2014/main" id="{9AB1D73D-4CD4-426F-B8F1-EF1EB396C5BE}"/>
              </a:ext>
            </a:extLst>
          </p:cNvPr>
          <p:cNvSpPr/>
          <p:nvPr/>
        </p:nvSpPr>
        <p:spPr>
          <a:xfrm>
            <a:off x="2166176" y="1277554"/>
            <a:ext cx="7605486" cy="3897658"/>
          </a:xfrm>
          <a:prstGeom prst="horizontalScroll">
            <a:avLst>
              <a:gd name="adj" fmla="val 11265"/>
            </a:avLst>
          </a:prstGeom>
          <a:solidFill>
            <a:schemeClr val="accent5">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rPr>
              <a:t> </a:t>
            </a:r>
            <a:r>
              <a:rPr lang="en-US" sz="9600" b="1" dirty="0">
                <a:solidFill>
                  <a:schemeClr val="tx1"/>
                </a:solidFill>
                <a:latin typeface="Times New Roman" panose="02020603050405020304" pitchFamily="18" charset="0"/>
                <a:cs typeface="Times New Roman" panose="02020603050405020304" pitchFamily="18" charset="0"/>
              </a:rPr>
              <a:t>Vocabulary </a:t>
            </a:r>
          </a:p>
        </p:txBody>
      </p:sp>
    </p:spTree>
    <p:extLst>
      <p:ext uri="{BB962C8B-B14F-4D97-AF65-F5344CB8AC3E}">
        <p14:creationId xmlns:p14="http://schemas.microsoft.com/office/powerpoint/2010/main" val="426852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EB75A0-1A5D-417D-A0A7-5AC37747B286}"/>
              </a:ext>
            </a:extLst>
          </p:cNvPr>
          <p:cNvSpPr>
            <a:spLocks noGrp="1"/>
          </p:cNvSpPr>
          <p:nvPr>
            <p:ph type="dt" sz="half" idx="10"/>
          </p:nvPr>
        </p:nvSpPr>
        <p:spPr/>
        <p:txBody>
          <a:bodyPr/>
          <a:lstStyle/>
          <a:p>
            <a:fld id="{21147E1D-9815-4076-866F-729B2333A33D}" type="datetime1">
              <a:rPr lang="en-US" smtClean="0"/>
              <a:t>10/26/2020</a:t>
            </a:fld>
            <a:endParaRPr lang="en-US"/>
          </a:p>
        </p:txBody>
      </p:sp>
      <p:pic>
        <p:nvPicPr>
          <p:cNvPr id="3" name="Picture 2">
            <a:extLst>
              <a:ext uri="{FF2B5EF4-FFF2-40B4-BE49-F238E27FC236}">
                <a16:creationId xmlns:a16="http://schemas.microsoft.com/office/drawing/2014/main" id="{0B2B4E0F-D020-4F28-9F67-AF0230F27E46}"/>
              </a:ext>
            </a:extLst>
          </p:cNvPr>
          <p:cNvPicPr>
            <a:picLocks noChangeAspect="1"/>
          </p:cNvPicPr>
          <p:nvPr/>
        </p:nvPicPr>
        <p:blipFill rotWithShape="1">
          <a:blip r:embed="rId2">
            <a:extLst>
              <a:ext uri="{28A0092B-C50C-407E-A947-70E740481C1C}">
                <a14:useLocalDpi xmlns:a14="http://schemas.microsoft.com/office/drawing/2010/main" val="0"/>
              </a:ext>
            </a:extLst>
          </a:blip>
          <a:srcRect l="7529" t="11404" r="-1389"/>
          <a:stretch/>
        </p:blipFill>
        <p:spPr>
          <a:xfrm>
            <a:off x="3107415" y="1599439"/>
            <a:ext cx="5149515" cy="3795962"/>
          </a:xfrm>
          <a:prstGeom prst="rect">
            <a:avLst/>
          </a:prstGeom>
          <a:ln w="57150" cap="sq" cmpd="thickThin">
            <a:solidFill>
              <a:srgbClr val="0070C0"/>
            </a:solidFill>
            <a:prstDash val="solid"/>
            <a:miter lim="800000"/>
          </a:ln>
          <a:effectLst>
            <a:innerShdw blurRad="76200">
              <a:srgbClr val="000000"/>
            </a:innerShdw>
          </a:effectLst>
        </p:spPr>
      </p:pic>
      <p:sp>
        <p:nvSpPr>
          <p:cNvPr id="4" name="Rectangle: Rounded Corners 3">
            <a:extLst>
              <a:ext uri="{FF2B5EF4-FFF2-40B4-BE49-F238E27FC236}">
                <a16:creationId xmlns:a16="http://schemas.microsoft.com/office/drawing/2014/main" id="{0B3A8B6E-D1E4-47E6-98FB-5A8C4E73F316}"/>
              </a:ext>
            </a:extLst>
          </p:cNvPr>
          <p:cNvSpPr/>
          <p:nvPr/>
        </p:nvSpPr>
        <p:spPr>
          <a:xfrm>
            <a:off x="793193" y="512921"/>
            <a:ext cx="3318933" cy="1023056"/>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Sculpture</a:t>
            </a:r>
          </a:p>
        </p:txBody>
      </p:sp>
      <p:sp>
        <p:nvSpPr>
          <p:cNvPr id="5" name="Rectangle: Rounded Corners 4">
            <a:extLst>
              <a:ext uri="{FF2B5EF4-FFF2-40B4-BE49-F238E27FC236}">
                <a16:creationId xmlns:a16="http://schemas.microsoft.com/office/drawing/2014/main" id="{BF9C5590-1754-4188-81FC-D9F8DCB41791}"/>
              </a:ext>
            </a:extLst>
          </p:cNvPr>
          <p:cNvSpPr/>
          <p:nvPr/>
        </p:nvSpPr>
        <p:spPr>
          <a:xfrm>
            <a:off x="1128889" y="5463822"/>
            <a:ext cx="9934222" cy="853723"/>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It is one of the famous sculpture in Dhaka.</a:t>
            </a:r>
          </a:p>
        </p:txBody>
      </p:sp>
      <p:sp>
        <p:nvSpPr>
          <p:cNvPr id="6" name="Rectangle: Rounded Corners 5">
            <a:extLst>
              <a:ext uri="{FF2B5EF4-FFF2-40B4-BE49-F238E27FC236}">
                <a16:creationId xmlns:a16="http://schemas.microsoft.com/office/drawing/2014/main" id="{82F6A06C-3795-4899-8DF7-7B24769E2A54}"/>
              </a:ext>
            </a:extLst>
          </p:cNvPr>
          <p:cNvSpPr/>
          <p:nvPr/>
        </p:nvSpPr>
        <p:spPr>
          <a:xfrm>
            <a:off x="4546455" y="540455"/>
            <a:ext cx="7157154" cy="1023056"/>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A figure or object made by </a:t>
            </a:r>
            <a:r>
              <a:rPr lang="en-US" sz="3600" b="1" dirty="0" err="1">
                <a:latin typeface="Times New Roman" panose="02020603050405020304" pitchFamily="18" charset="0"/>
                <a:cs typeface="Times New Roman" panose="02020603050405020304" pitchFamily="18" charset="0"/>
              </a:rPr>
              <a:t>shapping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wood,stone,metal</a:t>
            </a:r>
            <a:r>
              <a:rPr lang="en-US" sz="3600" b="1" dirty="0">
                <a:latin typeface="Times New Roman" panose="02020603050405020304" pitchFamily="18" charset="0"/>
                <a:cs typeface="Times New Roman" panose="02020603050405020304" pitchFamily="18" charset="0"/>
              </a:rPr>
              <a:t> etc.</a:t>
            </a:r>
          </a:p>
        </p:txBody>
      </p:sp>
    </p:spTree>
    <p:extLst>
      <p:ext uri="{BB962C8B-B14F-4D97-AF65-F5344CB8AC3E}">
        <p14:creationId xmlns:p14="http://schemas.microsoft.com/office/powerpoint/2010/main" val="84072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1DED1E-49AA-4213-BAEF-AE33B2150C56}"/>
              </a:ext>
            </a:extLst>
          </p:cNvPr>
          <p:cNvSpPr>
            <a:spLocks noGrp="1"/>
          </p:cNvSpPr>
          <p:nvPr>
            <p:ph type="dt" sz="half" idx="10"/>
          </p:nvPr>
        </p:nvSpPr>
        <p:spPr/>
        <p:txBody>
          <a:bodyPr/>
          <a:lstStyle/>
          <a:p>
            <a:fld id="{21147E1D-9815-4076-866F-729B2333A33D}" type="datetime1">
              <a:rPr lang="en-US" smtClean="0"/>
              <a:t>10/26/2020</a:t>
            </a:fld>
            <a:endParaRPr lang="en-US"/>
          </a:p>
        </p:txBody>
      </p:sp>
      <p:pic>
        <p:nvPicPr>
          <p:cNvPr id="3" name="Graphic 2">
            <a:extLst>
              <a:ext uri="{FF2B5EF4-FFF2-40B4-BE49-F238E27FC236}">
                <a16:creationId xmlns:a16="http://schemas.microsoft.com/office/drawing/2014/main" id="{F37930D8-646B-45DE-9117-B6C74493086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582" t="15857" r="4066" b="13012"/>
          <a:stretch/>
        </p:blipFill>
        <p:spPr>
          <a:xfrm>
            <a:off x="920045" y="575909"/>
            <a:ext cx="5384800" cy="1023056"/>
          </a:xfrm>
          <a:prstGeom prst="rect">
            <a:avLst/>
          </a:prstGeom>
        </p:spPr>
      </p:pic>
      <p:sp>
        <p:nvSpPr>
          <p:cNvPr id="4" name="Rectangle: Rounded Corners 3">
            <a:extLst>
              <a:ext uri="{FF2B5EF4-FFF2-40B4-BE49-F238E27FC236}">
                <a16:creationId xmlns:a16="http://schemas.microsoft.com/office/drawing/2014/main" id="{5786B59A-8DED-4803-90B7-902927E1943F}"/>
              </a:ext>
            </a:extLst>
          </p:cNvPr>
          <p:cNvSpPr/>
          <p:nvPr/>
        </p:nvSpPr>
        <p:spPr>
          <a:xfrm>
            <a:off x="790222" y="5280377"/>
            <a:ext cx="10611555" cy="732984"/>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These are the scenes of daily assembly in our school</a:t>
            </a:r>
          </a:p>
        </p:txBody>
      </p:sp>
      <p:sp>
        <p:nvSpPr>
          <p:cNvPr id="5" name="Rectangle: Rounded Corners 4">
            <a:extLst>
              <a:ext uri="{FF2B5EF4-FFF2-40B4-BE49-F238E27FC236}">
                <a16:creationId xmlns:a16="http://schemas.microsoft.com/office/drawing/2014/main" id="{C062E820-26C2-41FE-BC26-C74148F3B28A}"/>
              </a:ext>
            </a:extLst>
          </p:cNvPr>
          <p:cNvSpPr/>
          <p:nvPr/>
        </p:nvSpPr>
        <p:spPr>
          <a:xfrm>
            <a:off x="6502399" y="636411"/>
            <a:ext cx="4769556" cy="902053"/>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Times New Roman" panose="02020603050405020304" pitchFamily="18" charset="0"/>
                <a:cs typeface="Times New Roman" panose="02020603050405020304" pitchFamily="18" charset="0"/>
              </a:rPr>
              <a:t>To bring together</a:t>
            </a:r>
          </a:p>
        </p:txBody>
      </p:sp>
      <p:pic>
        <p:nvPicPr>
          <p:cNvPr id="6" name="Picture 5">
            <a:extLst>
              <a:ext uri="{FF2B5EF4-FFF2-40B4-BE49-F238E27FC236}">
                <a16:creationId xmlns:a16="http://schemas.microsoft.com/office/drawing/2014/main" id="{86B55944-97EF-49C6-ACAF-00E61C633FE4}"/>
              </a:ext>
            </a:extLst>
          </p:cNvPr>
          <p:cNvPicPr>
            <a:picLocks noChangeAspect="1"/>
          </p:cNvPicPr>
          <p:nvPr/>
        </p:nvPicPr>
        <p:blipFill rotWithShape="1">
          <a:blip r:embed="rId4">
            <a:extLst>
              <a:ext uri="{28A0092B-C50C-407E-A947-70E740481C1C}">
                <a14:useLocalDpi xmlns:a14="http://schemas.microsoft.com/office/drawing/2010/main" val="0"/>
              </a:ext>
            </a:extLst>
          </a:blip>
          <a:srcRect t="10727"/>
          <a:stretch/>
        </p:blipFill>
        <p:spPr>
          <a:xfrm>
            <a:off x="880534" y="1687512"/>
            <a:ext cx="6519333" cy="3443817"/>
          </a:xfrm>
          <a:prstGeom prst="rect">
            <a:avLst/>
          </a:prstGeom>
        </p:spPr>
      </p:pic>
      <p:pic>
        <p:nvPicPr>
          <p:cNvPr id="7" name="Picture 6">
            <a:extLst>
              <a:ext uri="{FF2B5EF4-FFF2-40B4-BE49-F238E27FC236}">
                <a16:creationId xmlns:a16="http://schemas.microsoft.com/office/drawing/2014/main" id="{57FEA3C3-D633-42EA-8866-A7E73EA4E0CE}"/>
              </a:ext>
            </a:extLst>
          </p:cNvPr>
          <p:cNvPicPr>
            <a:picLocks noChangeAspect="1"/>
          </p:cNvPicPr>
          <p:nvPr/>
        </p:nvPicPr>
        <p:blipFill rotWithShape="1">
          <a:blip r:embed="rId5">
            <a:extLst>
              <a:ext uri="{28A0092B-C50C-407E-A947-70E740481C1C}">
                <a14:useLocalDpi xmlns:a14="http://schemas.microsoft.com/office/drawing/2010/main" val="0"/>
              </a:ext>
            </a:extLst>
          </a:blip>
          <a:srcRect l="50824" t="14019" r="-2306" b="1523"/>
          <a:stretch/>
        </p:blipFill>
        <p:spPr>
          <a:xfrm>
            <a:off x="7399867" y="1687512"/>
            <a:ext cx="4176888" cy="3443817"/>
          </a:xfrm>
          <a:prstGeom prst="rect">
            <a:avLst/>
          </a:prstGeom>
        </p:spPr>
      </p:pic>
    </p:spTree>
    <p:extLst>
      <p:ext uri="{BB962C8B-B14F-4D97-AF65-F5344CB8AC3E}">
        <p14:creationId xmlns:p14="http://schemas.microsoft.com/office/powerpoint/2010/main" val="50145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 calcmode="lin" valueType="num">
                                      <p:cBhvr>
                                        <p:cTn id="29" dur="500" fill="hold"/>
                                        <p:tgtEl>
                                          <p:spTgt spid="4"/>
                                        </p:tgtEl>
                                        <p:attrNameLst>
                                          <p:attrName>style.rotation</p:attrName>
                                        </p:attrNameLst>
                                      </p:cBhvr>
                                      <p:tavLst>
                                        <p:tav tm="0">
                                          <p:val>
                                            <p:fltVal val="360"/>
                                          </p:val>
                                        </p:tav>
                                        <p:tav tm="100000">
                                          <p:val>
                                            <p:fltVal val="0"/>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617BC1-D3BE-4B88-A718-CD1C64547531}"/>
              </a:ext>
            </a:extLst>
          </p:cNvPr>
          <p:cNvSpPr>
            <a:spLocks noGrp="1"/>
          </p:cNvSpPr>
          <p:nvPr>
            <p:ph type="dt" sz="half" idx="10"/>
          </p:nvPr>
        </p:nvSpPr>
        <p:spPr/>
        <p:txBody>
          <a:bodyPr/>
          <a:lstStyle/>
          <a:p>
            <a:fld id="{21147E1D-9815-4076-866F-729B2333A33D}" type="datetime1">
              <a:rPr lang="en-US" smtClean="0"/>
              <a:t>10/26/2020</a:t>
            </a:fld>
            <a:endParaRPr lang="en-US"/>
          </a:p>
        </p:txBody>
      </p:sp>
      <p:pic>
        <p:nvPicPr>
          <p:cNvPr id="3" name="Picture 2">
            <a:extLst>
              <a:ext uri="{FF2B5EF4-FFF2-40B4-BE49-F238E27FC236}">
                <a16:creationId xmlns:a16="http://schemas.microsoft.com/office/drawing/2014/main" id="{90DF57EB-90CB-42CC-AEE3-7AE9EA9204B7}"/>
              </a:ext>
            </a:extLst>
          </p:cNvPr>
          <p:cNvPicPr>
            <a:picLocks noChangeAspect="1"/>
          </p:cNvPicPr>
          <p:nvPr/>
        </p:nvPicPr>
        <p:blipFill rotWithShape="1">
          <a:blip r:embed="rId2">
            <a:extLst>
              <a:ext uri="{28A0092B-C50C-407E-A947-70E740481C1C}">
                <a14:useLocalDpi xmlns:a14="http://schemas.microsoft.com/office/drawing/2010/main" val="0"/>
              </a:ext>
            </a:extLst>
          </a:blip>
          <a:srcRect l="23192" t="25339" r="7439" b="11630"/>
          <a:stretch/>
        </p:blipFill>
        <p:spPr>
          <a:xfrm>
            <a:off x="1000258" y="1062217"/>
            <a:ext cx="5458324" cy="3304171"/>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296F0C3A-3804-4EDC-83EA-12177FDAC6E3}"/>
              </a:ext>
            </a:extLst>
          </p:cNvPr>
          <p:cNvPicPr>
            <a:picLocks noChangeAspect="1"/>
          </p:cNvPicPr>
          <p:nvPr/>
        </p:nvPicPr>
        <p:blipFill rotWithShape="1">
          <a:blip r:embed="rId3">
            <a:extLst>
              <a:ext uri="{28A0092B-C50C-407E-A947-70E740481C1C}">
                <a14:useLocalDpi xmlns:a14="http://schemas.microsoft.com/office/drawing/2010/main" val="0"/>
              </a:ext>
            </a:extLst>
          </a:blip>
          <a:srcRect l="9013" t="6197" r="10921" b="16893"/>
          <a:stretch/>
        </p:blipFill>
        <p:spPr>
          <a:xfrm>
            <a:off x="6591519" y="881835"/>
            <a:ext cx="4880811" cy="3645009"/>
          </a:xfrm>
          <a:prstGeom prst="rect">
            <a:avLst/>
          </a:prstGeom>
        </p:spPr>
      </p:pic>
      <p:sp>
        <p:nvSpPr>
          <p:cNvPr id="5" name="Rectangle: Rounded Corners 4">
            <a:extLst>
              <a:ext uri="{FF2B5EF4-FFF2-40B4-BE49-F238E27FC236}">
                <a16:creationId xmlns:a16="http://schemas.microsoft.com/office/drawing/2014/main" id="{7D4057FA-8796-4DB8-B3CC-B59DE288E295}"/>
              </a:ext>
            </a:extLst>
          </p:cNvPr>
          <p:cNvSpPr/>
          <p:nvPr/>
        </p:nvSpPr>
        <p:spPr>
          <a:xfrm>
            <a:off x="1115967" y="4709638"/>
            <a:ext cx="9393989" cy="1266527"/>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The Statue of Liberty symbolizes liberty enlightening the world. </a:t>
            </a:r>
          </a:p>
        </p:txBody>
      </p:sp>
    </p:spTree>
    <p:extLst>
      <p:ext uri="{BB962C8B-B14F-4D97-AF65-F5344CB8AC3E}">
        <p14:creationId xmlns:p14="http://schemas.microsoft.com/office/powerpoint/2010/main" val="274745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DCCC18-0538-4D11-8A81-F76D3333765C}"/>
              </a:ext>
            </a:extLst>
          </p:cNvPr>
          <p:cNvSpPr>
            <a:spLocks noGrp="1"/>
          </p:cNvSpPr>
          <p:nvPr>
            <p:ph type="dt" sz="half" idx="10"/>
          </p:nvPr>
        </p:nvSpPr>
        <p:spPr/>
        <p:txBody>
          <a:bodyPr/>
          <a:lstStyle/>
          <a:p>
            <a:fld id="{21147E1D-9815-4076-866F-729B2333A33D}" type="datetime1">
              <a:rPr lang="en-US" smtClean="0"/>
              <a:t>10/26/2020</a:t>
            </a:fld>
            <a:endParaRPr lang="en-US"/>
          </a:p>
        </p:txBody>
      </p:sp>
      <p:pic>
        <p:nvPicPr>
          <p:cNvPr id="3" name="Picture 2">
            <a:extLst>
              <a:ext uri="{FF2B5EF4-FFF2-40B4-BE49-F238E27FC236}">
                <a16:creationId xmlns:a16="http://schemas.microsoft.com/office/drawing/2014/main" id="{A35DEAA3-A3AF-4E28-8A62-F750CC71B53C}"/>
              </a:ext>
            </a:extLst>
          </p:cNvPr>
          <p:cNvPicPr>
            <a:picLocks noChangeAspect="1"/>
          </p:cNvPicPr>
          <p:nvPr/>
        </p:nvPicPr>
        <p:blipFill rotWithShape="1">
          <a:blip r:embed="rId2">
            <a:extLst>
              <a:ext uri="{28A0092B-C50C-407E-A947-70E740481C1C}">
                <a14:useLocalDpi xmlns:a14="http://schemas.microsoft.com/office/drawing/2010/main" val="0"/>
              </a:ext>
            </a:extLst>
          </a:blip>
          <a:srcRect l="12411" t="2983" r="7720" b="11227"/>
          <a:stretch/>
        </p:blipFill>
        <p:spPr>
          <a:xfrm>
            <a:off x="1253068" y="1786464"/>
            <a:ext cx="5870221" cy="3074689"/>
          </a:xfrm>
          <a:prstGeom prst="rect">
            <a:avLst/>
          </a:prstGeom>
        </p:spPr>
      </p:pic>
      <p:pic>
        <p:nvPicPr>
          <p:cNvPr id="4" name="Picture 3">
            <a:extLst>
              <a:ext uri="{FF2B5EF4-FFF2-40B4-BE49-F238E27FC236}">
                <a16:creationId xmlns:a16="http://schemas.microsoft.com/office/drawing/2014/main" id="{664EA110-240A-4CD7-A747-773589D24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544" y="1834442"/>
            <a:ext cx="3125388" cy="3026711"/>
          </a:xfrm>
          <a:prstGeom prst="rect">
            <a:avLst/>
          </a:prstGeom>
        </p:spPr>
      </p:pic>
      <p:sp>
        <p:nvSpPr>
          <p:cNvPr id="5" name="Rectangle: Rounded Corners 4">
            <a:extLst>
              <a:ext uri="{FF2B5EF4-FFF2-40B4-BE49-F238E27FC236}">
                <a16:creationId xmlns:a16="http://schemas.microsoft.com/office/drawing/2014/main" id="{B0632832-52D9-4BCD-A8A1-2C92D087F406}"/>
              </a:ext>
            </a:extLst>
          </p:cNvPr>
          <p:cNvSpPr/>
          <p:nvPr/>
        </p:nvSpPr>
        <p:spPr>
          <a:xfrm>
            <a:off x="1049867" y="5023557"/>
            <a:ext cx="9889065" cy="1023056"/>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A woman is the victim of oppression here.</a:t>
            </a:r>
          </a:p>
        </p:txBody>
      </p:sp>
      <p:sp>
        <p:nvSpPr>
          <p:cNvPr id="6" name="Rectangle: Rounded Corners 5">
            <a:extLst>
              <a:ext uri="{FF2B5EF4-FFF2-40B4-BE49-F238E27FC236}">
                <a16:creationId xmlns:a16="http://schemas.microsoft.com/office/drawing/2014/main" id="{BB96D2B7-01F2-426F-9C8E-336894E0F1B1}"/>
              </a:ext>
            </a:extLst>
          </p:cNvPr>
          <p:cNvSpPr/>
          <p:nvPr/>
        </p:nvSpPr>
        <p:spPr>
          <a:xfrm>
            <a:off x="835377" y="682206"/>
            <a:ext cx="2754489" cy="893875"/>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Oppression</a:t>
            </a:r>
          </a:p>
        </p:txBody>
      </p:sp>
      <p:sp>
        <p:nvSpPr>
          <p:cNvPr id="7" name="Rectangle: Rounded Corners 6">
            <a:extLst>
              <a:ext uri="{FF2B5EF4-FFF2-40B4-BE49-F238E27FC236}">
                <a16:creationId xmlns:a16="http://schemas.microsoft.com/office/drawing/2014/main" id="{BA9CC56A-89EA-4FA7-9CAD-ECCCF8F3C4B3}"/>
              </a:ext>
            </a:extLst>
          </p:cNvPr>
          <p:cNvSpPr/>
          <p:nvPr/>
        </p:nvSpPr>
        <p:spPr>
          <a:xfrm>
            <a:off x="3759201" y="654756"/>
            <a:ext cx="7766756" cy="1050506"/>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When people are treated in an unfair way that spoils their freedom.</a:t>
            </a:r>
          </a:p>
        </p:txBody>
      </p:sp>
    </p:spTree>
    <p:extLst>
      <p:ext uri="{BB962C8B-B14F-4D97-AF65-F5344CB8AC3E}">
        <p14:creationId xmlns:p14="http://schemas.microsoft.com/office/powerpoint/2010/main" val="370172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1C9148-430E-4E20-A31C-8F20FDB23EBD}"/>
              </a:ext>
            </a:extLst>
          </p:cNvPr>
          <p:cNvSpPr>
            <a:spLocks noGrp="1"/>
          </p:cNvSpPr>
          <p:nvPr>
            <p:ph type="dt" sz="half" idx="10"/>
          </p:nvPr>
        </p:nvSpPr>
        <p:spPr/>
        <p:txBody>
          <a:bodyPr/>
          <a:lstStyle/>
          <a:p>
            <a:fld id="{21147E1D-9815-4076-866F-729B2333A33D}" type="datetime1">
              <a:rPr lang="en-US" smtClean="0"/>
              <a:t>10/26/2020</a:t>
            </a:fld>
            <a:endParaRPr lang="en-US"/>
          </a:p>
        </p:txBody>
      </p:sp>
      <p:pic>
        <p:nvPicPr>
          <p:cNvPr id="3" name="Picture 2">
            <a:extLst>
              <a:ext uri="{FF2B5EF4-FFF2-40B4-BE49-F238E27FC236}">
                <a16:creationId xmlns:a16="http://schemas.microsoft.com/office/drawing/2014/main" id="{5C582413-A040-4E05-9F39-9D54969D8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18" y="1932724"/>
            <a:ext cx="3819029" cy="2775160"/>
          </a:xfrm>
          <a:prstGeom prst="rect">
            <a:avLst/>
          </a:prstGeom>
        </p:spPr>
      </p:pic>
      <p:pic>
        <p:nvPicPr>
          <p:cNvPr id="4" name="Picture 3">
            <a:extLst>
              <a:ext uri="{FF2B5EF4-FFF2-40B4-BE49-F238E27FC236}">
                <a16:creationId xmlns:a16="http://schemas.microsoft.com/office/drawing/2014/main" id="{E90969F7-BC15-46D1-A935-9AFFEAD3F63A}"/>
              </a:ext>
            </a:extLst>
          </p:cNvPr>
          <p:cNvPicPr>
            <a:picLocks noChangeAspect="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l="5563" r="3849" b="21754"/>
          <a:stretch/>
        </p:blipFill>
        <p:spPr>
          <a:xfrm>
            <a:off x="4637347" y="683109"/>
            <a:ext cx="6745658" cy="4114800"/>
          </a:xfrm>
          <a:prstGeom prst="rect">
            <a:avLst/>
          </a:prstGeom>
        </p:spPr>
      </p:pic>
      <p:sp>
        <p:nvSpPr>
          <p:cNvPr id="5" name="Rectangle: Rounded Corners 4">
            <a:extLst>
              <a:ext uri="{FF2B5EF4-FFF2-40B4-BE49-F238E27FC236}">
                <a16:creationId xmlns:a16="http://schemas.microsoft.com/office/drawing/2014/main" id="{1C8739EF-1BD4-4510-B445-A433685B999E}"/>
              </a:ext>
            </a:extLst>
          </p:cNvPr>
          <p:cNvSpPr/>
          <p:nvPr/>
        </p:nvSpPr>
        <p:spPr>
          <a:xfrm>
            <a:off x="965074" y="4834882"/>
            <a:ext cx="9296526" cy="1249615"/>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The statue was a joint venture between the USA and France.</a:t>
            </a:r>
          </a:p>
        </p:txBody>
      </p:sp>
      <p:sp>
        <p:nvSpPr>
          <p:cNvPr id="6" name="Rectangle: Rounded Corners 5">
            <a:extLst>
              <a:ext uri="{FF2B5EF4-FFF2-40B4-BE49-F238E27FC236}">
                <a16:creationId xmlns:a16="http://schemas.microsoft.com/office/drawing/2014/main" id="{488660E9-6C7D-4D14-8230-C8F0CC9F99F9}"/>
              </a:ext>
            </a:extLst>
          </p:cNvPr>
          <p:cNvSpPr/>
          <p:nvPr/>
        </p:nvSpPr>
        <p:spPr>
          <a:xfrm>
            <a:off x="818318" y="762107"/>
            <a:ext cx="3714042" cy="1023056"/>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Joint Venture</a:t>
            </a:r>
          </a:p>
        </p:txBody>
      </p:sp>
    </p:spTree>
    <p:extLst>
      <p:ext uri="{BB962C8B-B14F-4D97-AF65-F5344CB8AC3E}">
        <p14:creationId xmlns:p14="http://schemas.microsoft.com/office/powerpoint/2010/main" val="381835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edg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CB2CAC-0C31-4CB9-8B75-FC01B36359C2}"/>
              </a:ext>
            </a:extLst>
          </p:cNvPr>
          <p:cNvSpPr>
            <a:spLocks noGrp="1"/>
          </p:cNvSpPr>
          <p:nvPr>
            <p:ph type="dt" sz="half" idx="10"/>
          </p:nvPr>
        </p:nvSpPr>
        <p:spPr/>
        <p:txBody>
          <a:bodyPr/>
          <a:lstStyle/>
          <a:p>
            <a:fld id="{21147E1D-9815-4076-866F-729B2333A33D}" type="datetime1">
              <a:rPr lang="en-US" smtClean="0"/>
              <a:t>10/26/2020</a:t>
            </a:fld>
            <a:endParaRPr lang="en-US"/>
          </a:p>
        </p:txBody>
      </p:sp>
      <p:pic>
        <p:nvPicPr>
          <p:cNvPr id="3" name="Picture 2">
            <a:extLst>
              <a:ext uri="{FF2B5EF4-FFF2-40B4-BE49-F238E27FC236}">
                <a16:creationId xmlns:a16="http://schemas.microsoft.com/office/drawing/2014/main" id="{0B331556-66FE-460D-B089-4EB6EEBA4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159" y="1625601"/>
            <a:ext cx="8572500" cy="4608336"/>
          </a:xfrm>
          <a:prstGeom prst="rect">
            <a:avLst/>
          </a:prstGeom>
        </p:spPr>
      </p:pic>
      <p:sp>
        <p:nvSpPr>
          <p:cNvPr id="4" name="Rectangle: Rounded Corners 3">
            <a:extLst>
              <a:ext uri="{FF2B5EF4-FFF2-40B4-BE49-F238E27FC236}">
                <a16:creationId xmlns:a16="http://schemas.microsoft.com/office/drawing/2014/main" id="{98A6CBAD-BA78-4C9B-A292-412713B87658}"/>
              </a:ext>
            </a:extLst>
          </p:cNvPr>
          <p:cNvSpPr/>
          <p:nvPr/>
        </p:nvSpPr>
        <p:spPr>
          <a:xfrm>
            <a:off x="1151467" y="624063"/>
            <a:ext cx="9889065" cy="820914"/>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Some important parts of the Statue of Liberty.</a:t>
            </a:r>
          </a:p>
        </p:txBody>
      </p:sp>
    </p:spTree>
    <p:extLst>
      <p:ext uri="{BB962C8B-B14F-4D97-AF65-F5344CB8AC3E}">
        <p14:creationId xmlns:p14="http://schemas.microsoft.com/office/powerpoint/2010/main" val="131190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C61F86-CD3C-48B4-88A2-F1FC0A45956C}"/>
              </a:ext>
            </a:extLst>
          </p:cNvPr>
          <p:cNvSpPr>
            <a:spLocks noGrp="1"/>
          </p:cNvSpPr>
          <p:nvPr>
            <p:ph type="dt" sz="half" idx="10"/>
          </p:nvPr>
        </p:nvSpPr>
        <p:spPr/>
        <p:txBody>
          <a:bodyPr/>
          <a:lstStyle/>
          <a:p>
            <a:fld id="{21147E1D-9815-4076-866F-729B2333A33D}" type="datetime1">
              <a:rPr lang="en-US" smtClean="0"/>
              <a:t>10/26/2020</a:t>
            </a:fld>
            <a:endParaRPr lang="en-US"/>
          </a:p>
        </p:txBody>
      </p:sp>
      <p:pic>
        <p:nvPicPr>
          <p:cNvPr id="3" name="Picture 2">
            <a:extLst>
              <a:ext uri="{FF2B5EF4-FFF2-40B4-BE49-F238E27FC236}">
                <a16:creationId xmlns:a16="http://schemas.microsoft.com/office/drawing/2014/main" id="{98C97D76-4985-4DFB-91C8-56D7E773026E}"/>
              </a:ext>
            </a:extLst>
          </p:cNvPr>
          <p:cNvPicPr>
            <a:picLocks noChangeAspect="1"/>
          </p:cNvPicPr>
          <p:nvPr/>
        </p:nvPicPr>
        <p:blipFill rotWithShape="1">
          <a:blip r:embed="rId2">
            <a:extLst>
              <a:ext uri="{28A0092B-C50C-407E-A947-70E740481C1C}">
                <a14:useLocalDpi xmlns:a14="http://schemas.microsoft.com/office/drawing/2010/main" val="0"/>
              </a:ext>
            </a:extLst>
          </a:blip>
          <a:srcRect r="7783"/>
          <a:stretch/>
        </p:blipFill>
        <p:spPr>
          <a:xfrm>
            <a:off x="6096000" y="1489241"/>
            <a:ext cx="5455775" cy="5065807"/>
          </a:xfrm>
          <a:prstGeom prst="rect">
            <a:avLst/>
          </a:prstGeom>
        </p:spPr>
      </p:pic>
      <p:pic>
        <p:nvPicPr>
          <p:cNvPr id="4" name="Picture 3">
            <a:extLst>
              <a:ext uri="{FF2B5EF4-FFF2-40B4-BE49-F238E27FC236}">
                <a16:creationId xmlns:a16="http://schemas.microsoft.com/office/drawing/2014/main" id="{B2CBA635-5FF8-4521-8579-7EA4E5219AAA}"/>
              </a:ext>
            </a:extLst>
          </p:cNvPr>
          <p:cNvPicPr>
            <a:picLocks noChangeAspect="1"/>
          </p:cNvPicPr>
          <p:nvPr/>
        </p:nvPicPr>
        <p:blipFill rotWithShape="1">
          <a:blip r:embed="rId3">
            <a:extLst>
              <a:ext uri="{28A0092B-C50C-407E-A947-70E740481C1C}">
                <a14:useLocalDpi xmlns:a14="http://schemas.microsoft.com/office/drawing/2010/main" val="0"/>
              </a:ext>
            </a:extLst>
          </a:blip>
          <a:srcRect l="439" t="4403" r="3909" b="1441"/>
          <a:stretch/>
        </p:blipFill>
        <p:spPr>
          <a:xfrm>
            <a:off x="1051667" y="1489242"/>
            <a:ext cx="4736358" cy="4986785"/>
          </a:xfrm>
          <a:prstGeom prst="rect">
            <a:avLst/>
          </a:prstGeom>
        </p:spPr>
      </p:pic>
      <p:sp>
        <p:nvSpPr>
          <p:cNvPr id="5" name="Rectangle: Rounded Corners 4">
            <a:extLst>
              <a:ext uri="{FF2B5EF4-FFF2-40B4-BE49-F238E27FC236}">
                <a16:creationId xmlns:a16="http://schemas.microsoft.com/office/drawing/2014/main" id="{7760F338-D6DC-47DA-89F3-A83A91031919}"/>
              </a:ext>
            </a:extLst>
          </p:cNvPr>
          <p:cNvSpPr/>
          <p:nvPr/>
        </p:nvSpPr>
        <p:spPr>
          <a:xfrm>
            <a:off x="1051666" y="381973"/>
            <a:ext cx="4736359" cy="1023056"/>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Flaming torch</a:t>
            </a:r>
          </a:p>
        </p:txBody>
      </p:sp>
      <p:sp>
        <p:nvSpPr>
          <p:cNvPr id="6" name="Rectangle: Rounded Corners 5">
            <a:extLst>
              <a:ext uri="{FF2B5EF4-FFF2-40B4-BE49-F238E27FC236}">
                <a16:creationId xmlns:a16="http://schemas.microsoft.com/office/drawing/2014/main" id="{8389EDF3-7279-4239-A68B-FF53F228FC68}"/>
              </a:ext>
            </a:extLst>
          </p:cNvPr>
          <p:cNvSpPr/>
          <p:nvPr/>
        </p:nvSpPr>
        <p:spPr>
          <a:xfrm>
            <a:off x="6096000" y="361066"/>
            <a:ext cx="4736359" cy="1023056"/>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Robe and tablet</a:t>
            </a:r>
          </a:p>
        </p:txBody>
      </p:sp>
    </p:spTree>
    <p:extLst>
      <p:ext uri="{BB962C8B-B14F-4D97-AF65-F5344CB8AC3E}">
        <p14:creationId xmlns:p14="http://schemas.microsoft.com/office/powerpoint/2010/main" val="369292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3E1E9-82C3-45EC-B336-35A8BFCACEB3}"/>
              </a:ext>
            </a:extLst>
          </p:cNvPr>
          <p:cNvSpPr>
            <a:spLocks noGrp="1"/>
          </p:cNvSpPr>
          <p:nvPr>
            <p:ph type="dt" sz="half" idx="10"/>
          </p:nvPr>
        </p:nvSpPr>
        <p:spPr/>
        <p:txBody>
          <a:bodyPr/>
          <a:lstStyle/>
          <a:p>
            <a:fld id="{21147E1D-9815-4076-866F-729B2333A33D}" type="datetime1">
              <a:rPr lang="en-US" smtClean="0"/>
              <a:t>10/26/2020</a:t>
            </a:fld>
            <a:endParaRPr lang="en-US"/>
          </a:p>
        </p:txBody>
      </p:sp>
      <p:pic>
        <p:nvPicPr>
          <p:cNvPr id="3" name="Picture 2">
            <a:extLst>
              <a:ext uri="{FF2B5EF4-FFF2-40B4-BE49-F238E27FC236}">
                <a16:creationId xmlns:a16="http://schemas.microsoft.com/office/drawing/2014/main" id="{E7DFCD47-08AD-419E-9A26-CA3C56320418}"/>
              </a:ext>
            </a:extLst>
          </p:cNvPr>
          <p:cNvPicPr>
            <a:picLocks noChangeAspect="1"/>
          </p:cNvPicPr>
          <p:nvPr/>
        </p:nvPicPr>
        <p:blipFill rotWithShape="1">
          <a:blip r:embed="rId2">
            <a:extLst>
              <a:ext uri="{28A0092B-C50C-407E-A947-70E740481C1C}">
                <a14:useLocalDpi xmlns:a14="http://schemas.microsoft.com/office/drawing/2010/main" val="0"/>
              </a:ext>
            </a:extLst>
          </a:blip>
          <a:srcRect b="8312"/>
          <a:stretch/>
        </p:blipFill>
        <p:spPr>
          <a:xfrm>
            <a:off x="696383" y="482600"/>
            <a:ext cx="10799233" cy="5892800"/>
          </a:xfrm>
          <a:prstGeom prst="rect">
            <a:avLst/>
          </a:prstGeom>
        </p:spPr>
      </p:pic>
    </p:spTree>
    <p:extLst>
      <p:ext uri="{BB962C8B-B14F-4D97-AF65-F5344CB8AC3E}">
        <p14:creationId xmlns:p14="http://schemas.microsoft.com/office/powerpoint/2010/main" val="194951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E0F861-C1A2-47C2-9B30-BA6D56DA158D}"/>
              </a:ext>
            </a:extLst>
          </p:cNvPr>
          <p:cNvSpPr txBox="1"/>
          <p:nvPr/>
        </p:nvSpPr>
        <p:spPr>
          <a:xfrm>
            <a:off x="8386010" y="6550223"/>
            <a:ext cx="1660359" cy="307777"/>
          </a:xfrm>
          <a:prstGeom prst="rect">
            <a:avLst/>
          </a:prstGeom>
          <a:noFill/>
        </p:spPr>
        <p:txBody>
          <a:bodyPr wrap="square" rtlCol="0">
            <a:spAutoFit/>
          </a:bodyPr>
          <a:lstStyle/>
          <a:p>
            <a:r>
              <a:rPr lang="en-US" sz="1400" b="1" dirty="0" err="1">
                <a:solidFill>
                  <a:schemeClr val="bg1"/>
                </a:solidFill>
              </a:rPr>
              <a:t>Raushan</a:t>
            </a:r>
            <a:r>
              <a:rPr lang="en-US" sz="1400" b="1" dirty="0">
                <a:solidFill>
                  <a:schemeClr val="bg1"/>
                </a:solidFill>
              </a:rPr>
              <a:t> Ara Akhter</a:t>
            </a:r>
          </a:p>
        </p:txBody>
      </p:sp>
      <p:sp>
        <p:nvSpPr>
          <p:cNvPr id="7" name="Title 3">
            <a:extLst>
              <a:ext uri="{FF2B5EF4-FFF2-40B4-BE49-F238E27FC236}">
                <a16:creationId xmlns:a16="http://schemas.microsoft.com/office/drawing/2014/main" id="{CFD994D6-D05E-4030-9B92-5A5E87CAFD40}"/>
              </a:ext>
            </a:extLst>
          </p:cNvPr>
          <p:cNvSpPr txBox="1">
            <a:spLocks/>
          </p:cNvSpPr>
          <p:nvPr/>
        </p:nvSpPr>
        <p:spPr>
          <a:xfrm>
            <a:off x="914400" y="895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a:t>
            </a:r>
            <a:endParaRPr lang="en-US" dirty="0"/>
          </a:p>
        </p:txBody>
      </p:sp>
      <p:pic>
        <p:nvPicPr>
          <p:cNvPr id="8" name="Picture 7">
            <a:extLst>
              <a:ext uri="{FF2B5EF4-FFF2-40B4-BE49-F238E27FC236}">
                <a16:creationId xmlns:a16="http://schemas.microsoft.com/office/drawing/2014/main" id="{F74C3A25-7FD6-467F-97DD-1DC3021E0F3B}"/>
              </a:ext>
            </a:extLst>
          </p:cNvPr>
          <p:cNvPicPr>
            <a:picLocks noChangeAspect="1"/>
          </p:cNvPicPr>
          <p:nvPr/>
        </p:nvPicPr>
        <p:blipFill rotWithShape="1">
          <a:blip r:embed="rId2">
            <a:extLst>
              <a:ext uri="{28A0092B-C50C-407E-A947-70E740481C1C}">
                <a14:useLocalDpi xmlns:a14="http://schemas.microsoft.com/office/drawing/2010/main" val="0"/>
              </a:ext>
            </a:extLst>
          </a:blip>
          <a:srcRect l="6383" r="4007"/>
          <a:stretch/>
        </p:blipFill>
        <p:spPr>
          <a:xfrm>
            <a:off x="120316" y="108284"/>
            <a:ext cx="11959389" cy="6845969"/>
          </a:xfrm>
          <a:prstGeom prst="rect">
            <a:avLst/>
          </a:prstGeom>
        </p:spPr>
      </p:pic>
      <p:sp>
        <p:nvSpPr>
          <p:cNvPr id="9" name="Title 1">
            <a:extLst>
              <a:ext uri="{FF2B5EF4-FFF2-40B4-BE49-F238E27FC236}">
                <a16:creationId xmlns:a16="http://schemas.microsoft.com/office/drawing/2014/main" id="{84DC2274-8A66-4D35-AD12-D30A5700DF48}"/>
              </a:ext>
            </a:extLst>
          </p:cNvPr>
          <p:cNvSpPr txBox="1">
            <a:spLocks/>
          </p:cNvSpPr>
          <p:nvPr/>
        </p:nvSpPr>
        <p:spPr>
          <a:xfrm>
            <a:off x="4427621" y="810994"/>
            <a:ext cx="2735180" cy="598439"/>
          </a:xfrm>
          <a:prstGeom prst="rect">
            <a:avLst/>
          </a:prstGeom>
          <a:blipFill>
            <a:blip r:embed="rId3"/>
            <a:tile tx="0" ty="0" sx="100000" sy="100000" flip="none" algn="tl"/>
          </a:bli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0B050"/>
                </a:solidFill>
                <a:latin typeface="NikoshBAN" pitchFamily="2" charset="0"/>
                <a:cs typeface="NikoshBAN" pitchFamily="2" charset="0"/>
              </a:rPr>
              <a:t> Identity</a:t>
            </a:r>
            <a:r>
              <a:rPr lang="en-US" sz="4800" b="1" dirty="0">
                <a:solidFill>
                  <a:srgbClr val="00B050"/>
                </a:solidFill>
              </a:rPr>
              <a:t> </a:t>
            </a:r>
          </a:p>
        </p:txBody>
      </p:sp>
      <p:sp>
        <p:nvSpPr>
          <p:cNvPr id="10" name="Content Placeholder 2">
            <a:extLst>
              <a:ext uri="{FF2B5EF4-FFF2-40B4-BE49-F238E27FC236}">
                <a16:creationId xmlns:a16="http://schemas.microsoft.com/office/drawing/2014/main" id="{D8136AC1-B09E-40DE-9F7E-5187A1346F0E}"/>
              </a:ext>
            </a:extLst>
          </p:cNvPr>
          <p:cNvSpPr txBox="1">
            <a:spLocks/>
          </p:cNvSpPr>
          <p:nvPr/>
        </p:nvSpPr>
        <p:spPr>
          <a:xfrm>
            <a:off x="1635615" y="1420946"/>
            <a:ext cx="4536585" cy="4039134"/>
          </a:xfrm>
          <a:prstGeom prst="rect">
            <a:avLst/>
          </a:prstGeom>
          <a:blipFill>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300000"/>
                      </a14:imgEffect>
                    </a14:imgLayer>
                  </a14:imgProps>
                </a:ext>
              </a:extLst>
            </a:blip>
            <a:tile tx="0" ty="0" sx="100000" sy="100000" flip="none" algn="tl"/>
          </a:blipFill>
          <a:effectLst>
            <a:outerShdw blurRad="50800" dist="38100" dir="2700000" algn="tl" rotWithShape="0">
              <a:prstClr val="black">
                <a:alpha val="40000"/>
              </a:prstClr>
            </a:outerShdw>
          </a:effectLst>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Times New Roman" panose="02020603050405020304" pitchFamily="18" charset="0"/>
                <a:cs typeface="Times New Roman" panose="02020603050405020304" pitchFamily="18" charset="0"/>
              </a:rPr>
              <a:t>                                                                                                                                                                       </a:t>
            </a: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Raushan</a:t>
            </a:r>
            <a:r>
              <a:rPr lang="en-US" b="1" dirty="0">
                <a:latin typeface="Times New Roman" panose="02020603050405020304" pitchFamily="18" charset="0"/>
                <a:cs typeface="Times New Roman" panose="02020603050405020304" pitchFamily="18" charset="0"/>
              </a:rPr>
              <a:t> Ara Akhter</a:t>
            </a:r>
          </a:p>
          <a:p>
            <a:pPr marL="0" indent="0">
              <a:buFont typeface="Arial" panose="020B0604020202020204" pitchFamily="34" charset="0"/>
              <a:buNone/>
            </a:pPr>
            <a:r>
              <a:rPr lang="en-US" b="1" dirty="0">
                <a:latin typeface="Times New Roman" panose="02020603050405020304" pitchFamily="18" charset="0"/>
                <a:cs typeface="Times New Roman" panose="02020603050405020304" pitchFamily="18" charset="0"/>
              </a:rPr>
              <a:t>   Senior Teacher </a:t>
            </a:r>
          </a:p>
          <a:p>
            <a:pPr marL="0" indent="0">
              <a:buFont typeface="Arial" panose="020B0604020202020204" pitchFamily="34" charset="0"/>
              <a:buNone/>
            </a:pPr>
            <a:r>
              <a:rPr lang="en-US" b="1" dirty="0">
                <a:latin typeface="Times New Roman" panose="02020603050405020304" pitchFamily="18" charset="0"/>
                <a:cs typeface="Times New Roman" panose="02020603050405020304" pitchFamily="18" charset="0"/>
              </a:rPr>
              <a:t> Nagendra Narayan Pilot</a:t>
            </a:r>
          </a:p>
          <a:p>
            <a:pPr marL="0" indent="0">
              <a:buFont typeface="Arial" panose="020B0604020202020204" pitchFamily="34" charset="0"/>
              <a:buNone/>
            </a:pPr>
            <a:r>
              <a:rPr lang="en-US" b="1" dirty="0">
                <a:latin typeface="Times New Roman" panose="02020603050405020304" pitchFamily="18" charset="0"/>
                <a:cs typeface="Times New Roman" panose="02020603050405020304" pitchFamily="18" charset="0"/>
              </a:rPr>
              <a:t>  Girls’ High School,</a:t>
            </a: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Muktagacha,Mymensingh</a:t>
            </a:r>
            <a:r>
              <a:rPr lang="en-US" b="1" dirty="0">
                <a:latin typeface="Times New Roman" panose="02020603050405020304" pitchFamily="18" charset="0"/>
                <a:cs typeface="Times New Roman" panose="02020603050405020304" pitchFamily="18" charset="0"/>
              </a:rPr>
              <a:t>.</a:t>
            </a:r>
          </a:p>
        </p:txBody>
      </p:sp>
      <p:sp>
        <p:nvSpPr>
          <p:cNvPr id="11" name="Content Placeholder 2">
            <a:extLst>
              <a:ext uri="{FF2B5EF4-FFF2-40B4-BE49-F238E27FC236}">
                <a16:creationId xmlns:a16="http://schemas.microsoft.com/office/drawing/2014/main" id="{9582EE8F-42B9-42A3-8FCC-7CDAE20E5FFA}"/>
              </a:ext>
            </a:extLst>
          </p:cNvPr>
          <p:cNvSpPr txBox="1">
            <a:spLocks/>
          </p:cNvSpPr>
          <p:nvPr/>
        </p:nvSpPr>
        <p:spPr>
          <a:xfrm>
            <a:off x="6172200" y="1409432"/>
            <a:ext cx="4632837" cy="4039135"/>
          </a:xfrm>
          <a:prstGeom prst="rect">
            <a:avLst/>
          </a:prstGeom>
          <a:blipFill>
            <a:blip r:embed="rId6"/>
            <a:tile tx="0" ty="0" sx="100000" sy="100000" flip="none" algn="tl"/>
          </a:blipFill>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4400" dirty="0">
                <a:cs typeface="NikoshBAN" pitchFamily="2" charset="0"/>
              </a:rPr>
              <a:t>Class :Nine/Ten</a:t>
            </a:r>
          </a:p>
          <a:p>
            <a:pPr marL="0" indent="0">
              <a:buNone/>
            </a:pPr>
            <a:r>
              <a:rPr lang="en-US" sz="4400" dirty="0">
                <a:cs typeface="NikoshBAN" pitchFamily="2" charset="0"/>
              </a:rPr>
              <a:t>Subject : English 1</a:t>
            </a:r>
            <a:r>
              <a:rPr lang="en-US" sz="4400" baseline="30000" dirty="0">
                <a:cs typeface="NikoshBAN" pitchFamily="2" charset="0"/>
              </a:rPr>
              <a:t>st</a:t>
            </a:r>
            <a:r>
              <a:rPr lang="en-US" sz="4400" dirty="0">
                <a:cs typeface="NikoshBAN" pitchFamily="2" charset="0"/>
              </a:rPr>
              <a:t> Paper</a:t>
            </a:r>
          </a:p>
          <a:p>
            <a:pPr marL="0" indent="0">
              <a:buNone/>
            </a:pPr>
            <a:r>
              <a:rPr lang="en-US" sz="4400" dirty="0">
                <a:cs typeface="NikoshBAN" pitchFamily="2" charset="0"/>
              </a:rPr>
              <a:t>Unit: 8</a:t>
            </a:r>
          </a:p>
          <a:p>
            <a:pPr marL="0" indent="0">
              <a:buNone/>
            </a:pPr>
            <a:r>
              <a:rPr lang="en-US" sz="4400" dirty="0">
                <a:cs typeface="NikoshBAN" pitchFamily="2" charset="0"/>
              </a:rPr>
              <a:t>Lesson:3</a:t>
            </a:r>
          </a:p>
        </p:txBody>
      </p:sp>
      <p:pic>
        <p:nvPicPr>
          <p:cNvPr id="12" name="Picture 11">
            <a:extLst>
              <a:ext uri="{FF2B5EF4-FFF2-40B4-BE49-F238E27FC236}">
                <a16:creationId xmlns:a16="http://schemas.microsoft.com/office/drawing/2014/main" id="{FF29D062-D89F-48F6-BEA9-34B61BEF0647}"/>
              </a:ext>
            </a:extLst>
          </p:cNvPr>
          <p:cNvPicPr>
            <a:picLocks noChangeAspect="1"/>
          </p:cNvPicPr>
          <p:nvPr/>
        </p:nvPicPr>
        <p:blipFill rotWithShape="1">
          <a:blip r:embed="rId7">
            <a:extLst>
              <a:ext uri="{28A0092B-C50C-407E-A947-70E740481C1C}">
                <a14:useLocalDpi xmlns:a14="http://schemas.microsoft.com/office/drawing/2010/main" val="0"/>
              </a:ext>
            </a:extLst>
          </a:blip>
          <a:srcRect l="21651" t="4234" r="22864" b="55225"/>
          <a:stretch/>
        </p:blipFill>
        <p:spPr>
          <a:xfrm>
            <a:off x="1864894" y="1409433"/>
            <a:ext cx="2173705" cy="18692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4353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B829B-428B-4284-9C93-4DB2549D7FE5}"/>
              </a:ext>
            </a:extLst>
          </p:cNvPr>
          <p:cNvSpPr>
            <a:spLocks noGrp="1"/>
          </p:cNvSpPr>
          <p:nvPr>
            <p:ph type="dt" sz="half" idx="10"/>
          </p:nvPr>
        </p:nvSpPr>
        <p:spPr/>
        <p:txBody>
          <a:bodyPr/>
          <a:lstStyle/>
          <a:p>
            <a:fld id="{21147E1D-9815-4076-866F-729B2333A33D}" type="datetime1">
              <a:rPr lang="en-US" smtClean="0"/>
              <a:t>10/26/2020</a:t>
            </a:fld>
            <a:endParaRPr lang="en-US"/>
          </a:p>
        </p:txBody>
      </p:sp>
      <p:pic>
        <p:nvPicPr>
          <p:cNvPr id="3" name="Picture 2">
            <a:extLst>
              <a:ext uri="{FF2B5EF4-FFF2-40B4-BE49-F238E27FC236}">
                <a16:creationId xmlns:a16="http://schemas.microsoft.com/office/drawing/2014/main" id="{FB01EBB1-1E60-482D-9C4D-A4145952EDF6}"/>
              </a:ext>
            </a:extLst>
          </p:cNvPr>
          <p:cNvPicPr>
            <a:picLocks noChangeAspect="1"/>
          </p:cNvPicPr>
          <p:nvPr/>
        </p:nvPicPr>
        <p:blipFill rotWithShape="1">
          <a:blip r:embed="rId2">
            <a:extLst>
              <a:ext uri="{28A0092B-C50C-407E-A947-70E740481C1C}">
                <a14:useLocalDpi xmlns:a14="http://schemas.microsoft.com/office/drawing/2010/main" val="0"/>
              </a:ext>
            </a:extLst>
          </a:blip>
          <a:srcRect t="1976" b="4033"/>
          <a:stretch/>
        </p:blipFill>
        <p:spPr>
          <a:xfrm>
            <a:off x="711926" y="132347"/>
            <a:ext cx="10667999" cy="6725653"/>
          </a:xfrm>
          <a:prstGeom prst="rect">
            <a:avLst/>
          </a:prstGeom>
        </p:spPr>
      </p:pic>
    </p:spTree>
    <p:extLst>
      <p:ext uri="{BB962C8B-B14F-4D97-AF65-F5344CB8AC3E}">
        <p14:creationId xmlns:p14="http://schemas.microsoft.com/office/powerpoint/2010/main" val="31525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7A83EA-4548-4A7B-B18B-52BE3446AA01}"/>
              </a:ext>
            </a:extLst>
          </p:cNvPr>
          <p:cNvSpPr>
            <a:spLocks noGrp="1"/>
          </p:cNvSpPr>
          <p:nvPr>
            <p:ph type="dt" sz="half" idx="10"/>
          </p:nvPr>
        </p:nvSpPr>
        <p:spPr/>
        <p:txBody>
          <a:bodyPr/>
          <a:lstStyle/>
          <a:p>
            <a:fld id="{21147E1D-9815-4076-866F-729B2333A33D}" type="datetime1">
              <a:rPr lang="en-US" smtClean="0"/>
              <a:t>10/26/2020</a:t>
            </a:fld>
            <a:endParaRPr lang="en-US"/>
          </a:p>
        </p:txBody>
      </p:sp>
      <p:sp>
        <p:nvSpPr>
          <p:cNvPr id="3" name="TextBox 2">
            <a:extLst>
              <a:ext uri="{FF2B5EF4-FFF2-40B4-BE49-F238E27FC236}">
                <a16:creationId xmlns:a16="http://schemas.microsoft.com/office/drawing/2014/main" id="{A27B95D4-ED80-4AA7-AF1E-822FFDFA24AB}"/>
              </a:ext>
            </a:extLst>
          </p:cNvPr>
          <p:cNvSpPr txBox="1"/>
          <p:nvPr/>
        </p:nvSpPr>
        <p:spPr>
          <a:xfrm>
            <a:off x="1002082" y="1202499"/>
            <a:ext cx="9874465" cy="4708981"/>
          </a:xfrm>
          <a:prstGeom prst="rect">
            <a:avLst/>
          </a:prstGeom>
          <a:noFill/>
        </p:spPr>
        <p:txBody>
          <a:bodyPr wrap="square" rtlCol="0">
            <a:spAutoFit/>
          </a:bodyPr>
          <a:lstStyle/>
          <a:p>
            <a:r>
              <a:rPr lang="en-US" b="1" dirty="0">
                <a:ln w="28575">
                  <a:solidFill>
                    <a:schemeClr val="tx1"/>
                  </a:solidFill>
                </a:ln>
                <a:solidFill>
                  <a:srgbClr val="0070C0"/>
                </a:solidFill>
                <a:latin typeface="Garamond" panose="02020404030301010803"/>
              </a:rPr>
              <a:t> </a:t>
            </a:r>
            <a:r>
              <a:rPr lang="en-US" sz="6000" b="1" dirty="0">
                <a:ln w="28575">
                  <a:solidFill>
                    <a:schemeClr val="tx1"/>
                  </a:solidFill>
                </a:ln>
                <a:solidFill>
                  <a:srgbClr val="0070C0"/>
                </a:solidFill>
                <a:latin typeface="Times New Roman" panose="02020603050405020304" pitchFamily="18" charset="0"/>
                <a:cs typeface="Times New Roman" panose="02020603050405020304" pitchFamily="18" charset="0"/>
              </a:rPr>
              <a:t>Read the text in section- ‘D’ very attentively as you have to do an activity of answering question just after your reading. </a:t>
            </a:r>
          </a:p>
        </p:txBody>
      </p:sp>
    </p:spTree>
    <p:extLst>
      <p:ext uri="{BB962C8B-B14F-4D97-AF65-F5344CB8AC3E}">
        <p14:creationId xmlns:p14="http://schemas.microsoft.com/office/powerpoint/2010/main" val="253171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F27D59-986E-4C11-AE6F-A749B80CDD00}"/>
              </a:ext>
            </a:extLst>
          </p:cNvPr>
          <p:cNvSpPr>
            <a:spLocks noGrp="1"/>
          </p:cNvSpPr>
          <p:nvPr>
            <p:ph type="dt" sz="half" idx="10"/>
          </p:nvPr>
        </p:nvSpPr>
        <p:spPr/>
        <p:txBody>
          <a:bodyPr/>
          <a:lstStyle/>
          <a:p>
            <a:fld id="{21147E1D-9815-4076-866F-729B2333A33D}" type="datetime1">
              <a:rPr lang="en-US" smtClean="0"/>
              <a:t>10/26/2020</a:t>
            </a:fld>
            <a:endParaRPr lang="en-US"/>
          </a:p>
        </p:txBody>
      </p:sp>
      <p:sp>
        <p:nvSpPr>
          <p:cNvPr id="3" name="Rectangle: Rounded Corners 2">
            <a:extLst>
              <a:ext uri="{FF2B5EF4-FFF2-40B4-BE49-F238E27FC236}">
                <a16:creationId xmlns:a16="http://schemas.microsoft.com/office/drawing/2014/main" id="{D29D3BCA-3E5E-4E1E-A33A-D996CD10365A}"/>
              </a:ext>
            </a:extLst>
          </p:cNvPr>
          <p:cNvSpPr/>
          <p:nvPr/>
        </p:nvSpPr>
        <p:spPr>
          <a:xfrm>
            <a:off x="1614310" y="417691"/>
            <a:ext cx="8207021" cy="1023056"/>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Some important description of the text</a:t>
            </a:r>
          </a:p>
        </p:txBody>
      </p:sp>
      <p:sp>
        <p:nvSpPr>
          <p:cNvPr id="4" name="TextBox 3">
            <a:extLst>
              <a:ext uri="{FF2B5EF4-FFF2-40B4-BE49-F238E27FC236}">
                <a16:creationId xmlns:a16="http://schemas.microsoft.com/office/drawing/2014/main" id="{6BA3B537-29BF-4B96-8C10-C298709123B5}"/>
              </a:ext>
            </a:extLst>
          </p:cNvPr>
          <p:cNvSpPr txBox="1"/>
          <p:nvPr/>
        </p:nvSpPr>
        <p:spPr>
          <a:xfrm>
            <a:off x="406400" y="1440747"/>
            <a:ext cx="11379200" cy="5016758"/>
          </a:xfrm>
          <a:prstGeom prst="rect">
            <a:avLst/>
          </a:prstGeom>
          <a:solidFill>
            <a:srgbClr val="00B0F0"/>
          </a:solid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The French people would build the statue and assemble it in the States , and the people of USA were to  build the pedestal for the statue.</a:t>
            </a:r>
          </a:p>
          <a:p>
            <a:r>
              <a:rPr lang="en-US" sz="3200" b="1" dirty="0">
                <a:latin typeface="Times New Roman" panose="02020603050405020304" pitchFamily="18" charset="0"/>
                <a:cs typeface="Times New Roman" panose="02020603050405020304" pitchFamily="18" charset="0"/>
              </a:rPr>
              <a:t>Thousands of people saw the unveiling ceremony of the Statue of Liberty on October 28</a:t>
            </a:r>
            <a:r>
              <a:rPr lang="en-US" sz="3200" b="1" baseline="30000" dirty="0">
                <a:latin typeface="Times New Roman" panose="02020603050405020304" pitchFamily="18" charset="0"/>
                <a:cs typeface="Times New Roman" panose="02020603050405020304" pitchFamily="18" charset="0"/>
              </a:rPr>
              <a:t>th</a:t>
            </a:r>
            <a:r>
              <a:rPr lang="en-US" sz="3200" b="1" dirty="0">
                <a:latin typeface="Times New Roman" panose="02020603050405020304" pitchFamily="18" charset="0"/>
                <a:cs typeface="Times New Roman" panose="02020603050405020304" pitchFamily="18" charset="0"/>
              </a:rPr>
              <a:t> 1886.</a:t>
            </a:r>
          </a:p>
          <a:p>
            <a:r>
              <a:rPr lang="en-US" sz="3200" b="1" dirty="0">
                <a:latin typeface="Times New Roman" panose="02020603050405020304" pitchFamily="18" charset="0"/>
                <a:cs typeface="Times New Roman" panose="02020603050405020304" pitchFamily="18" charset="0"/>
              </a:rPr>
              <a:t>The freedom that the Statue stands for is not stationary. The broken chain wrapped around her feet ,sticking out from the bottom of her robe ,symbolizes her free forward movement, enlightening the world with her torch, free from oppression and slavery.</a:t>
            </a:r>
          </a:p>
        </p:txBody>
      </p:sp>
    </p:spTree>
    <p:extLst>
      <p:ext uri="{BB962C8B-B14F-4D97-AF65-F5344CB8AC3E}">
        <p14:creationId xmlns:p14="http://schemas.microsoft.com/office/powerpoint/2010/main" val="394511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4005F8-335F-4AD4-A696-55AF3724678F}"/>
              </a:ext>
            </a:extLst>
          </p:cNvPr>
          <p:cNvSpPr>
            <a:spLocks noGrp="1"/>
          </p:cNvSpPr>
          <p:nvPr>
            <p:ph type="dt" sz="half" idx="10"/>
          </p:nvPr>
        </p:nvSpPr>
        <p:spPr/>
        <p:txBody>
          <a:bodyPr/>
          <a:lstStyle/>
          <a:p>
            <a:fld id="{21147E1D-9815-4076-866F-729B2333A33D}" type="datetime1">
              <a:rPr lang="en-US" smtClean="0"/>
              <a:t>10/26/2020</a:t>
            </a:fld>
            <a:endParaRPr lang="en-US"/>
          </a:p>
        </p:txBody>
      </p:sp>
      <p:sp>
        <p:nvSpPr>
          <p:cNvPr id="3" name="Rectangle: Rounded Corners 2">
            <a:extLst>
              <a:ext uri="{FF2B5EF4-FFF2-40B4-BE49-F238E27FC236}">
                <a16:creationId xmlns:a16="http://schemas.microsoft.com/office/drawing/2014/main" id="{B6621A35-8AF1-4D3C-AD21-49F7B50A7517}"/>
              </a:ext>
            </a:extLst>
          </p:cNvPr>
          <p:cNvSpPr/>
          <p:nvPr/>
        </p:nvSpPr>
        <p:spPr>
          <a:xfrm>
            <a:off x="1478844" y="715432"/>
            <a:ext cx="8207021" cy="1023056"/>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Answer to the following questions.</a:t>
            </a:r>
          </a:p>
        </p:txBody>
      </p:sp>
      <p:sp>
        <p:nvSpPr>
          <p:cNvPr id="4" name="TextBox 3">
            <a:extLst>
              <a:ext uri="{FF2B5EF4-FFF2-40B4-BE49-F238E27FC236}">
                <a16:creationId xmlns:a16="http://schemas.microsoft.com/office/drawing/2014/main" id="{1BB61828-D0F9-41FF-BE5C-6EE2EB08820E}"/>
              </a:ext>
            </a:extLst>
          </p:cNvPr>
          <p:cNvSpPr txBox="1"/>
          <p:nvPr/>
        </p:nvSpPr>
        <p:spPr>
          <a:xfrm>
            <a:off x="936978" y="1738488"/>
            <a:ext cx="10092266" cy="4278094"/>
          </a:xfrm>
          <a:prstGeom prst="rect">
            <a:avLst/>
          </a:prstGeom>
          <a:blipFill>
            <a:blip r:embed="rId2"/>
            <a:tile tx="0" ty="0" sx="100000" sy="100000" flip="none" algn="tl"/>
          </a:blipFill>
        </p:spPr>
        <p:txBody>
          <a:bodyPr wrap="square" rtlCol="0">
            <a:spAutoFit/>
          </a:bodyPr>
          <a:lstStyle/>
          <a:p>
            <a:pPr marL="342900" indent="-342900">
              <a:buAutoNum type="arabicPeriod"/>
            </a:pPr>
            <a:r>
              <a:rPr lang="en-US" sz="3400" b="1" dirty="0">
                <a:solidFill>
                  <a:srgbClr val="99FF33"/>
                </a:solidFill>
                <a:latin typeface="Times New Roman" panose="02020603050405020304" pitchFamily="18" charset="0"/>
                <a:cs typeface="Times New Roman" panose="02020603050405020304" pitchFamily="18" charset="0"/>
              </a:rPr>
              <a:t>On what occasion did the French Government give the Statue of Liberty to the USA ?</a:t>
            </a:r>
          </a:p>
          <a:p>
            <a:pPr marL="342900" indent="-342900">
              <a:buAutoNum type="arabicPeriod"/>
            </a:pPr>
            <a:r>
              <a:rPr lang="en-US" sz="3400" b="1" dirty="0">
                <a:solidFill>
                  <a:srgbClr val="99FF33"/>
                </a:solidFill>
                <a:latin typeface="Times New Roman" panose="02020603050405020304" pitchFamily="18" charset="0"/>
                <a:cs typeface="Times New Roman" panose="02020603050405020304" pitchFamily="18" charset="0"/>
              </a:rPr>
              <a:t>When did she reach her destination ?</a:t>
            </a:r>
          </a:p>
          <a:p>
            <a:pPr marL="342900" indent="-342900">
              <a:buAutoNum type="arabicPeriod"/>
            </a:pPr>
            <a:r>
              <a:rPr lang="en-US" sz="3400" b="1" dirty="0">
                <a:solidFill>
                  <a:srgbClr val="99FF33"/>
                </a:solidFill>
                <a:latin typeface="Times New Roman" panose="02020603050405020304" pitchFamily="18" charset="0"/>
                <a:cs typeface="Times New Roman" panose="02020603050405020304" pitchFamily="18" charset="0"/>
              </a:rPr>
              <a:t>How was she transported ?</a:t>
            </a:r>
          </a:p>
          <a:p>
            <a:pPr marL="342900" indent="-342900">
              <a:buAutoNum type="arabicPeriod"/>
            </a:pPr>
            <a:r>
              <a:rPr lang="en-US" sz="3400" b="1" dirty="0">
                <a:solidFill>
                  <a:srgbClr val="99FF33"/>
                </a:solidFill>
                <a:latin typeface="Times New Roman" panose="02020603050405020304" pitchFamily="18" charset="0"/>
                <a:cs typeface="Times New Roman" panose="02020603050405020304" pitchFamily="18" charset="0"/>
              </a:rPr>
              <a:t>How has new technology made it possible for people to see the statue from anywhere they are ?</a:t>
            </a:r>
          </a:p>
          <a:p>
            <a:pPr marL="342900" indent="-342900">
              <a:buAutoNum type="arabicPeriod"/>
            </a:pPr>
            <a:r>
              <a:rPr lang="en-US" sz="3400" b="1" dirty="0">
                <a:solidFill>
                  <a:srgbClr val="99FF33"/>
                </a:solidFill>
                <a:latin typeface="Times New Roman" panose="02020603050405020304" pitchFamily="18" charset="0"/>
                <a:cs typeface="Times New Roman" panose="02020603050405020304" pitchFamily="18" charset="0"/>
              </a:rPr>
              <a:t>What do you understand by the expression ‘enlightening the world’ ?</a:t>
            </a:r>
          </a:p>
        </p:txBody>
      </p:sp>
    </p:spTree>
    <p:extLst>
      <p:ext uri="{BB962C8B-B14F-4D97-AF65-F5344CB8AC3E}">
        <p14:creationId xmlns:p14="http://schemas.microsoft.com/office/powerpoint/2010/main" val="17020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90"/>
                                          </p:val>
                                        </p:tav>
                                        <p:tav tm="100000">
                                          <p:val>
                                            <p:fltVal val="0"/>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A4FBAA-6108-48E3-8764-2C8CC41C033F}"/>
              </a:ext>
            </a:extLst>
          </p:cNvPr>
          <p:cNvSpPr>
            <a:spLocks noGrp="1"/>
          </p:cNvSpPr>
          <p:nvPr>
            <p:ph type="dt" sz="half" idx="10"/>
          </p:nvPr>
        </p:nvSpPr>
        <p:spPr/>
        <p:txBody>
          <a:bodyPr/>
          <a:lstStyle/>
          <a:p>
            <a:fld id="{21147E1D-9815-4076-866F-729B2333A33D}" type="datetime1">
              <a:rPr lang="en-US" smtClean="0"/>
              <a:t>10/26/2020</a:t>
            </a:fld>
            <a:endParaRPr lang="en-US"/>
          </a:p>
        </p:txBody>
      </p:sp>
      <p:sp>
        <p:nvSpPr>
          <p:cNvPr id="3" name="Rectangle: Rounded Corners 2">
            <a:extLst>
              <a:ext uri="{FF2B5EF4-FFF2-40B4-BE49-F238E27FC236}">
                <a16:creationId xmlns:a16="http://schemas.microsoft.com/office/drawing/2014/main" id="{3EA991E5-C761-470B-A776-A059DB113F65}"/>
              </a:ext>
            </a:extLst>
          </p:cNvPr>
          <p:cNvSpPr/>
          <p:nvPr/>
        </p:nvSpPr>
        <p:spPr>
          <a:xfrm>
            <a:off x="1490135" y="778934"/>
            <a:ext cx="8207021" cy="1023056"/>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Compare the answer</a:t>
            </a:r>
          </a:p>
        </p:txBody>
      </p:sp>
      <p:sp>
        <p:nvSpPr>
          <p:cNvPr id="4" name="Rectangle: Rounded Corners 3">
            <a:extLst>
              <a:ext uri="{FF2B5EF4-FFF2-40B4-BE49-F238E27FC236}">
                <a16:creationId xmlns:a16="http://schemas.microsoft.com/office/drawing/2014/main" id="{A08DCC96-49BE-404A-BD15-EB8C139F35F8}"/>
              </a:ext>
            </a:extLst>
          </p:cNvPr>
          <p:cNvSpPr/>
          <p:nvPr/>
        </p:nvSpPr>
        <p:spPr>
          <a:xfrm>
            <a:off x="778935" y="1896533"/>
            <a:ext cx="10498666" cy="4075290"/>
          </a:xfrm>
          <a:prstGeom prst="roundRect">
            <a:avLst>
              <a:gd name="adj" fmla="val 14843"/>
            </a:avLst>
          </a:prstGeom>
        </p:spPr>
        <p:style>
          <a:lnRef idx="1">
            <a:schemeClr val="accent1"/>
          </a:lnRef>
          <a:fillRef idx="2">
            <a:schemeClr val="accent1"/>
          </a:fillRef>
          <a:effectRef idx="1">
            <a:schemeClr val="accent1"/>
          </a:effectRef>
          <a:fontRef idx="minor">
            <a:schemeClr val="dk1"/>
          </a:fontRef>
        </p:style>
        <p:txBody>
          <a:bodyPr rtlCol="0" anchor="ctr"/>
          <a:lstStyle/>
          <a:p>
            <a:pPr marL="514350" indent="-514350" algn="just">
              <a:buAutoNum type="arabicPeriod"/>
            </a:pPr>
            <a:r>
              <a:rPr lang="en-US" sz="3200" b="1" dirty="0">
                <a:latin typeface="Times New Roman" panose="02020603050405020304" pitchFamily="18" charset="0"/>
                <a:cs typeface="Times New Roman" panose="02020603050405020304" pitchFamily="18" charset="0"/>
              </a:rPr>
              <a:t>On the occasion of celebrating the hundred years of the American Declaration of independence French government gave the Statue of Liberty to the USA.</a:t>
            </a:r>
          </a:p>
          <a:p>
            <a:pPr marL="514350" indent="-514350" algn="just">
              <a:buAutoNum type="arabicPeriod"/>
            </a:pPr>
            <a:r>
              <a:rPr lang="en-US" sz="3200" b="1" dirty="0">
                <a:latin typeface="Times New Roman" panose="02020603050405020304" pitchFamily="18" charset="0"/>
                <a:cs typeface="Times New Roman" panose="02020603050405020304" pitchFamily="18" charset="0"/>
              </a:rPr>
              <a:t>She reached her destination in 1885.</a:t>
            </a:r>
          </a:p>
          <a:p>
            <a:pPr marL="514350" indent="-514350" algn="just">
              <a:buAutoNum type="arabicPeriod"/>
            </a:pPr>
            <a:r>
              <a:rPr lang="en-US" sz="3200" b="1" dirty="0">
                <a:latin typeface="Times New Roman" panose="02020603050405020304" pitchFamily="18" charset="0"/>
                <a:cs typeface="Times New Roman" panose="02020603050405020304" pitchFamily="18" charset="0"/>
              </a:rPr>
              <a:t>She was transported by the French war ship ‘Isere’ after splitting up into 350 individual pieces and packed in 214 crates.</a:t>
            </a:r>
          </a:p>
          <a:p>
            <a:pPr marL="742950" indent="-742950" algn="just">
              <a:buAutoNum type="arabicPeriod"/>
            </a:pP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391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63C843-3EE3-4ACD-A9E1-70303297D334}"/>
              </a:ext>
            </a:extLst>
          </p:cNvPr>
          <p:cNvSpPr>
            <a:spLocks noGrp="1"/>
          </p:cNvSpPr>
          <p:nvPr>
            <p:ph type="dt" sz="half" idx="10"/>
          </p:nvPr>
        </p:nvSpPr>
        <p:spPr/>
        <p:txBody>
          <a:bodyPr/>
          <a:lstStyle/>
          <a:p>
            <a:fld id="{21147E1D-9815-4076-866F-729B2333A33D}" type="datetime1">
              <a:rPr lang="en-US" smtClean="0"/>
              <a:t>10/26/2020</a:t>
            </a:fld>
            <a:endParaRPr lang="en-US"/>
          </a:p>
        </p:txBody>
      </p:sp>
      <p:sp>
        <p:nvSpPr>
          <p:cNvPr id="3" name="Rectangle: Rounded Corners 2">
            <a:extLst>
              <a:ext uri="{FF2B5EF4-FFF2-40B4-BE49-F238E27FC236}">
                <a16:creationId xmlns:a16="http://schemas.microsoft.com/office/drawing/2014/main" id="{6F0915E4-26B6-48D0-B6D9-41B85DF7D927}"/>
              </a:ext>
            </a:extLst>
          </p:cNvPr>
          <p:cNvSpPr/>
          <p:nvPr/>
        </p:nvSpPr>
        <p:spPr>
          <a:xfrm>
            <a:off x="1868311" y="801512"/>
            <a:ext cx="8207021" cy="1023056"/>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Compare the answer</a:t>
            </a:r>
          </a:p>
        </p:txBody>
      </p:sp>
      <p:sp>
        <p:nvSpPr>
          <p:cNvPr id="4" name="Rectangle: Rounded Corners 3">
            <a:extLst>
              <a:ext uri="{FF2B5EF4-FFF2-40B4-BE49-F238E27FC236}">
                <a16:creationId xmlns:a16="http://schemas.microsoft.com/office/drawing/2014/main" id="{0681E7AC-735F-4419-B3B8-D32B28B6EC9C}"/>
              </a:ext>
            </a:extLst>
          </p:cNvPr>
          <p:cNvSpPr/>
          <p:nvPr/>
        </p:nvSpPr>
        <p:spPr>
          <a:xfrm>
            <a:off x="812799" y="1941690"/>
            <a:ext cx="10566400" cy="4007554"/>
          </a:xfrm>
          <a:prstGeom prst="roundRect">
            <a:avLst>
              <a:gd name="adj" fmla="val 26968"/>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3200" b="1" dirty="0">
                <a:latin typeface="Times New Roman" panose="02020603050405020304" pitchFamily="18" charset="0"/>
                <a:cs typeface="Times New Roman" panose="02020603050405020304" pitchFamily="18" charset="0"/>
              </a:rPr>
              <a:t>4. New technology has placed a series of new web cams around her torch so that several amazing views will be just a click of a mouse away. Now ,people can see the statue from anywhere they are.</a:t>
            </a:r>
          </a:p>
          <a:p>
            <a:pPr algn="just"/>
            <a:r>
              <a:rPr lang="en-US" sz="3200" b="1" dirty="0">
                <a:latin typeface="Times New Roman" panose="02020603050405020304" pitchFamily="18" charset="0"/>
                <a:cs typeface="Times New Roman" panose="02020603050405020304" pitchFamily="18" charset="0"/>
              </a:rPr>
              <a:t>5. The expression enlightening the world I have understood the freedom from oppression and slavery around the world.</a:t>
            </a:r>
          </a:p>
          <a:p>
            <a:pPr algn="just"/>
            <a:r>
              <a:rPr lang="en-US" sz="32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8678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1C81F1-C2C5-4A59-8161-F4F2DAE81BF0}"/>
              </a:ext>
            </a:extLst>
          </p:cNvPr>
          <p:cNvSpPr>
            <a:spLocks noGrp="1"/>
          </p:cNvSpPr>
          <p:nvPr>
            <p:ph type="dt" sz="half" idx="10"/>
          </p:nvPr>
        </p:nvSpPr>
        <p:spPr/>
        <p:txBody>
          <a:bodyPr/>
          <a:lstStyle/>
          <a:p>
            <a:fld id="{21147E1D-9815-4076-866F-729B2333A33D}" type="datetime1">
              <a:rPr lang="en-US" smtClean="0"/>
              <a:t>10/26/2020</a:t>
            </a:fld>
            <a:endParaRPr lang="en-US"/>
          </a:p>
        </p:txBody>
      </p:sp>
      <p:pic>
        <p:nvPicPr>
          <p:cNvPr id="3" name="Picture 2">
            <a:extLst>
              <a:ext uri="{FF2B5EF4-FFF2-40B4-BE49-F238E27FC236}">
                <a16:creationId xmlns:a16="http://schemas.microsoft.com/office/drawing/2014/main" id="{B41F4221-733E-47FB-8AB8-FA22D9767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755" y="331734"/>
            <a:ext cx="11314490" cy="6343703"/>
          </a:xfrm>
          <a:prstGeom prst="rect">
            <a:avLst/>
          </a:prstGeom>
        </p:spPr>
      </p:pic>
      <p:pic>
        <p:nvPicPr>
          <p:cNvPr id="4" name="Picture 3">
            <a:extLst>
              <a:ext uri="{FF2B5EF4-FFF2-40B4-BE49-F238E27FC236}">
                <a16:creationId xmlns:a16="http://schemas.microsoft.com/office/drawing/2014/main" id="{105064F8-FC9B-400D-B5D0-6B67EDFA3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555" y="1524000"/>
            <a:ext cx="5452534" cy="3251170"/>
          </a:xfrm>
          <a:prstGeom prst="rect">
            <a:avLst/>
          </a:prstGeom>
        </p:spPr>
      </p:pic>
    </p:spTree>
    <p:extLst>
      <p:ext uri="{BB962C8B-B14F-4D97-AF65-F5344CB8AC3E}">
        <p14:creationId xmlns:p14="http://schemas.microsoft.com/office/powerpoint/2010/main" val="81225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BDA1A0-DBAE-4C28-83AF-D111A7A15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17" y="108285"/>
            <a:ext cx="11959388" cy="6845968"/>
          </a:xfrm>
          <a:prstGeom prst="rect">
            <a:avLst/>
          </a:prstGeom>
        </p:spPr>
      </p:pic>
      <p:sp>
        <p:nvSpPr>
          <p:cNvPr id="8" name="Rectangle: Rounded Corners 7">
            <a:extLst>
              <a:ext uri="{FF2B5EF4-FFF2-40B4-BE49-F238E27FC236}">
                <a16:creationId xmlns:a16="http://schemas.microsoft.com/office/drawing/2014/main" id="{E95D85F5-0823-477C-A331-5AFEC6F58E7C}"/>
              </a:ext>
            </a:extLst>
          </p:cNvPr>
          <p:cNvSpPr/>
          <p:nvPr/>
        </p:nvSpPr>
        <p:spPr>
          <a:xfrm>
            <a:off x="1638585" y="1049781"/>
            <a:ext cx="8457660" cy="723614"/>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Look at the picture and think about it</a:t>
            </a:r>
          </a:p>
        </p:txBody>
      </p:sp>
      <p:pic>
        <p:nvPicPr>
          <p:cNvPr id="3" name="Picture 2">
            <a:extLst>
              <a:ext uri="{FF2B5EF4-FFF2-40B4-BE49-F238E27FC236}">
                <a16:creationId xmlns:a16="http://schemas.microsoft.com/office/drawing/2014/main" id="{C7521D34-CBCD-44E3-AC61-D20ACC126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9789" y="1925053"/>
            <a:ext cx="5173579" cy="3883166"/>
          </a:xfrm>
          <a:prstGeom prst="rect">
            <a:avLst/>
          </a:prstGeom>
        </p:spPr>
      </p:pic>
    </p:spTree>
    <p:extLst>
      <p:ext uri="{BB962C8B-B14F-4D97-AF65-F5344CB8AC3E}">
        <p14:creationId xmlns:p14="http://schemas.microsoft.com/office/powerpoint/2010/main" val="283920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FA4F9E-CE04-40FA-BD64-72E43B3FE9CB}"/>
              </a:ext>
            </a:extLst>
          </p:cNvPr>
          <p:cNvSpPr>
            <a:spLocks noGrp="1"/>
          </p:cNvSpPr>
          <p:nvPr>
            <p:ph type="dt" sz="half" idx="10"/>
          </p:nvPr>
        </p:nvSpPr>
        <p:spPr/>
        <p:txBody>
          <a:bodyPr/>
          <a:lstStyle/>
          <a:p>
            <a:fld id="{21147E1D-9815-4076-866F-729B2333A33D}" type="datetime1">
              <a:rPr lang="en-US" smtClean="0"/>
              <a:t>10/26/2020</a:t>
            </a:fld>
            <a:endParaRPr lang="en-US"/>
          </a:p>
        </p:txBody>
      </p:sp>
      <p:pic>
        <p:nvPicPr>
          <p:cNvPr id="6" name="Picture 5">
            <a:extLst>
              <a:ext uri="{FF2B5EF4-FFF2-40B4-BE49-F238E27FC236}">
                <a16:creationId xmlns:a16="http://schemas.microsoft.com/office/drawing/2014/main" id="{35064E62-999E-4EC6-B779-E11EC6B3E7A4}"/>
              </a:ext>
            </a:extLst>
          </p:cNvPr>
          <p:cNvPicPr>
            <a:picLocks noChangeAspect="1"/>
          </p:cNvPicPr>
          <p:nvPr/>
        </p:nvPicPr>
        <p:blipFill rotWithShape="1">
          <a:blip r:embed="rId2">
            <a:extLst>
              <a:ext uri="{28A0092B-C50C-407E-A947-70E740481C1C}">
                <a14:useLocalDpi xmlns:a14="http://schemas.microsoft.com/office/drawing/2010/main" val="0"/>
              </a:ext>
            </a:extLst>
          </a:blip>
          <a:srcRect l="49774" t="707" r="-2526" b="-2033"/>
          <a:stretch/>
        </p:blipFill>
        <p:spPr>
          <a:xfrm>
            <a:off x="5648826" y="288757"/>
            <a:ext cx="5456321" cy="6424865"/>
          </a:xfrm>
          <a:prstGeom prst="rect">
            <a:avLst/>
          </a:prstGeom>
        </p:spPr>
      </p:pic>
      <p:pic>
        <p:nvPicPr>
          <p:cNvPr id="5" name="Picture 4">
            <a:extLst>
              <a:ext uri="{FF2B5EF4-FFF2-40B4-BE49-F238E27FC236}">
                <a16:creationId xmlns:a16="http://schemas.microsoft.com/office/drawing/2014/main" id="{B92DA527-970B-4B80-8376-10AB5955E49C}"/>
              </a:ext>
            </a:extLst>
          </p:cNvPr>
          <p:cNvPicPr>
            <a:picLocks noChangeAspect="1"/>
          </p:cNvPicPr>
          <p:nvPr/>
        </p:nvPicPr>
        <p:blipFill rotWithShape="1">
          <a:blip r:embed="rId3">
            <a:extLst>
              <a:ext uri="{28A0092B-C50C-407E-A947-70E740481C1C}">
                <a14:useLocalDpi xmlns:a14="http://schemas.microsoft.com/office/drawing/2010/main" val="0"/>
              </a:ext>
            </a:extLst>
          </a:blip>
          <a:srcRect l="3552" t="7018" r="-3552" b="-7018"/>
          <a:stretch/>
        </p:blipFill>
        <p:spPr>
          <a:xfrm>
            <a:off x="1765884" y="288757"/>
            <a:ext cx="4019424" cy="6858000"/>
          </a:xfrm>
          <a:prstGeom prst="rect">
            <a:avLst/>
          </a:prstGeom>
        </p:spPr>
      </p:pic>
    </p:spTree>
    <p:extLst>
      <p:ext uri="{BB962C8B-B14F-4D97-AF65-F5344CB8AC3E}">
        <p14:creationId xmlns:p14="http://schemas.microsoft.com/office/powerpoint/2010/main" val="3673447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EB33AA-87A0-4B1A-9E87-4E8BA02274D5}"/>
              </a:ext>
            </a:extLst>
          </p:cNvPr>
          <p:cNvSpPr>
            <a:spLocks noGrp="1"/>
          </p:cNvSpPr>
          <p:nvPr>
            <p:ph type="dt" sz="half" idx="10"/>
          </p:nvPr>
        </p:nvSpPr>
        <p:spPr/>
        <p:txBody>
          <a:bodyPr/>
          <a:lstStyle/>
          <a:p>
            <a:fld id="{21147E1D-9815-4076-866F-729B2333A33D}" type="datetime1">
              <a:rPr lang="en-US" smtClean="0"/>
              <a:t>10/26/2020</a:t>
            </a:fld>
            <a:endParaRPr lang="en-US"/>
          </a:p>
        </p:txBody>
      </p:sp>
      <p:pic>
        <p:nvPicPr>
          <p:cNvPr id="8" name="Picture 7">
            <a:extLst>
              <a:ext uri="{FF2B5EF4-FFF2-40B4-BE49-F238E27FC236}">
                <a16:creationId xmlns:a16="http://schemas.microsoft.com/office/drawing/2014/main" id="{5CEFA767-CA43-46FD-99F0-81D11A011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199" y="2571749"/>
            <a:ext cx="2733675" cy="2628900"/>
          </a:xfrm>
          <a:prstGeom prst="rect">
            <a:avLst/>
          </a:prstGeom>
        </p:spPr>
      </p:pic>
      <p:sp>
        <p:nvSpPr>
          <p:cNvPr id="9" name="Thought Bubble: Cloud 8">
            <a:extLst>
              <a:ext uri="{FF2B5EF4-FFF2-40B4-BE49-F238E27FC236}">
                <a16:creationId xmlns:a16="http://schemas.microsoft.com/office/drawing/2014/main" id="{221A9FEE-CB8B-447C-BA52-41DA5A60A283}"/>
              </a:ext>
            </a:extLst>
          </p:cNvPr>
          <p:cNvSpPr/>
          <p:nvPr/>
        </p:nvSpPr>
        <p:spPr>
          <a:xfrm>
            <a:off x="1070811" y="469329"/>
            <a:ext cx="9805737" cy="207845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C00000"/>
                </a:solidFill>
              </a:rPr>
              <a:t>Our today’s </a:t>
            </a:r>
            <a:r>
              <a:rPr lang="en-US" sz="5400" b="1" dirty="0">
                <a:solidFill>
                  <a:srgbClr val="C00000"/>
                </a:solidFill>
                <a:latin typeface="Times New Roman" panose="02020603050405020304" pitchFamily="18" charset="0"/>
                <a:cs typeface="Times New Roman" panose="02020603050405020304" pitchFamily="18" charset="0"/>
              </a:rPr>
              <a:t>topic</a:t>
            </a:r>
            <a:r>
              <a:rPr lang="en-US" sz="5400" b="1" dirty="0">
                <a:solidFill>
                  <a:srgbClr val="C00000"/>
                </a:solidFill>
              </a:rPr>
              <a:t> </a:t>
            </a:r>
          </a:p>
        </p:txBody>
      </p:sp>
      <p:sp>
        <p:nvSpPr>
          <p:cNvPr id="10" name="Callout: Right Arrow 9">
            <a:extLst>
              <a:ext uri="{FF2B5EF4-FFF2-40B4-BE49-F238E27FC236}">
                <a16:creationId xmlns:a16="http://schemas.microsoft.com/office/drawing/2014/main" id="{05A7EBDA-0D5B-4FDA-8F46-ACB8878C4E18}"/>
              </a:ext>
            </a:extLst>
          </p:cNvPr>
          <p:cNvSpPr/>
          <p:nvPr/>
        </p:nvSpPr>
        <p:spPr>
          <a:xfrm>
            <a:off x="3486651" y="3239506"/>
            <a:ext cx="1270836" cy="1046746"/>
          </a:xfrm>
          <a:prstGeom prst="rightArrowCallout">
            <a:avLst>
              <a:gd name="adj1" fmla="val 0"/>
              <a:gd name="adj2" fmla="val 28169"/>
              <a:gd name="adj3" fmla="val 5555"/>
              <a:gd name="adj4" fmla="val 747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C00000"/>
                </a:solidFill>
                <a:latin typeface="Times New Roman" panose="02020603050405020304" pitchFamily="18" charset="0"/>
                <a:cs typeface="Times New Roman" panose="02020603050405020304" pitchFamily="18" charset="0"/>
              </a:rPr>
              <a:t>is</a:t>
            </a:r>
          </a:p>
        </p:txBody>
      </p:sp>
      <p:sp>
        <p:nvSpPr>
          <p:cNvPr id="11" name="Wave 10">
            <a:extLst>
              <a:ext uri="{FF2B5EF4-FFF2-40B4-BE49-F238E27FC236}">
                <a16:creationId xmlns:a16="http://schemas.microsoft.com/office/drawing/2014/main" id="{C481D49C-5C3B-4C20-959D-882C88A1C05A}"/>
              </a:ext>
            </a:extLst>
          </p:cNvPr>
          <p:cNvSpPr/>
          <p:nvPr/>
        </p:nvSpPr>
        <p:spPr>
          <a:xfrm>
            <a:off x="1366086" y="4993941"/>
            <a:ext cx="8927431" cy="1326571"/>
          </a:xfrm>
          <a:prstGeom prst="wave">
            <a:avLst>
              <a:gd name="adj1" fmla="val 12500"/>
              <a:gd name="adj2" fmla="val -161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098A27-735B-401F-A810-57C9EBEC69FC}"/>
              </a:ext>
            </a:extLst>
          </p:cNvPr>
          <p:cNvSpPr/>
          <p:nvPr/>
        </p:nvSpPr>
        <p:spPr>
          <a:xfrm>
            <a:off x="2162677" y="5179595"/>
            <a:ext cx="6165150"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rPr>
              <a:t>T</a:t>
            </a:r>
            <a:r>
              <a:rPr lang="en-US" sz="5400" b="1" cap="none" spc="0" dirty="0">
                <a:ln w="22225">
                  <a:solidFill>
                    <a:schemeClr val="accent2"/>
                  </a:solidFill>
                  <a:prstDash val="solid"/>
                </a:ln>
                <a:effectLst/>
              </a:rPr>
              <a:t>he Statue of Liberty</a:t>
            </a:r>
          </a:p>
        </p:txBody>
      </p:sp>
    </p:spTree>
    <p:extLst>
      <p:ext uri="{BB962C8B-B14F-4D97-AF65-F5344CB8AC3E}">
        <p14:creationId xmlns:p14="http://schemas.microsoft.com/office/powerpoint/2010/main" val="402322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42DA82-CC61-4CBE-A1C3-04980384AE60}"/>
              </a:ext>
            </a:extLst>
          </p:cNvPr>
          <p:cNvSpPr>
            <a:spLocks noGrp="1"/>
          </p:cNvSpPr>
          <p:nvPr>
            <p:ph type="dt" sz="half" idx="10"/>
          </p:nvPr>
        </p:nvSpPr>
        <p:spPr/>
        <p:txBody>
          <a:bodyPr/>
          <a:lstStyle/>
          <a:p>
            <a:fld id="{21147E1D-9815-4076-866F-729B2333A33D}" type="datetime1">
              <a:rPr lang="en-US" smtClean="0"/>
              <a:t>10/26/2020</a:t>
            </a:fld>
            <a:endParaRPr lang="en-US"/>
          </a:p>
        </p:txBody>
      </p:sp>
      <p:sp>
        <p:nvSpPr>
          <p:cNvPr id="3" name="Rectangle 2">
            <a:extLst>
              <a:ext uri="{FF2B5EF4-FFF2-40B4-BE49-F238E27FC236}">
                <a16:creationId xmlns:a16="http://schemas.microsoft.com/office/drawing/2014/main" id="{4ECB48A1-0449-45BC-A6EE-CAB3A2533325}"/>
              </a:ext>
            </a:extLst>
          </p:cNvPr>
          <p:cNvSpPr/>
          <p:nvPr/>
        </p:nvSpPr>
        <p:spPr>
          <a:xfrm>
            <a:off x="2038982" y="564728"/>
            <a:ext cx="7806032" cy="923330"/>
          </a:xfrm>
          <a:prstGeom prst="rect">
            <a:avLst/>
          </a:prstGeom>
          <a:solidFill>
            <a:srgbClr val="C000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LEARNING OUTCOMES</a:t>
            </a:r>
          </a:p>
        </p:txBody>
      </p:sp>
      <p:sp>
        <p:nvSpPr>
          <p:cNvPr id="4" name="Rectangle 3">
            <a:extLst>
              <a:ext uri="{FF2B5EF4-FFF2-40B4-BE49-F238E27FC236}">
                <a16:creationId xmlns:a16="http://schemas.microsoft.com/office/drawing/2014/main" id="{9163A9C8-7E61-4247-960F-50546D567DC6}"/>
              </a:ext>
            </a:extLst>
          </p:cNvPr>
          <p:cNvSpPr/>
          <p:nvPr/>
        </p:nvSpPr>
        <p:spPr>
          <a:xfrm>
            <a:off x="599497" y="1789000"/>
            <a:ext cx="10993006" cy="3970318"/>
          </a:xfrm>
          <a:prstGeom prst="rect">
            <a:avLst/>
          </a:prstGeom>
          <a:blipFill>
            <a:blip r:embed="rId2"/>
            <a:tile tx="0" ty="0" sx="100000" sy="100000" flip="none" algn="tl"/>
          </a:bli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i="1" dirty="0">
                <a:solidFill>
                  <a:srgbClr val="9B2F27"/>
                </a:solidFill>
                <a:latin typeface="Times New Roman" panose="02020603050405020304" pitchFamily="18" charset="0"/>
                <a:cs typeface="Times New Roman" panose="02020603050405020304" pitchFamily="18" charset="0"/>
              </a:rPr>
              <a:t>By the end of the  lesson the learners will be able to…</a:t>
            </a:r>
          </a:p>
          <a:p>
            <a:pPr marL="571500" indent="-571500">
              <a:buFont typeface="Wingdings" panose="05000000000000000000" pitchFamily="2" charset="2"/>
              <a:buChar char="Ø"/>
            </a:pPr>
            <a:r>
              <a:rPr lang="en-US" sz="3600" b="1" i="1" dirty="0">
                <a:solidFill>
                  <a:srgbClr val="9B2F27"/>
                </a:solidFill>
                <a:latin typeface="Times New Roman" panose="02020603050405020304" pitchFamily="18" charset="0"/>
                <a:cs typeface="Times New Roman" panose="02020603050405020304" pitchFamily="18" charset="0"/>
              </a:rPr>
              <a:t> ask and answer questions about the picture.</a:t>
            </a:r>
          </a:p>
          <a:p>
            <a:pPr marL="571500" indent="-571500">
              <a:buFont typeface="Wingdings" panose="05000000000000000000" pitchFamily="2" charset="2"/>
              <a:buChar char="Ø"/>
            </a:pPr>
            <a:r>
              <a:rPr lang="en-US" sz="3600" b="1" i="1" dirty="0">
                <a:solidFill>
                  <a:srgbClr val="9B2F27"/>
                </a:solidFill>
                <a:latin typeface="Times New Roman" panose="02020603050405020304" pitchFamily="18" charset="0"/>
                <a:cs typeface="Times New Roman" panose="02020603050405020304" pitchFamily="18" charset="0"/>
              </a:rPr>
              <a:t> listen to the CD and answer the questions.</a:t>
            </a:r>
          </a:p>
          <a:p>
            <a:pPr marL="571500" lvl="0" indent="-571500">
              <a:buFont typeface="Wingdings" panose="05000000000000000000" pitchFamily="2" charset="2"/>
              <a:buChar char="Ø"/>
            </a:pPr>
            <a:r>
              <a:rPr lang="en-US" sz="3600" b="1" i="1" dirty="0">
                <a:solidFill>
                  <a:srgbClr val="9B2F27"/>
                </a:solidFill>
                <a:latin typeface="Times New Roman" panose="02020603050405020304" pitchFamily="18" charset="0"/>
                <a:cs typeface="Times New Roman" panose="02020603050405020304" pitchFamily="18" charset="0"/>
              </a:rPr>
              <a:t> complete the chart with the information from the text.</a:t>
            </a:r>
          </a:p>
          <a:p>
            <a:pPr marL="571500" indent="-571500">
              <a:buFont typeface="Wingdings" panose="05000000000000000000" pitchFamily="2" charset="2"/>
              <a:buChar char="Ø"/>
            </a:pPr>
            <a:r>
              <a:rPr lang="en-US" sz="3600" b="1" i="1" dirty="0">
                <a:solidFill>
                  <a:srgbClr val="9B2F27"/>
                </a:solidFill>
                <a:latin typeface="Times New Roman" panose="02020603050405020304" pitchFamily="18" charset="0"/>
                <a:cs typeface="Times New Roman" panose="02020603050405020304" pitchFamily="18" charset="0"/>
              </a:rPr>
              <a:t>infer meaning of some important words. </a:t>
            </a:r>
          </a:p>
          <a:p>
            <a:pPr marL="571500" indent="-571500">
              <a:buFont typeface="Wingdings" panose="05000000000000000000" pitchFamily="2" charset="2"/>
              <a:buChar char="Ø"/>
            </a:pPr>
            <a:r>
              <a:rPr lang="en-US" sz="3600" b="1" i="1" dirty="0">
                <a:solidFill>
                  <a:srgbClr val="9B2F27"/>
                </a:solidFill>
                <a:latin typeface="Times New Roman" panose="02020603050405020304" pitchFamily="18" charset="0"/>
                <a:cs typeface="Times New Roman" panose="02020603050405020304" pitchFamily="18" charset="0"/>
              </a:rPr>
              <a:t>read and understand the texts through silent reading</a:t>
            </a:r>
          </a:p>
          <a:p>
            <a:pPr marL="571500" indent="-571500">
              <a:buFont typeface="Wingdings" panose="05000000000000000000" pitchFamily="2" charset="2"/>
              <a:buChar char="Ø"/>
            </a:pPr>
            <a:r>
              <a:rPr lang="en-US" sz="3600" b="1" i="1" dirty="0">
                <a:solidFill>
                  <a:srgbClr val="9B2F27"/>
                </a:solidFill>
                <a:latin typeface="Times New Roman" panose="02020603050405020304" pitchFamily="18" charset="0"/>
                <a:cs typeface="Times New Roman" panose="02020603050405020304" pitchFamily="18" charset="0"/>
              </a:rPr>
              <a:t> describe a place.</a:t>
            </a:r>
          </a:p>
        </p:txBody>
      </p:sp>
    </p:spTree>
    <p:extLst>
      <p:ext uri="{BB962C8B-B14F-4D97-AF65-F5344CB8AC3E}">
        <p14:creationId xmlns:p14="http://schemas.microsoft.com/office/powerpoint/2010/main" val="130023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439F6C-3611-4236-B104-1E0BF14C8705}"/>
              </a:ext>
            </a:extLst>
          </p:cNvPr>
          <p:cNvSpPr>
            <a:spLocks noGrp="1"/>
          </p:cNvSpPr>
          <p:nvPr>
            <p:ph type="dt" sz="half" idx="10"/>
          </p:nvPr>
        </p:nvSpPr>
        <p:spPr/>
        <p:txBody>
          <a:bodyPr/>
          <a:lstStyle/>
          <a:p>
            <a:fld id="{21147E1D-9815-4076-866F-729B2333A33D}" type="datetime1">
              <a:rPr lang="en-US" smtClean="0"/>
              <a:t>10/26/2020</a:t>
            </a:fld>
            <a:endParaRPr lang="en-US"/>
          </a:p>
        </p:txBody>
      </p:sp>
      <p:sp>
        <p:nvSpPr>
          <p:cNvPr id="3" name="TextBox 2">
            <a:extLst>
              <a:ext uri="{FF2B5EF4-FFF2-40B4-BE49-F238E27FC236}">
                <a16:creationId xmlns:a16="http://schemas.microsoft.com/office/drawing/2014/main" id="{CC69E391-50C1-4ADE-A337-B4C61AA9FB9F}"/>
              </a:ext>
            </a:extLst>
          </p:cNvPr>
          <p:cNvSpPr txBox="1"/>
          <p:nvPr/>
        </p:nvSpPr>
        <p:spPr>
          <a:xfrm>
            <a:off x="931333" y="643543"/>
            <a:ext cx="10329334" cy="707886"/>
          </a:xfrm>
          <a:prstGeom prst="rect">
            <a:avLst/>
          </a:prstGeom>
          <a:solidFill>
            <a:srgbClr val="00B0F0"/>
          </a:solid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n-US" sz="4000" b="1" dirty="0">
                <a:solidFill>
                  <a:schemeClr val="tx1"/>
                </a:solidFill>
                <a:latin typeface="Times New Roman" panose="02020603050405020304" pitchFamily="18" charset="0"/>
                <a:cs typeface="Times New Roman" panose="02020603050405020304" pitchFamily="18" charset="0"/>
              </a:rPr>
              <a:t>Look at the picture and talk about it in pairs.</a:t>
            </a:r>
          </a:p>
        </p:txBody>
      </p:sp>
      <p:pic>
        <p:nvPicPr>
          <p:cNvPr id="4" name="Picture 3">
            <a:extLst>
              <a:ext uri="{FF2B5EF4-FFF2-40B4-BE49-F238E27FC236}">
                <a16:creationId xmlns:a16="http://schemas.microsoft.com/office/drawing/2014/main" id="{1F9B79B6-9F60-4ABF-8674-9ACDA65644D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7112000" y="1890196"/>
            <a:ext cx="3751922" cy="4152924"/>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D8991643-FA76-4AEA-AA4F-EE789910BCC1}"/>
              </a:ext>
            </a:extLst>
          </p:cNvPr>
          <p:cNvSpPr txBox="1"/>
          <p:nvPr/>
        </p:nvSpPr>
        <p:spPr>
          <a:xfrm>
            <a:off x="1185332" y="1890196"/>
            <a:ext cx="5294490" cy="3970318"/>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1.D0 you know what it is ?</a:t>
            </a:r>
          </a:p>
          <a:p>
            <a:r>
              <a:rPr lang="en-US" sz="3600" b="1" dirty="0">
                <a:latin typeface="Times New Roman" panose="02020603050405020304" pitchFamily="18" charset="0"/>
                <a:cs typeface="Times New Roman" panose="02020603050405020304" pitchFamily="18" charset="0"/>
              </a:rPr>
              <a:t>2.Discuss what stands out in the picture.</a:t>
            </a:r>
          </a:p>
          <a:p>
            <a:r>
              <a:rPr lang="en-US" sz="3600" b="1" dirty="0">
                <a:latin typeface="Times New Roman" panose="02020603050405020304" pitchFamily="18" charset="0"/>
                <a:cs typeface="Times New Roman" panose="02020603050405020304" pitchFamily="18" charset="0"/>
              </a:rPr>
              <a:t>3.Do you think it is a man or a woman ?</a:t>
            </a:r>
          </a:p>
          <a:p>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39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69DB6B-B735-432F-BC4A-2906C4E9F6EF}"/>
              </a:ext>
            </a:extLst>
          </p:cNvPr>
          <p:cNvSpPr>
            <a:spLocks noGrp="1"/>
          </p:cNvSpPr>
          <p:nvPr>
            <p:ph type="dt" sz="half" idx="10"/>
          </p:nvPr>
        </p:nvSpPr>
        <p:spPr/>
        <p:txBody>
          <a:bodyPr/>
          <a:lstStyle/>
          <a:p>
            <a:fld id="{21147E1D-9815-4076-866F-729B2333A33D}" type="datetime1">
              <a:rPr lang="en-US" smtClean="0"/>
              <a:t>10/26/2020</a:t>
            </a:fld>
            <a:endParaRPr lang="en-US"/>
          </a:p>
        </p:txBody>
      </p:sp>
      <p:pic>
        <p:nvPicPr>
          <p:cNvPr id="3" name="C9U08L03B">
            <a:hlinkClick r:id="" action="ppaction://media"/>
            <a:extLst>
              <a:ext uri="{FF2B5EF4-FFF2-40B4-BE49-F238E27FC236}">
                <a16:creationId xmlns:a16="http://schemas.microsoft.com/office/drawing/2014/main" id="{2D68A182-6E33-48CC-949A-796883F437F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551385" y="3699616"/>
            <a:ext cx="609600" cy="609600"/>
          </a:xfrm>
          <a:prstGeom prst="rect">
            <a:avLst/>
          </a:prstGeom>
        </p:spPr>
      </p:pic>
      <p:sp>
        <p:nvSpPr>
          <p:cNvPr id="4" name="TextBox 3">
            <a:extLst>
              <a:ext uri="{FF2B5EF4-FFF2-40B4-BE49-F238E27FC236}">
                <a16:creationId xmlns:a16="http://schemas.microsoft.com/office/drawing/2014/main" id="{25BC745F-7473-4B5C-8F1E-7BC776C2BDBA}"/>
              </a:ext>
            </a:extLst>
          </p:cNvPr>
          <p:cNvSpPr txBox="1"/>
          <p:nvPr/>
        </p:nvSpPr>
        <p:spPr>
          <a:xfrm>
            <a:off x="4024638" y="768090"/>
            <a:ext cx="3053495" cy="830997"/>
          </a:xfrm>
          <a:prstGeom prst="rect">
            <a:avLst/>
          </a:prstGeom>
          <a:solidFill>
            <a:srgbClr val="92D050"/>
          </a:solidFill>
        </p:spPr>
        <p:txBody>
          <a:bodyPr wrap="square" rtlCol="0">
            <a:spAutoFit/>
          </a:bodyPr>
          <a:lstStyle/>
          <a:p>
            <a:r>
              <a:rPr lang="en-US" sz="4800" b="1" dirty="0">
                <a:latin typeface="Times New Roman" panose="02020603050405020304" pitchFamily="18" charset="0"/>
                <a:cs typeface="Times New Roman" panose="02020603050405020304" pitchFamily="18" charset="0"/>
              </a:rPr>
              <a:t>Section-B</a:t>
            </a:r>
          </a:p>
        </p:txBody>
      </p:sp>
      <p:sp>
        <p:nvSpPr>
          <p:cNvPr id="5" name="TextBox 4">
            <a:extLst>
              <a:ext uri="{FF2B5EF4-FFF2-40B4-BE49-F238E27FC236}">
                <a16:creationId xmlns:a16="http://schemas.microsoft.com/office/drawing/2014/main" id="{9E8ED1F6-2FDF-4685-8525-B80EEAE9CC35}"/>
              </a:ext>
            </a:extLst>
          </p:cNvPr>
          <p:cNvSpPr txBox="1"/>
          <p:nvPr/>
        </p:nvSpPr>
        <p:spPr>
          <a:xfrm>
            <a:off x="1237990" y="2110742"/>
            <a:ext cx="9716020" cy="107721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3200" b="1" dirty="0">
                <a:latin typeface="Times New Roman" panose="02020603050405020304" pitchFamily="18" charset="0"/>
                <a:cs typeface="Times New Roman" panose="02020603050405020304" pitchFamily="18" charset="0"/>
              </a:rPr>
              <a:t>Read the question firs. Now listen to the CD about the Statue of Liberty and answer the following questions.</a:t>
            </a:r>
          </a:p>
        </p:txBody>
      </p:sp>
    </p:spTree>
    <p:extLst>
      <p:ext uri="{BB962C8B-B14F-4D97-AF65-F5344CB8AC3E}">
        <p14:creationId xmlns:p14="http://schemas.microsoft.com/office/powerpoint/2010/main" val="91041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mph" presetSubtype="0" fill="hold" grpId="0" nodeType="clickEffect">
                                  <p:stCondLst>
                                    <p:cond delay="0"/>
                                  </p:stCondLst>
                                  <p:childTnLst>
                                    <p:animClr clrSpc="rgb" dir="cw">
                                      <p:cBhvr override="childStyle">
                                        <p:cTn id="12" dur="500" fill="hold"/>
                                        <p:tgtEl>
                                          <p:spTgt spid="5"/>
                                        </p:tgtEl>
                                        <p:attrNameLst>
                                          <p:attrName>style.color</p:attrName>
                                        </p:attrNameLst>
                                      </p:cBhvr>
                                      <p:to>
                                        <a:schemeClr val="accent2"/>
                                      </p:to>
                                    </p:animClr>
                                    <p:animClr clrSpc="rgb" dir="cw">
                                      <p:cBhvr>
                                        <p:cTn id="13" dur="500" fill="hold"/>
                                        <p:tgtEl>
                                          <p:spTgt spid="5"/>
                                        </p:tgtEl>
                                        <p:attrNameLst>
                                          <p:attrName>fillcolor</p:attrName>
                                        </p:attrNameLst>
                                      </p:cBhvr>
                                      <p:to>
                                        <a:schemeClr val="accent2"/>
                                      </p:to>
                                    </p:animClr>
                                    <p:set>
                                      <p:cBhvr>
                                        <p:cTn id="14" dur="500" fill="hold"/>
                                        <p:tgtEl>
                                          <p:spTgt spid="5"/>
                                        </p:tgtEl>
                                        <p:attrNameLst>
                                          <p:attrName>fill.type</p:attrName>
                                        </p:attrNameLst>
                                      </p:cBhvr>
                                      <p:to>
                                        <p:strVal val="solid"/>
                                      </p:to>
                                    </p:set>
                                    <p:set>
                                      <p:cBhvr>
                                        <p:cTn id="15" dur="500" fill="hold"/>
                                        <p:tgtEl>
                                          <p:spTgt spid="5"/>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732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3"/>
                </p:tgtEl>
              </p:cMediaNode>
            </p:audio>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661E2B-931D-4035-AE67-29D69C56EA22}"/>
              </a:ext>
            </a:extLst>
          </p:cNvPr>
          <p:cNvSpPr>
            <a:spLocks noGrp="1"/>
          </p:cNvSpPr>
          <p:nvPr>
            <p:ph type="dt" sz="half" idx="10"/>
          </p:nvPr>
        </p:nvSpPr>
        <p:spPr/>
        <p:txBody>
          <a:bodyPr/>
          <a:lstStyle/>
          <a:p>
            <a:fld id="{21147E1D-9815-4076-866F-729B2333A33D}" type="datetime1">
              <a:rPr lang="en-US" smtClean="0"/>
              <a:t>10/26/2020</a:t>
            </a:fld>
            <a:endParaRPr lang="en-US"/>
          </a:p>
        </p:txBody>
      </p:sp>
      <p:sp>
        <p:nvSpPr>
          <p:cNvPr id="3" name="TextBox 2">
            <a:extLst>
              <a:ext uri="{FF2B5EF4-FFF2-40B4-BE49-F238E27FC236}">
                <a16:creationId xmlns:a16="http://schemas.microsoft.com/office/drawing/2014/main" id="{D94A524F-17CE-45B6-BF0D-D3061FAEE512}"/>
              </a:ext>
            </a:extLst>
          </p:cNvPr>
          <p:cNvSpPr txBox="1"/>
          <p:nvPr/>
        </p:nvSpPr>
        <p:spPr>
          <a:xfrm>
            <a:off x="807155" y="2731911"/>
            <a:ext cx="10577689" cy="3416320"/>
          </a:xfrm>
          <a:prstGeom prst="rect">
            <a:avLst/>
          </a:prstGeom>
          <a:solidFill>
            <a:schemeClr val="accent1">
              <a:lumMod val="60000"/>
              <a:lumOff val="40000"/>
            </a:schemeClr>
          </a:solidFill>
        </p:spPr>
        <p:txBody>
          <a:bodyPr wrap="square" rtlCol="0">
            <a:spAutoFit/>
          </a:bodyPr>
          <a:lstStyle/>
          <a:p>
            <a:pPr marL="342900" indent="-342900">
              <a:buAutoNum type="arabicPeriod"/>
            </a:pPr>
            <a:r>
              <a:rPr lang="en-US" sz="3600" b="1" dirty="0">
                <a:latin typeface="Times New Roman" panose="02020603050405020304" pitchFamily="18" charset="0"/>
                <a:cs typeface="Times New Roman" panose="02020603050405020304" pitchFamily="18" charset="0"/>
              </a:rPr>
              <a:t> Where is the statue of Liberty situated ?</a:t>
            </a:r>
          </a:p>
          <a:p>
            <a:pPr marL="342900" indent="-342900">
              <a:buAutoNum type="arabicPeriod"/>
            </a:pPr>
            <a:r>
              <a:rPr lang="en-US" sz="3600" b="1" dirty="0">
                <a:latin typeface="Times New Roman" panose="02020603050405020304" pitchFamily="18" charset="0"/>
                <a:cs typeface="Times New Roman" panose="02020603050405020304" pitchFamily="18" charset="0"/>
              </a:rPr>
              <a:t> Which country gave the statue as a gift ?</a:t>
            </a:r>
          </a:p>
          <a:p>
            <a:pPr marL="342900" indent="-342900">
              <a:buAutoNum type="arabicPeriod"/>
            </a:pPr>
            <a:r>
              <a:rPr lang="en-US" sz="3600" b="1" dirty="0">
                <a:latin typeface="Times New Roman" panose="02020603050405020304" pitchFamily="18" charset="0"/>
                <a:cs typeface="Times New Roman" panose="02020603050405020304" pitchFamily="18" charset="0"/>
              </a:rPr>
              <a:t> The gift was meant for which country ?</a:t>
            </a:r>
          </a:p>
          <a:p>
            <a:pPr marL="342900" indent="-342900">
              <a:buAutoNum type="arabicPeriod"/>
            </a:pPr>
            <a:r>
              <a:rPr lang="en-US" sz="3600" b="1" dirty="0">
                <a:latin typeface="Times New Roman" panose="02020603050405020304" pitchFamily="18" charset="0"/>
                <a:cs typeface="Times New Roman" panose="02020603050405020304" pitchFamily="18" charset="0"/>
              </a:rPr>
              <a:t> On what occasion was it given ?</a:t>
            </a:r>
          </a:p>
          <a:p>
            <a:pPr marL="342900" indent="-342900">
              <a:buAutoNum type="arabicPeriod"/>
            </a:pPr>
            <a:r>
              <a:rPr lang="en-US" sz="3600" b="1" dirty="0">
                <a:latin typeface="Times New Roman" panose="02020603050405020304" pitchFamily="18" charset="0"/>
                <a:cs typeface="Times New Roman" panose="02020603050405020304" pitchFamily="18" charset="0"/>
              </a:rPr>
              <a:t> When was the statue given ?</a:t>
            </a:r>
          </a:p>
          <a:p>
            <a:pPr marL="342900" indent="-342900">
              <a:buAutoNum type="arabicPeriod"/>
            </a:pPr>
            <a:r>
              <a:rPr lang="en-US" sz="3600" b="1" dirty="0">
                <a:latin typeface="Times New Roman" panose="02020603050405020304" pitchFamily="18" charset="0"/>
                <a:cs typeface="Times New Roman" panose="02020603050405020304" pitchFamily="18" charset="0"/>
              </a:rPr>
              <a:t> What does the statue represent ?</a:t>
            </a:r>
          </a:p>
        </p:txBody>
      </p:sp>
      <p:sp>
        <p:nvSpPr>
          <p:cNvPr id="4" name="Rectangle: Rounded Corners 3">
            <a:extLst>
              <a:ext uri="{FF2B5EF4-FFF2-40B4-BE49-F238E27FC236}">
                <a16:creationId xmlns:a16="http://schemas.microsoft.com/office/drawing/2014/main" id="{8C107B65-A10B-4D9A-AA04-96E426C152B5}"/>
              </a:ext>
            </a:extLst>
          </p:cNvPr>
          <p:cNvSpPr/>
          <p:nvPr/>
        </p:nvSpPr>
        <p:spPr>
          <a:xfrm>
            <a:off x="1614310" y="1561032"/>
            <a:ext cx="8207021" cy="1023056"/>
          </a:xfrm>
          <a:prstGeom prst="roundRect">
            <a:avLst>
              <a:gd name="adj" fmla="val 500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Now answer the question about it</a:t>
            </a:r>
          </a:p>
        </p:txBody>
      </p:sp>
      <p:sp>
        <p:nvSpPr>
          <p:cNvPr id="5" name="Rectangle: Rounded Corners 4">
            <a:extLst>
              <a:ext uri="{FF2B5EF4-FFF2-40B4-BE49-F238E27FC236}">
                <a16:creationId xmlns:a16="http://schemas.microsoft.com/office/drawing/2014/main" id="{99E13CC7-DEDD-45C8-AF4C-DFA23E579B93}"/>
              </a:ext>
            </a:extLst>
          </p:cNvPr>
          <p:cNvSpPr/>
          <p:nvPr/>
        </p:nvSpPr>
        <p:spPr>
          <a:xfrm>
            <a:off x="3375376" y="367575"/>
            <a:ext cx="3894669" cy="1023056"/>
          </a:xfrm>
          <a:prstGeom prst="roundRect">
            <a:avLst>
              <a:gd name="adj"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Group work</a:t>
            </a:r>
          </a:p>
        </p:txBody>
      </p:sp>
    </p:spTree>
    <p:extLst>
      <p:ext uri="{BB962C8B-B14F-4D97-AF65-F5344CB8AC3E}">
        <p14:creationId xmlns:p14="http://schemas.microsoft.com/office/powerpoint/2010/main" val="194425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801</Words>
  <Application>Microsoft Office PowerPoint</Application>
  <PresentationFormat>Widescreen</PresentationFormat>
  <Paragraphs>128</Paragraphs>
  <Slides>26</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Garamond</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RAUSHAN_ARA</dc:creator>
  <cp:lastModifiedBy>RAUSHAN_ARA</cp:lastModifiedBy>
  <cp:revision>8</cp:revision>
  <dcterms:created xsi:type="dcterms:W3CDTF">2020-10-26T05:51:18Z</dcterms:created>
  <dcterms:modified xsi:type="dcterms:W3CDTF">2020-10-26T08:18:11Z</dcterms:modified>
</cp:coreProperties>
</file>