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88BA-B0CD-42A7-A8FC-FA8444C353ED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6CC97-CD00-4F4C-8DAA-B3A7D3F5C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337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88BA-B0CD-42A7-A8FC-FA8444C353ED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6CC97-CD00-4F4C-8DAA-B3A7D3F5C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68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88BA-B0CD-42A7-A8FC-FA8444C353ED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6CC97-CD00-4F4C-8DAA-B3A7D3F5C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417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88BA-B0CD-42A7-A8FC-FA8444C353ED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6CC97-CD00-4F4C-8DAA-B3A7D3F5C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257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88BA-B0CD-42A7-A8FC-FA8444C353ED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6CC97-CD00-4F4C-8DAA-B3A7D3F5C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9517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88BA-B0CD-42A7-A8FC-FA8444C353ED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6CC97-CD00-4F4C-8DAA-B3A7D3F5C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964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88BA-B0CD-42A7-A8FC-FA8444C353ED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6CC97-CD00-4F4C-8DAA-B3A7D3F5C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525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88BA-B0CD-42A7-A8FC-FA8444C353ED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6CC97-CD00-4F4C-8DAA-B3A7D3F5C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3578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88BA-B0CD-42A7-A8FC-FA8444C353ED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6CC97-CD00-4F4C-8DAA-B3A7D3F5C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268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88BA-B0CD-42A7-A8FC-FA8444C353ED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6CC97-CD00-4F4C-8DAA-B3A7D3F5C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6737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1F88BA-B0CD-42A7-A8FC-FA8444C353ED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6CC97-CD00-4F4C-8DAA-B3A7D3F5C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969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1F88BA-B0CD-42A7-A8FC-FA8444C353ED}" type="datetimeFigureOut">
              <a:rPr lang="en-US" smtClean="0"/>
              <a:t>10/14/2020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6CC97-CD00-4F4C-8DAA-B3A7D3F5C2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52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1066800"/>
            <a:ext cx="81534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err="1" smtClean="0"/>
              <a:t>মোঃ</a:t>
            </a:r>
            <a:r>
              <a:rPr lang="en-US" sz="6000" dirty="0" smtClean="0"/>
              <a:t> </a:t>
            </a:r>
            <a:r>
              <a:rPr lang="en-US" sz="6000" dirty="0" err="1" smtClean="0"/>
              <a:t>শরিফুল</a:t>
            </a:r>
            <a:r>
              <a:rPr lang="en-US" sz="6000" dirty="0" smtClean="0"/>
              <a:t> </a:t>
            </a:r>
            <a:r>
              <a:rPr lang="en-US" sz="6000" dirty="0" err="1" smtClean="0"/>
              <a:t>ইসলাম</a:t>
            </a:r>
            <a:endParaRPr lang="en-US" sz="6000" dirty="0" smtClean="0"/>
          </a:p>
          <a:p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সহকারি</a:t>
            </a:r>
            <a:r>
              <a:rPr lang="en-US" sz="4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4000" b="1" dirty="0" err="1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অধ্যাপক</a:t>
            </a:r>
            <a:endParaRPr lang="en-US" sz="4000" b="1" dirty="0" smtClean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1057870"/>
            <a:ext cx="672491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মোঃ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শরিফুল</a:t>
            </a:r>
            <a:r>
              <a:rPr lang="en-US" sz="54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en-US" sz="5400" b="1" cap="all" spc="0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ইসলাম</a:t>
            </a:r>
            <a:endParaRPr lang="en-US" sz="54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49717" y="3805535"/>
            <a:ext cx="8244565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2400" b="1" cap="none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পোঃ</a:t>
            </a:r>
            <a:r>
              <a:rPr lang="en-US" sz="2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  <a:r>
              <a:rPr lang="en-US" sz="2400" b="1" cap="none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হাসাদাহ</a:t>
            </a:r>
            <a:r>
              <a:rPr lang="en-US" sz="2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, </a:t>
            </a:r>
            <a:r>
              <a:rPr lang="en-US" sz="2400" b="1" cap="none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উপজেলাঃ</a:t>
            </a:r>
            <a:r>
              <a:rPr lang="en-US" sz="2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  <a:r>
              <a:rPr lang="en-US" sz="2400" b="1" cap="none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জীবননগর</a:t>
            </a:r>
            <a:r>
              <a:rPr lang="en-US" sz="2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, </a:t>
            </a:r>
            <a:r>
              <a:rPr lang="en-US" sz="2400" b="1" cap="none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জেলাঃ</a:t>
            </a:r>
            <a:r>
              <a:rPr lang="en-US" sz="2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 </a:t>
            </a:r>
            <a:r>
              <a:rPr lang="en-US" sz="2400" b="1" cap="none" spc="100" dirty="0" err="1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চুয়াডাঙ্গা</a:t>
            </a:r>
            <a:r>
              <a:rPr lang="en-US" sz="2400" b="1" cap="none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।</a:t>
            </a:r>
            <a:endParaRPr lang="en-US" sz="2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448765" y="2967335"/>
            <a:ext cx="100415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i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হাসাদাহ</a:t>
            </a:r>
            <a:r>
              <a:rPr lang="en-US" sz="5400" b="1" i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5400" b="1" i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মডেল</a:t>
            </a:r>
            <a:r>
              <a:rPr lang="en-US" sz="5400" b="1" i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5400" b="1" i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কামিল</a:t>
            </a:r>
            <a:r>
              <a:rPr lang="en-US" sz="5400" b="1" i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</a:t>
            </a:r>
            <a:r>
              <a:rPr lang="en-US" sz="5400" b="1" i="1" cap="none" spc="0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মাদরাসা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19200" y="5029200"/>
            <a:ext cx="74750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/>
              <a:t>শ্রেণীঃ আলিম ১ম বর্ষ</a:t>
            </a:r>
          </a:p>
          <a:p>
            <a:r>
              <a:rPr lang="bn-BD" sz="3600" dirty="0" smtClean="0"/>
              <a:t>বিষয়ঃ পৌরনীতি ও সুশাসন ১ম পত্র</a:t>
            </a:r>
          </a:p>
          <a:p>
            <a:r>
              <a:rPr lang="bn-BD" sz="3600" dirty="0" smtClean="0"/>
              <a:t>১ম অধ্যায়, ১ম পরিচ্ছেদ              </a:t>
            </a:r>
            <a:endParaRPr lang="en-US" sz="36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464" y="47750"/>
            <a:ext cx="1141793" cy="1428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069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37388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</TotalTime>
  <Words>36</Words>
  <Application>Microsoft Office PowerPoint</Application>
  <PresentationFormat>On-screen Show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6</cp:revision>
  <dcterms:created xsi:type="dcterms:W3CDTF">2020-10-12T13:04:22Z</dcterms:created>
  <dcterms:modified xsi:type="dcterms:W3CDTF">2020-10-14T16:00:57Z</dcterms:modified>
</cp:coreProperties>
</file>