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7" r:id="rId2"/>
    <p:sldId id="278" r:id="rId3"/>
    <p:sldId id="279" r:id="rId4"/>
    <p:sldId id="280" r:id="rId5"/>
    <p:sldId id="257" r:id="rId6"/>
    <p:sldId id="261" r:id="rId7"/>
    <p:sldId id="260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79758-A52A-4612-BAC8-F5FD7F6D4CC1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40A971-69FE-41FC-8D24-0AA7CB4B35C0}">
      <dgm:prSet phldrT="[Text]" custT="1"/>
      <dgm:spPr/>
      <dgm:t>
        <a:bodyPr/>
        <a:lstStyle/>
        <a:p>
          <a:pPr algn="just"/>
          <a:r>
            <a:rPr lang="en-US" sz="3600" dirty="0" smtClean="0"/>
            <a:t>    </a:t>
          </a:r>
          <a:r>
            <a:rPr lang="en-US" sz="4400" dirty="0" smtClean="0">
              <a:solidFill>
                <a:schemeClr val="accent6">
                  <a:lumMod val="75000"/>
                </a:schemeClr>
              </a:solidFill>
              <a:latin typeface="Dunkelheit" panose="02000600000000000000" pitchFamily="2" charset="0"/>
            </a:rPr>
            <a:t>Class:     Nine </a:t>
          </a:r>
        </a:p>
        <a:p>
          <a:pPr algn="just"/>
          <a:r>
            <a:rPr lang="en-US" sz="4400" dirty="0" smtClean="0">
              <a:solidFill>
                <a:schemeClr val="accent6">
                  <a:lumMod val="75000"/>
                </a:schemeClr>
              </a:solidFill>
              <a:latin typeface="Dunkelheit" panose="02000600000000000000" pitchFamily="2" charset="0"/>
            </a:rPr>
            <a:t>Subject:     English 2</a:t>
          </a:r>
          <a:r>
            <a:rPr lang="en-US" sz="4400" baseline="30000" dirty="0" smtClean="0">
              <a:solidFill>
                <a:schemeClr val="accent6">
                  <a:lumMod val="75000"/>
                </a:schemeClr>
              </a:solidFill>
              <a:latin typeface="Dunkelheit" panose="02000600000000000000" pitchFamily="2" charset="0"/>
            </a:rPr>
            <a:t>nd</a:t>
          </a:r>
          <a:r>
            <a:rPr lang="en-US" sz="4400" dirty="0" smtClean="0">
              <a:solidFill>
                <a:schemeClr val="accent6">
                  <a:lumMod val="75000"/>
                </a:schemeClr>
              </a:solidFill>
              <a:latin typeface="Dunkelheit" panose="02000600000000000000" pitchFamily="2" charset="0"/>
            </a:rPr>
            <a:t> Paper </a:t>
          </a:r>
        </a:p>
        <a:p>
          <a:pPr algn="just"/>
          <a:r>
            <a:rPr lang="en-US" sz="4400" dirty="0" smtClean="0">
              <a:solidFill>
                <a:schemeClr val="accent6">
                  <a:lumMod val="75000"/>
                </a:schemeClr>
              </a:solidFill>
              <a:latin typeface="Dunkelheit" panose="02000600000000000000" pitchFamily="2" charset="0"/>
            </a:rPr>
            <a:t>     Part:     Grammar </a:t>
          </a:r>
        </a:p>
        <a:p>
          <a:pPr algn="just"/>
          <a:r>
            <a:rPr lang="en-US" sz="4400" dirty="0" smtClean="0">
              <a:solidFill>
                <a:schemeClr val="accent6">
                  <a:lumMod val="75000"/>
                </a:schemeClr>
              </a:solidFill>
              <a:latin typeface="Dunkelheit" panose="02000600000000000000" pitchFamily="2" charset="0"/>
            </a:rPr>
            <a:t>     Time:      50 Minutes </a:t>
          </a:r>
          <a:endParaRPr lang="en-US" sz="7200" dirty="0">
            <a:solidFill>
              <a:schemeClr val="accent6">
                <a:lumMod val="75000"/>
              </a:schemeClr>
            </a:solidFill>
            <a:latin typeface="Dunkelheit" panose="02000600000000000000" pitchFamily="2" charset="0"/>
          </a:endParaRPr>
        </a:p>
      </dgm:t>
    </dgm:pt>
    <dgm:pt modelId="{428B384B-681F-4A77-ABCC-AEFA6DBE5742}" type="parTrans" cxnId="{875DE8F8-78C4-48F8-B8E5-76D13CDED469}">
      <dgm:prSet/>
      <dgm:spPr/>
      <dgm:t>
        <a:bodyPr/>
        <a:lstStyle/>
        <a:p>
          <a:endParaRPr lang="en-US"/>
        </a:p>
      </dgm:t>
    </dgm:pt>
    <dgm:pt modelId="{B41DA1B3-9F63-4675-A39B-A4B8248474D1}" type="sibTrans" cxnId="{875DE8F8-78C4-48F8-B8E5-76D13CDED469}">
      <dgm:prSet/>
      <dgm:spPr/>
      <dgm:t>
        <a:bodyPr/>
        <a:lstStyle/>
        <a:p>
          <a:endParaRPr lang="en-US"/>
        </a:p>
      </dgm:t>
    </dgm:pt>
    <dgm:pt modelId="{1985B116-A30E-497B-98E2-A72B0A462E61}" type="pres">
      <dgm:prSet presAssocID="{BC679758-A52A-4612-BAC8-F5FD7F6D4CC1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727D0CE-33D5-4CD9-8B4F-7E3F1F7FEC87}" type="pres">
      <dgm:prSet presAssocID="{BC679758-A52A-4612-BAC8-F5FD7F6D4CC1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175C-793D-484E-B196-BBE72D51693C}" type="pres">
      <dgm:prSet presAssocID="{BC679758-A52A-4612-BAC8-F5FD7F6D4CC1}" presName="LeftNode" presStyleLbl="bgImgPlace1" presStyleIdx="0" presStyleCnt="1" custScaleX="346557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</dgm:ptLst>
  <dgm:cxnLst>
    <dgm:cxn modelId="{DD584AB0-EC04-4D44-9CEE-71B2092A584A}" type="presOf" srcId="{0D40A971-69FE-41FC-8D24-0AA7CB4B35C0}" destId="{6727D0CE-33D5-4CD9-8B4F-7E3F1F7FEC87}" srcOrd="0" destOrd="0" presId="urn:microsoft.com/office/officeart/2009/layout/ReverseList"/>
    <dgm:cxn modelId="{EC43E9F1-C06B-4DFC-9AE9-DD23CBE65F33}" type="presOf" srcId="{BC679758-A52A-4612-BAC8-F5FD7F6D4CC1}" destId="{1985B116-A30E-497B-98E2-A72B0A462E61}" srcOrd="0" destOrd="0" presId="urn:microsoft.com/office/officeart/2009/layout/ReverseList"/>
    <dgm:cxn modelId="{875DE8F8-78C4-48F8-B8E5-76D13CDED469}" srcId="{BC679758-A52A-4612-BAC8-F5FD7F6D4CC1}" destId="{0D40A971-69FE-41FC-8D24-0AA7CB4B35C0}" srcOrd="0" destOrd="0" parTransId="{428B384B-681F-4A77-ABCC-AEFA6DBE5742}" sibTransId="{B41DA1B3-9F63-4675-A39B-A4B8248474D1}"/>
    <dgm:cxn modelId="{4041BFA8-8CF6-45A5-B584-D202DF0529CE}" type="presOf" srcId="{0D40A971-69FE-41FC-8D24-0AA7CB4B35C0}" destId="{A960175C-793D-484E-B196-BBE72D51693C}" srcOrd="1" destOrd="0" presId="urn:microsoft.com/office/officeart/2009/layout/ReverseList"/>
    <dgm:cxn modelId="{EC8FAE2B-CE21-4215-94CD-821DE47D3B45}" type="presParOf" srcId="{1985B116-A30E-497B-98E2-A72B0A462E61}" destId="{6727D0CE-33D5-4CD9-8B4F-7E3F1F7FEC87}" srcOrd="0" destOrd="0" presId="urn:microsoft.com/office/officeart/2009/layout/ReverseList"/>
    <dgm:cxn modelId="{95E2625A-A97F-4A88-8BAF-084FDB929BD8}" type="presParOf" srcId="{1985B116-A30E-497B-98E2-A72B0A462E61}" destId="{A960175C-793D-484E-B196-BBE72D51693C}" srcOrd="1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F2F6B-B081-46C5-A1C3-43D94EF4412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4169B38-7870-41BC-86B6-0CE199EE2A37}">
      <dgm:prSet phldrT="[Text]" custT="1"/>
      <dgm:spPr/>
      <dgm:t>
        <a:bodyPr/>
        <a:lstStyle/>
        <a:p>
          <a:r>
            <a:rPr lang="en-US" sz="3200" dirty="0" smtClean="0"/>
            <a:t>Identify speech</a:t>
          </a:r>
          <a:endParaRPr lang="en-US" sz="3200" dirty="0"/>
        </a:p>
      </dgm:t>
    </dgm:pt>
    <dgm:pt modelId="{E9089FC9-4688-420B-A887-EC5B162BD061}" type="parTrans" cxnId="{9FB3F9BD-BCE1-422B-815A-3DDB221F186F}">
      <dgm:prSet/>
      <dgm:spPr/>
      <dgm:t>
        <a:bodyPr/>
        <a:lstStyle/>
        <a:p>
          <a:endParaRPr lang="en-US"/>
        </a:p>
      </dgm:t>
    </dgm:pt>
    <dgm:pt modelId="{00C7D58E-FAC4-4CBC-BB5E-23745AF31080}" type="sibTrans" cxnId="{9FB3F9BD-BCE1-422B-815A-3DDB221F186F}">
      <dgm:prSet/>
      <dgm:spPr/>
      <dgm:t>
        <a:bodyPr/>
        <a:lstStyle/>
        <a:p>
          <a:endParaRPr lang="en-US"/>
        </a:p>
      </dgm:t>
    </dgm:pt>
    <dgm:pt modelId="{E88807B1-187D-42ED-AC53-0F26ED4D5416}">
      <dgm:prSet phldrT="[Text]" custT="1"/>
      <dgm:spPr/>
      <dgm:t>
        <a:bodyPr/>
        <a:lstStyle/>
        <a:p>
          <a:r>
            <a:rPr lang="en-US" sz="3200" dirty="0" smtClean="0"/>
            <a:t>Identify the classification of speech</a:t>
          </a:r>
          <a:endParaRPr lang="en-US" sz="3200" dirty="0"/>
        </a:p>
      </dgm:t>
    </dgm:pt>
    <dgm:pt modelId="{371D2EC2-4692-425D-BF0C-C407509A03F2}" type="parTrans" cxnId="{51A1B8E4-31F6-4171-9263-7CAF0B6E9FE1}">
      <dgm:prSet/>
      <dgm:spPr/>
      <dgm:t>
        <a:bodyPr/>
        <a:lstStyle/>
        <a:p>
          <a:endParaRPr lang="en-US"/>
        </a:p>
      </dgm:t>
    </dgm:pt>
    <dgm:pt modelId="{CE7FC7ED-7FBC-41C8-89F4-6547019C34EF}" type="sibTrans" cxnId="{51A1B8E4-31F6-4171-9263-7CAF0B6E9FE1}">
      <dgm:prSet/>
      <dgm:spPr/>
      <dgm:t>
        <a:bodyPr/>
        <a:lstStyle/>
        <a:p>
          <a:endParaRPr lang="en-US"/>
        </a:p>
      </dgm:t>
    </dgm:pt>
    <dgm:pt modelId="{FA4081CD-24E9-4E8F-A9D6-E3C7E65BCEE9}">
      <dgm:prSet phldrT="[Text]" custT="1"/>
      <dgm:spPr/>
      <dgm:t>
        <a:bodyPr/>
        <a:lstStyle/>
        <a:p>
          <a:r>
            <a:rPr lang="en-US" sz="3200" dirty="0" smtClean="0"/>
            <a:t>change speech from direct to indirect</a:t>
          </a:r>
          <a:endParaRPr lang="en-US" sz="3200" dirty="0"/>
        </a:p>
      </dgm:t>
    </dgm:pt>
    <dgm:pt modelId="{6DCA096B-F6F8-48CA-9CF7-3A7CE98F0C1F}" type="parTrans" cxnId="{29380D8B-6462-42CC-B59B-5E8BCF011D6A}">
      <dgm:prSet/>
      <dgm:spPr/>
      <dgm:t>
        <a:bodyPr/>
        <a:lstStyle/>
        <a:p>
          <a:endParaRPr lang="en-US"/>
        </a:p>
      </dgm:t>
    </dgm:pt>
    <dgm:pt modelId="{B6FEA056-9D85-4D9C-9B85-ADB424EC7B0A}" type="sibTrans" cxnId="{29380D8B-6462-42CC-B59B-5E8BCF011D6A}">
      <dgm:prSet/>
      <dgm:spPr/>
      <dgm:t>
        <a:bodyPr/>
        <a:lstStyle/>
        <a:p>
          <a:endParaRPr lang="en-US"/>
        </a:p>
      </dgm:t>
    </dgm:pt>
    <dgm:pt modelId="{CE53F2ED-029C-4307-BE57-C7CA6AFEF04F}" type="pres">
      <dgm:prSet presAssocID="{67CF2F6B-B081-46C5-A1C3-43D94EF4412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0EB2A48-5330-4BB2-97DA-F036A9EDDF28}" type="pres">
      <dgm:prSet presAssocID="{67CF2F6B-B081-46C5-A1C3-43D94EF4412E}" presName="Name1" presStyleCnt="0"/>
      <dgm:spPr/>
      <dgm:t>
        <a:bodyPr/>
        <a:lstStyle/>
        <a:p>
          <a:endParaRPr lang="en-US"/>
        </a:p>
      </dgm:t>
    </dgm:pt>
    <dgm:pt modelId="{B5AA8EF9-F99D-44CE-807C-E860059A657B}" type="pres">
      <dgm:prSet presAssocID="{67CF2F6B-B081-46C5-A1C3-43D94EF4412E}" presName="cycle" presStyleCnt="0"/>
      <dgm:spPr/>
      <dgm:t>
        <a:bodyPr/>
        <a:lstStyle/>
        <a:p>
          <a:endParaRPr lang="en-US"/>
        </a:p>
      </dgm:t>
    </dgm:pt>
    <dgm:pt modelId="{C2300DD1-BCC5-4A40-8D21-099790264D76}" type="pres">
      <dgm:prSet presAssocID="{67CF2F6B-B081-46C5-A1C3-43D94EF4412E}" presName="srcNode" presStyleLbl="node1" presStyleIdx="0" presStyleCnt="3"/>
      <dgm:spPr/>
      <dgm:t>
        <a:bodyPr/>
        <a:lstStyle/>
        <a:p>
          <a:endParaRPr lang="en-US"/>
        </a:p>
      </dgm:t>
    </dgm:pt>
    <dgm:pt modelId="{10E1E2D1-180F-4DFC-91E5-87CFCADDC8B2}" type="pres">
      <dgm:prSet presAssocID="{67CF2F6B-B081-46C5-A1C3-43D94EF4412E}" presName="conn" presStyleLbl="parChTrans1D2" presStyleIdx="0" presStyleCnt="1"/>
      <dgm:spPr/>
      <dgm:t>
        <a:bodyPr/>
        <a:lstStyle/>
        <a:p>
          <a:endParaRPr lang="en-US"/>
        </a:p>
      </dgm:t>
    </dgm:pt>
    <dgm:pt modelId="{9F337B01-7B38-4530-9388-14B189C709B1}" type="pres">
      <dgm:prSet presAssocID="{67CF2F6B-B081-46C5-A1C3-43D94EF4412E}" presName="extraNode" presStyleLbl="node1" presStyleIdx="0" presStyleCnt="3"/>
      <dgm:spPr/>
      <dgm:t>
        <a:bodyPr/>
        <a:lstStyle/>
        <a:p>
          <a:endParaRPr lang="en-US"/>
        </a:p>
      </dgm:t>
    </dgm:pt>
    <dgm:pt modelId="{1215FA0A-0AF4-4BD3-BBE9-05C6F2D2511F}" type="pres">
      <dgm:prSet presAssocID="{67CF2F6B-B081-46C5-A1C3-43D94EF4412E}" presName="dstNode" presStyleLbl="node1" presStyleIdx="0" presStyleCnt="3"/>
      <dgm:spPr/>
      <dgm:t>
        <a:bodyPr/>
        <a:lstStyle/>
        <a:p>
          <a:endParaRPr lang="en-US"/>
        </a:p>
      </dgm:t>
    </dgm:pt>
    <dgm:pt modelId="{814243AA-8DF8-4AE0-B380-1C5545A73559}" type="pres">
      <dgm:prSet presAssocID="{74169B38-7870-41BC-86B6-0CE199EE2A3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CD024-2D78-4796-B7FE-CFC777ED2C50}" type="pres">
      <dgm:prSet presAssocID="{74169B38-7870-41BC-86B6-0CE199EE2A37}" presName="accent_1" presStyleCnt="0"/>
      <dgm:spPr/>
      <dgm:t>
        <a:bodyPr/>
        <a:lstStyle/>
        <a:p>
          <a:endParaRPr lang="en-US"/>
        </a:p>
      </dgm:t>
    </dgm:pt>
    <dgm:pt modelId="{32653612-6301-49B4-A275-4BAE71741F68}" type="pres">
      <dgm:prSet presAssocID="{74169B38-7870-41BC-86B6-0CE199EE2A37}" presName="accentRepeatNode" presStyleLbl="solidFgAcc1" presStyleIdx="0" presStyleCnt="3"/>
      <dgm:spPr/>
      <dgm:t>
        <a:bodyPr/>
        <a:lstStyle/>
        <a:p>
          <a:endParaRPr lang="en-US"/>
        </a:p>
      </dgm:t>
    </dgm:pt>
    <dgm:pt modelId="{07A67980-A3AB-4DB2-A6BF-1AE004317757}" type="pres">
      <dgm:prSet presAssocID="{E88807B1-187D-42ED-AC53-0F26ED4D541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48A53-FE5C-4AA7-8914-582D5AE3AF12}" type="pres">
      <dgm:prSet presAssocID="{E88807B1-187D-42ED-AC53-0F26ED4D5416}" presName="accent_2" presStyleCnt="0"/>
      <dgm:spPr/>
      <dgm:t>
        <a:bodyPr/>
        <a:lstStyle/>
        <a:p>
          <a:endParaRPr lang="en-US"/>
        </a:p>
      </dgm:t>
    </dgm:pt>
    <dgm:pt modelId="{5928CA86-FCED-45BB-8EC2-AEA8F505444D}" type="pres">
      <dgm:prSet presAssocID="{E88807B1-187D-42ED-AC53-0F26ED4D5416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09B9D7DC-B609-4FBE-BCE5-16098C8B4350}" type="pres">
      <dgm:prSet presAssocID="{FA4081CD-24E9-4E8F-A9D6-E3C7E65BCEE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1E3CB-2574-4A2E-99BE-F96B1DA92DC9}" type="pres">
      <dgm:prSet presAssocID="{FA4081CD-24E9-4E8F-A9D6-E3C7E65BCEE9}" presName="accent_3" presStyleCnt="0"/>
      <dgm:spPr/>
      <dgm:t>
        <a:bodyPr/>
        <a:lstStyle/>
        <a:p>
          <a:endParaRPr lang="en-US"/>
        </a:p>
      </dgm:t>
    </dgm:pt>
    <dgm:pt modelId="{0DD6D151-562D-467D-B85A-AA41D3F27FE9}" type="pres">
      <dgm:prSet presAssocID="{FA4081CD-24E9-4E8F-A9D6-E3C7E65BCEE9}" presName="accentRepeatNode" presStyleLbl="solidFgAcc1" presStyleIdx="2" presStyleCnt="3"/>
      <dgm:spPr/>
      <dgm:t>
        <a:bodyPr/>
        <a:lstStyle/>
        <a:p>
          <a:endParaRPr lang="en-US"/>
        </a:p>
      </dgm:t>
    </dgm:pt>
  </dgm:ptLst>
  <dgm:cxnLst>
    <dgm:cxn modelId="{23C50364-F1C7-45FA-9261-E31794D0F6E9}" type="presOf" srcId="{E88807B1-187D-42ED-AC53-0F26ED4D5416}" destId="{07A67980-A3AB-4DB2-A6BF-1AE004317757}" srcOrd="0" destOrd="0" presId="urn:microsoft.com/office/officeart/2008/layout/VerticalCurvedList"/>
    <dgm:cxn modelId="{79E7F9CC-8ACA-478C-8D12-902AAA61DFC1}" type="presOf" srcId="{00C7D58E-FAC4-4CBC-BB5E-23745AF31080}" destId="{10E1E2D1-180F-4DFC-91E5-87CFCADDC8B2}" srcOrd="0" destOrd="0" presId="urn:microsoft.com/office/officeart/2008/layout/VerticalCurvedList"/>
    <dgm:cxn modelId="{29380D8B-6462-42CC-B59B-5E8BCF011D6A}" srcId="{67CF2F6B-B081-46C5-A1C3-43D94EF4412E}" destId="{FA4081CD-24E9-4E8F-A9D6-E3C7E65BCEE9}" srcOrd="2" destOrd="0" parTransId="{6DCA096B-F6F8-48CA-9CF7-3A7CE98F0C1F}" sibTransId="{B6FEA056-9D85-4D9C-9B85-ADB424EC7B0A}"/>
    <dgm:cxn modelId="{C0C43B9E-94FC-4B0E-87D7-C72FFA6AED78}" type="presOf" srcId="{FA4081CD-24E9-4E8F-A9D6-E3C7E65BCEE9}" destId="{09B9D7DC-B609-4FBE-BCE5-16098C8B4350}" srcOrd="0" destOrd="0" presId="urn:microsoft.com/office/officeart/2008/layout/VerticalCurvedList"/>
    <dgm:cxn modelId="{51A1B8E4-31F6-4171-9263-7CAF0B6E9FE1}" srcId="{67CF2F6B-B081-46C5-A1C3-43D94EF4412E}" destId="{E88807B1-187D-42ED-AC53-0F26ED4D5416}" srcOrd="1" destOrd="0" parTransId="{371D2EC2-4692-425D-BF0C-C407509A03F2}" sibTransId="{CE7FC7ED-7FBC-41C8-89F4-6547019C34EF}"/>
    <dgm:cxn modelId="{05422AE9-74C5-43FB-A352-60A97526534E}" type="presOf" srcId="{74169B38-7870-41BC-86B6-0CE199EE2A37}" destId="{814243AA-8DF8-4AE0-B380-1C5545A73559}" srcOrd="0" destOrd="0" presId="urn:microsoft.com/office/officeart/2008/layout/VerticalCurvedList"/>
    <dgm:cxn modelId="{9FB3F9BD-BCE1-422B-815A-3DDB221F186F}" srcId="{67CF2F6B-B081-46C5-A1C3-43D94EF4412E}" destId="{74169B38-7870-41BC-86B6-0CE199EE2A37}" srcOrd="0" destOrd="0" parTransId="{E9089FC9-4688-420B-A887-EC5B162BD061}" sibTransId="{00C7D58E-FAC4-4CBC-BB5E-23745AF31080}"/>
    <dgm:cxn modelId="{71754561-D43B-4E99-B9B7-C5CE44A4CFAF}" type="presOf" srcId="{67CF2F6B-B081-46C5-A1C3-43D94EF4412E}" destId="{CE53F2ED-029C-4307-BE57-C7CA6AFEF04F}" srcOrd="0" destOrd="0" presId="urn:microsoft.com/office/officeart/2008/layout/VerticalCurvedList"/>
    <dgm:cxn modelId="{EBAFC350-9946-4774-A02A-AA1A28987E47}" type="presParOf" srcId="{CE53F2ED-029C-4307-BE57-C7CA6AFEF04F}" destId="{40EB2A48-5330-4BB2-97DA-F036A9EDDF28}" srcOrd="0" destOrd="0" presId="urn:microsoft.com/office/officeart/2008/layout/VerticalCurvedList"/>
    <dgm:cxn modelId="{40400CA8-BC73-4F7C-8A88-979EFF6F873E}" type="presParOf" srcId="{40EB2A48-5330-4BB2-97DA-F036A9EDDF28}" destId="{B5AA8EF9-F99D-44CE-807C-E860059A657B}" srcOrd="0" destOrd="0" presId="urn:microsoft.com/office/officeart/2008/layout/VerticalCurvedList"/>
    <dgm:cxn modelId="{D95077B7-222D-4E70-88BB-80A792E1092D}" type="presParOf" srcId="{B5AA8EF9-F99D-44CE-807C-E860059A657B}" destId="{C2300DD1-BCC5-4A40-8D21-099790264D76}" srcOrd="0" destOrd="0" presId="urn:microsoft.com/office/officeart/2008/layout/VerticalCurvedList"/>
    <dgm:cxn modelId="{4CB7322A-95CD-47DA-A941-B3B8FF0B7B52}" type="presParOf" srcId="{B5AA8EF9-F99D-44CE-807C-E860059A657B}" destId="{10E1E2D1-180F-4DFC-91E5-87CFCADDC8B2}" srcOrd="1" destOrd="0" presId="urn:microsoft.com/office/officeart/2008/layout/VerticalCurvedList"/>
    <dgm:cxn modelId="{3D0E37E8-2F78-4907-BB2C-73F20B7C2A94}" type="presParOf" srcId="{B5AA8EF9-F99D-44CE-807C-E860059A657B}" destId="{9F337B01-7B38-4530-9388-14B189C709B1}" srcOrd="2" destOrd="0" presId="urn:microsoft.com/office/officeart/2008/layout/VerticalCurvedList"/>
    <dgm:cxn modelId="{A8EB0512-90EE-4344-B994-F72E8CFD7198}" type="presParOf" srcId="{B5AA8EF9-F99D-44CE-807C-E860059A657B}" destId="{1215FA0A-0AF4-4BD3-BBE9-05C6F2D2511F}" srcOrd="3" destOrd="0" presId="urn:microsoft.com/office/officeart/2008/layout/VerticalCurvedList"/>
    <dgm:cxn modelId="{5253EE38-9093-4644-80D4-519C0C229B5D}" type="presParOf" srcId="{40EB2A48-5330-4BB2-97DA-F036A9EDDF28}" destId="{814243AA-8DF8-4AE0-B380-1C5545A73559}" srcOrd="1" destOrd="0" presId="urn:microsoft.com/office/officeart/2008/layout/VerticalCurvedList"/>
    <dgm:cxn modelId="{BF2C9D6D-7AF3-4977-A941-48C066A96105}" type="presParOf" srcId="{40EB2A48-5330-4BB2-97DA-F036A9EDDF28}" destId="{48FCD024-2D78-4796-B7FE-CFC777ED2C50}" srcOrd="2" destOrd="0" presId="urn:microsoft.com/office/officeart/2008/layout/VerticalCurvedList"/>
    <dgm:cxn modelId="{B33958AA-C99E-40DE-8715-EF2EAD42FE86}" type="presParOf" srcId="{48FCD024-2D78-4796-B7FE-CFC777ED2C50}" destId="{32653612-6301-49B4-A275-4BAE71741F68}" srcOrd="0" destOrd="0" presId="urn:microsoft.com/office/officeart/2008/layout/VerticalCurvedList"/>
    <dgm:cxn modelId="{DE47EC68-820E-4708-926D-17CCF7A6AF07}" type="presParOf" srcId="{40EB2A48-5330-4BB2-97DA-F036A9EDDF28}" destId="{07A67980-A3AB-4DB2-A6BF-1AE004317757}" srcOrd="3" destOrd="0" presId="urn:microsoft.com/office/officeart/2008/layout/VerticalCurvedList"/>
    <dgm:cxn modelId="{D79ECDC2-8917-4782-9318-725279562ED5}" type="presParOf" srcId="{40EB2A48-5330-4BB2-97DA-F036A9EDDF28}" destId="{98D48A53-FE5C-4AA7-8914-582D5AE3AF12}" srcOrd="4" destOrd="0" presId="urn:microsoft.com/office/officeart/2008/layout/VerticalCurvedList"/>
    <dgm:cxn modelId="{4D46A8B6-4949-481A-9494-B7CB09876C99}" type="presParOf" srcId="{98D48A53-FE5C-4AA7-8914-582D5AE3AF12}" destId="{5928CA86-FCED-45BB-8EC2-AEA8F505444D}" srcOrd="0" destOrd="0" presId="urn:microsoft.com/office/officeart/2008/layout/VerticalCurvedList"/>
    <dgm:cxn modelId="{F9D5998D-BD78-40CC-B74A-D9BF3D14CB8B}" type="presParOf" srcId="{40EB2A48-5330-4BB2-97DA-F036A9EDDF28}" destId="{09B9D7DC-B609-4FBE-BCE5-16098C8B4350}" srcOrd="5" destOrd="0" presId="urn:microsoft.com/office/officeart/2008/layout/VerticalCurvedList"/>
    <dgm:cxn modelId="{A5484185-170D-40E1-9708-9020863C3F68}" type="presParOf" srcId="{40EB2A48-5330-4BB2-97DA-F036A9EDDF28}" destId="{4AE1E3CB-2574-4A2E-99BE-F96B1DA92DC9}" srcOrd="6" destOrd="0" presId="urn:microsoft.com/office/officeart/2008/layout/VerticalCurvedList"/>
    <dgm:cxn modelId="{41F523BF-31F9-4AEF-B564-54BE7BF4BC1F}" type="presParOf" srcId="{4AE1E3CB-2574-4A2E-99BE-F96B1DA92DC9}" destId="{0DD6D151-562D-467D-B85A-AA41D3F27FE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0175C-793D-484E-B196-BBE72D51693C}">
      <dsp:nvSpPr>
        <dsp:cNvPr id="0" name=""/>
        <dsp:cNvSpPr/>
      </dsp:nvSpPr>
      <dsp:spPr>
        <a:xfrm>
          <a:off x="427150" y="0"/>
          <a:ext cx="6757113" cy="3902300"/>
        </a:xfrm>
        <a:prstGeom prst="roundRect">
          <a:avLst>
            <a:gd name="adj" fmla="val 1667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228600" rIns="137160" bIns="228600" numCol="1" spcCol="1270" anchor="t" anchorCtr="0">
          <a:noAutofit/>
        </a:bodyPr>
        <a:lstStyle/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    </a:t>
          </a:r>
          <a:r>
            <a:rPr lang="en-US" sz="4400" kern="1200" dirty="0" smtClean="0">
              <a:solidFill>
                <a:schemeClr val="accent6">
                  <a:lumMod val="75000"/>
                </a:schemeClr>
              </a:solidFill>
              <a:latin typeface="Dunkelheit" panose="02000600000000000000" pitchFamily="2" charset="0"/>
            </a:rPr>
            <a:t>Class:     Nine </a:t>
          </a:r>
        </a:p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accent6">
                  <a:lumMod val="75000"/>
                </a:schemeClr>
              </a:solidFill>
              <a:latin typeface="Dunkelheit" panose="02000600000000000000" pitchFamily="2" charset="0"/>
            </a:rPr>
            <a:t>Subject:     English 2</a:t>
          </a:r>
          <a:r>
            <a:rPr lang="en-US" sz="4400" kern="1200" baseline="30000" dirty="0" smtClean="0">
              <a:solidFill>
                <a:schemeClr val="accent6">
                  <a:lumMod val="75000"/>
                </a:schemeClr>
              </a:solidFill>
              <a:latin typeface="Dunkelheit" panose="02000600000000000000" pitchFamily="2" charset="0"/>
            </a:rPr>
            <a:t>nd</a:t>
          </a:r>
          <a:r>
            <a:rPr lang="en-US" sz="4400" kern="1200" dirty="0" smtClean="0">
              <a:solidFill>
                <a:schemeClr val="accent6">
                  <a:lumMod val="75000"/>
                </a:schemeClr>
              </a:solidFill>
              <a:latin typeface="Dunkelheit" panose="02000600000000000000" pitchFamily="2" charset="0"/>
            </a:rPr>
            <a:t> Paper </a:t>
          </a:r>
        </a:p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accent6">
                  <a:lumMod val="75000"/>
                </a:schemeClr>
              </a:solidFill>
              <a:latin typeface="Dunkelheit" panose="02000600000000000000" pitchFamily="2" charset="0"/>
            </a:rPr>
            <a:t>     Part:     Grammar </a:t>
          </a:r>
        </a:p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accent6">
                  <a:lumMod val="75000"/>
                </a:schemeClr>
              </a:solidFill>
              <a:latin typeface="Dunkelheit" panose="02000600000000000000" pitchFamily="2" charset="0"/>
            </a:rPr>
            <a:t>     Time:      50 Minutes </a:t>
          </a:r>
          <a:endParaRPr lang="en-US" sz="7200" kern="1200" dirty="0">
            <a:solidFill>
              <a:schemeClr val="accent6">
                <a:lumMod val="75000"/>
              </a:schemeClr>
            </a:solidFill>
            <a:latin typeface="Dunkelheit" panose="02000600000000000000" pitchFamily="2" charset="0"/>
          </a:endParaRPr>
        </a:p>
      </dsp:txBody>
      <dsp:txXfrm>
        <a:off x="617679" y="190529"/>
        <a:ext cx="6376055" cy="35212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1E2D1-180F-4DFC-91E5-87CFCADDC8B2}">
      <dsp:nvSpPr>
        <dsp:cNvPr id="0" name=""/>
        <dsp:cNvSpPr/>
      </dsp:nvSpPr>
      <dsp:spPr>
        <a:xfrm>
          <a:off x="-3613631" y="-555314"/>
          <a:ext cx="4307809" cy="4307809"/>
        </a:xfrm>
        <a:prstGeom prst="blockArc">
          <a:avLst>
            <a:gd name="adj1" fmla="val 18900000"/>
            <a:gd name="adj2" fmla="val 2700000"/>
            <a:gd name="adj3" fmla="val 501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243AA-8DF8-4AE0-B380-1C5545A73559}">
      <dsp:nvSpPr>
        <dsp:cNvPr id="0" name=""/>
        <dsp:cNvSpPr/>
      </dsp:nvSpPr>
      <dsp:spPr>
        <a:xfrm>
          <a:off x="446393" y="319718"/>
          <a:ext cx="7665510" cy="6394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55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Identify speech</a:t>
          </a:r>
          <a:endParaRPr lang="en-US" sz="3200" kern="1200" dirty="0"/>
        </a:p>
      </dsp:txBody>
      <dsp:txXfrm>
        <a:off x="446393" y="319718"/>
        <a:ext cx="7665510" cy="639436"/>
      </dsp:txXfrm>
    </dsp:sp>
    <dsp:sp modelId="{32653612-6301-49B4-A275-4BAE71741F68}">
      <dsp:nvSpPr>
        <dsp:cNvPr id="0" name=""/>
        <dsp:cNvSpPr/>
      </dsp:nvSpPr>
      <dsp:spPr>
        <a:xfrm>
          <a:off x="46746" y="239788"/>
          <a:ext cx="799295" cy="7992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67980-A3AB-4DB2-A6BF-1AE004317757}">
      <dsp:nvSpPr>
        <dsp:cNvPr id="0" name=""/>
        <dsp:cNvSpPr/>
      </dsp:nvSpPr>
      <dsp:spPr>
        <a:xfrm>
          <a:off x="678828" y="1278872"/>
          <a:ext cx="7433075" cy="639436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55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Identify the classification of speech</a:t>
          </a:r>
          <a:endParaRPr lang="en-US" sz="3200" kern="1200" dirty="0"/>
        </a:p>
      </dsp:txBody>
      <dsp:txXfrm>
        <a:off x="678828" y="1278872"/>
        <a:ext cx="7433075" cy="639436"/>
      </dsp:txXfrm>
    </dsp:sp>
    <dsp:sp modelId="{5928CA86-FCED-45BB-8EC2-AEA8F505444D}">
      <dsp:nvSpPr>
        <dsp:cNvPr id="0" name=""/>
        <dsp:cNvSpPr/>
      </dsp:nvSpPr>
      <dsp:spPr>
        <a:xfrm>
          <a:off x="279181" y="1198942"/>
          <a:ext cx="799295" cy="7992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9D7DC-B609-4FBE-BCE5-16098C8B4350}">
      <dsp:nvSpPr>
        <dsp:cNvPr id="0" name=""/>
        <dsp:cNvSpPr/>
      </dsp:nvSpPr>
      <dsp:spPr>
        <a:xfrm>
          <a:off x="446393" y="2238026"/>
          <a:ext cx="7665510" cy="639436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55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change speech from direct to indirect</a:t>
          </a:r>
          <a:endParaRPr lang="en-US" sz="3200" kern="1200" dirty="0"/>
        </a:p>
      </dsp:txBody>
      <dsp:txXfrm>
        <a:off x="446393" y="2238026"/>
        <a:ext cx="7665510" cy="639436"/>
      </dsp:txXfrm>
    </dsp:sp>
    <dsp:sp modelId="{0DD6D151-562D-467D-B85A-AA41D3F27FE9}">
      <dsp:nvSpPr>
        <dsp:cNvPr id="0" name=""/>
        <dsp:cNvSpPr/>
      </dsp:nvSpPr>
      <dsp:spPr>
        <a:xfrm>
          <a:off x="46746" y="2158096"/>
          <a:ext cx="799295" cy="7992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F50E2-8AB1-46F6-AEC1-52C7A1BDBBC2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BDC15-DA04-471F-A0F4-40961A645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68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BDC15-DA04-471F-A0F4-40961A645E7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1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-animated-gif-1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2383242"/>
            <a:ext cx="3080826" cy="3388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132" y="1282934"/>
            <a:ext cx="8147714" cy="943402"/>
          </a:xfrm>
          <a:blipFill>
            <a:blip r:embed="rId3"/>
            <a:stretch>
              <a:fillRect/>
            </a:stretch>
          </a:blip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prstTxWarp prst="textArchDown">
              <a:avLst/>
            </a:prstTxWarp>
            <a:noAutofit/>
          </a:bodyPr>
          <a:lstStyle/>
          <a:p>
            <a:pPr algn="ctr"/>
            <a:r>
              <a:rPr lang="en-GB" sz="12450" b="1" dirty="0">
                <a:ln w="76200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Welcome</a:t>
            </a:r>
            <a:endParaRPr lang="en-US" sz="12450" b="1" dirty="0">
              <a:ln w="76200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3717" y="3246244"/>
            <a:ext cx="1688604" cy="183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onut 5"/>
          <p:cNvSpPr/>
          <p:nvPr/>
        </p:nvSpPr>
        <p:spPr>
          <a:xfrm>
            <a:off x="5029200" y="2711809"/>
            <a:ext cx="2843012" cy="2851965"/>
          </a:xfrm>
          <a:prstGeom prst="donut">
            <a:avLst>
              <a:gd name="adj" fmla="val 18938"/>
            </a:avLst>
          </a:prstGeom>
          <a:ln w="101600" cmpd="dbl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Circle">
              <a:avLst/>
            </a:prstTxWarp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latin typeface="SutonnyMJ" pitchFamily="2" charset="0"/>
              </a:rPr>
              <a:t>*</a:t>
            </a:r>
            <a:r>
              <a:rPr lang="en-US" sz="3000" b="1" dirty="0">
                <a:solidFill>
                  <a:schemeClr val="bg1"/>
                </a:solidFill>
                <a:latin typeface="SutonnyMJ" pitchFamily="2" charset="0"/>
              </a:rPr>
              <a:t>  </a:t>
            </a:r>
            <a:r>
              <a:rPr lang="en-US" sz="6600" dirty="0">
                <a:solidFill>
                  <a:schemeClr val="tx1"/>
                </a:solidFill>
                <a:latin typeface="Source Sans Pro Black" panose="020B0803030403020204" pitchFamily="34" charset="0"/>
              </a:rPr>
              <a:t>Md. </a:t>
            </a:r>
            <a:r>
              <a:rPr lang="en-US" sz="6600" dirty="0" err="1">
                <a:solidFill>
                  <a:schemeClr val="tx1"/>
                </a:solidFill>
                <a:latin typeface="Source Sans Pro Black" panose="020B0803030403020204" pitchFamily="34" charset="0"/>
              </a:rPr>
              <a:t>Samsul</a:t>
            </a:r>
            <a:r>
              <a:rPr lang="en-US" sz="6600" dirty="0">
                <a:solidFill>
                  <a:schemeClr val="tx1"/>
                </a:solidFill>
                <a:latin typeface="Source Sans Pro Black" panose="020B0803030403020204" pitchFamily="34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Source Sans Pro Black" panose="020B0803030403020204" pitchFamily="34" charset="0"/>
              </a:rPr>
              <a:t>Alam</a:t>
            </a:r>
            <a:r>
              <a:rPr lang="en-US" sz="6600" dirty="0">
                <a:solidFill>
                  <a:schemeClr val="tx1"/>
                </a:solidFill>
                <a:latin typeface="Source Sans Pro Black" panose="020B0803030403020204" pitchFamily="34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Source Sans Pro Black" panose="020B0803030403020204" pitchFamily="34" charset="0"/>
              </a:rPr>
              <a:t>Moonsoor,Bogura</a:t>
            </a:r>
            <a:endParaRPr lang="en-US" sz="6600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0" y="152400"/>
            <a:ext cx="19812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Anser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There are two kinds of speech</a:t>
            </a:r>
            <a:r>
              <a:rPr lang="en-US" sz="4400" b="1" dirty="0">
                <a:solidFill>
                  <a:srgbClr val="00B0F0"/>
                </a:solidFill>
                <a:latin typeface="Book Antiqua" pitchFamily="18" charset="0"/>
              </a:rPr>
              <a:t>?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41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 smtClean="0"/>
              <a:t>Verb form of </a:t>
            </a:r>
            <a:r>
              <a:rPr lang="en-US" dirty="0" smtClean="0"/>
              <a:t>Direct </a:t>
            </a:r>
            <a:r>
              <a:rPr lang="en-US" dirty="0"/>
              <a:t>to Indirect speech</a:t>
            </a: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829663"/>
              </p:ext>
            </p:extLst>
          </p:nvPr>
        </p:nvGraphicFramePr>
        <p:xfrm>
          <a:off x="228600" y="1752600"/>
          <a:ext cx="8763000" cy="4846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81500"/>
                <a:gridCol w="4381500"/>
              </a:tblGrid>
              <a:tr h="465667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Direct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Indirect</a:t>
                      </a:r>
                      <a:endParaRPr lang="en-US" sz="4000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Am/is/are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Was/were</a:t>
                      </a:r>
                      <a:endParaRPr lang="en-US" sz="2800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Was/were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Had been</a:t>
                      </a:r>
                      <a:endParaRPr lang="en-US" sz="2800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Shall/will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Should/would</a:t>
                      </a:r>
                      <a:endParaRPr lang="en-US" sz="2800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Has/have/did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Had + past</a:t>
                      </a:r>
                      <a:r>
                        <a:rPr lang="en-US" sz="2800" baseline="0" dirty="0" smtClean="0"/>
                        <a:t> participle</a:t>
                      </a:r>
                      <a:endParaRPr lang="en-US" sz="2800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Can/may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Could/might</a:t>
                      </a:r>
                      <a:endParaRPr lang="en-US" sz="2800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Must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Had</a:t>
                      </a:r>
                      <a:r>
                        <a:rPr lang="en-US" sz="2800" baseline="0" dirty="0" smtClean="0"/>
                        <a:t> to</a:t>
                      </a:r>
                      <a:endParaRPr lang="en-US" sz="2800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Present indefinite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Past indefinite</a:t>
                      </a:r>
                      <a:endParaRPr lang="en-US" sz="2800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Past indefinate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Past perfect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67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146110" y="331207"/>
            <a:ext cx="51054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She said to me, “ I </a:t>
            </a:r>
            <a:r>
              <a:rPr lang="en-US" sz="3600" dirty="0" smtClean="0">
                <a:solidFill>
                  <a:srgbClr val="FF0000"/>
                </a:solidFill>
              </a:rPr>
              <a:t>was</a:t>
            </a:r>
            <a:r>
              <a:rPr lang="en-US" sz="3600" dirty="0" smtClean="0"/>
              <a:t> ill.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2590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Up Arrow Callout 15"/>
          <p:cNvSpPr/>
          <p:nvPr/>
        </p:nvSpPr>
        <p:spPr>
          <a:xfrm>
            <a:off x="3251010" y="1206773"/>
            <a:ext cx="2895600" cy="1971221"/>
          </a:xfrm>
          <a:prstGeom prst="upArrowCallout">
            <a:avLst>
              <a:gd name="adj1" fmla="val 41326"/>
              <a:gd name="adj2" fmla="val 46769"/>
              <a:gd name="adj3" fmla="val 39966"/>
              <a:gd name="adj4" fmla="val 41848"/>
            </a:avLst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Direct speech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9929" y="4343400"/>
            <a:ext cx="414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Down Arrow Callout 17"/>
          <p:cNvSpPr/>
          <p:nvPr/>
        </p:nvSpPr>
        <p:spPr>
          <a:xfrm>
            <a:off x="3264414" y="3290493"/>
            <a:ext cx="2890157" cy="1611086"/>
          </a:xfrm>
          <a:prstGeom prst="downArrowCallout">
            <a:avLst>
              <a:gd name="adj1" fmla="val 50225"/>
              <a:gd name="adj2" fmla="val 54730"/>
              <a:gd name="adj3" fmla="val 35811"/>
              <a:gd name="adj4" fmla="val 48761"/>
            </a:avLst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Indirect speech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54864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81000" y="5080084"/>
            <a:ext cx="8382000" cy="762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Book Antiqua" pitchFamily="18" charset="0"/>
              </a:rPr>
              <a:t>She told me that she </a:t>
            </a:r>
            <a:r>
              <a:rPr lang="en-US" sz="3200" b="1" i="1" dirty="0" smtClean="0">
                <a:solidFill>
                  <a:srgbClr val="FF0000"/>
                </a:solidFill>
                <a:latin typeface="Book Antiqua" pitchFamily="18" charset="0"/>
              </a:rPr>
              <a:t>had been </a:t>
            </a:r>
            <a:r>
              <a:rPr lang="en-US" sz="3200" b="1" dirty="0" smtClean="0">
                <a:latin typeface="Book Antiqua" pitchFamily="18" charset="0"/>
              </a:rPr>
              <a:t>ill.</a:t>
            </a:r>
            <a:endParaRPr lang="en-US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3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52500" y="1066800"/>
            <a:ext cx="7543800" cy="76944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Pair Work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514600"/>
            <a:ext cx="8382000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Change the following sentence into indirect.</a:t>
            </a:r>
          </a:p>
          <a:p>
            <a:pPr marL="742950" indent="-742950">
              <a:buAutoNum type="arabicPeriod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She said to me, “ I am ill.”</a:t>
            </a:r>
          </a:p>
          <a:p>
            <a:pPr marL="742950" indent="-742950">
              <a:buAutoNum type="arabicPeriod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The teacher said to the student, “ Today is Monday.”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8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1447800" y="381000"/>
            <a:ext cx="6248400" cy="990600"/>
          </a:xfrm>
          <a:prstGeom prst="flowChartDecisi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34" y="1981200"/>
            <a:ext cx="8229600" cy="2667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GB" dirty="0" smtClean="0"/>
          </a:p>
          <a:p>
            <a:r>
              <a:rPr lang="en-GB" dirty="0" smtClean="0"/>
              <a:t>She said to me that he was ill.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Teacher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said to the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student that that-day was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Monday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8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904384"/>
              </p:ext>
            </p:extLst>
          </p:nvPr>
        </p:nvGraphicFramePr>
        <p:xfrm>
          <a:off x="457200" y="1265238"/>
          <a:ext cx="8229600" cy="5547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Subject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Object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Possitive</a:t>
                      </a:r>
                      <a:r>
                        <a:rPr lang="en-US" sz="3200" dirty="0" smtClean="0"/>
                        <a:t> case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Me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My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We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Us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Our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You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You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Your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Him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His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She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Her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Her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They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Them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Their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Its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lowchart: Terminator 3"/>
          <p:cNvSpPr/>
          <p:nvPr/>
        </p:nvSpPr>
        <p:spPr>
          <a:xfrm>
            <a:off x="228600" y="152400"/>
            <a:ext cx="8305800" cy="990600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Look at the chart </a:t>
            </a:r>
            <a:r>
              <a:rPr lang="en-US" sz="3600" dirty="0" smtClean="0"/>
              <a:t>about Changing </a:t>
            </a:r>
            <a:r>
              <a:rPr lang="en-US" sz="3600" dirty="0" smtClean="0"/>
              <a:t>case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928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en-US" b="1" dirty="0">
                <a:solidFill>
                  <a:srgbClr val="00B0F0"/>
                </a:solidFill>
              </a:rPr>
              <a:t>R.S </a:t>
            </a:r>
            <a:r>
              <a:rPr lang="en-US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</a:t>
            </a:r>
            <a:r>
              <a:rPr lang="en-US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1</a:t>
            </a:r>
            <a:r>
              <a:rPr lang="en-US" b="1" baseline="30000" dirty="0">
                <a:solidFill>
                  <a:srgbClr val="00B0F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st</a:t>
            </a:r>
            <a:r>
              <a:rPr lang="en-US" b="1" dirty="0">
                <a:solidFill>
                  <a:srgbClr val="00B0F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 </a:t>
            </a:r>
            <a:r>
              <a:rPr lang="en-US" b="1" dirty="0">
                <a:solidFill>
                  <a:srgbClr val="00B0F0"/>
                </a:solidFill>
                <a:cs typeface="NikoshBAN" panose="02000000000000000000" pitchFamily="2" charset="0"/>
              </a:rPr>
              <a:t>Person </a:t>
            </a:r>
            <a:r>
              <a:rPr lang="en-US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থাকিলে</a:t>
            </a:r>
            <a:r>
              <a:rPr lang="en-US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  <a:cs typeface="NikoshBAN" panose="02000000000000000000" pitchFamily="2" charset="0"/>
              </a:rPr>
              <a:t>R.V </a:t>
            </a:r>
            <a:r>
              <a:rPr lang="en-US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Subject</a:t>
            </a:r>
            <a:r>
              <a:rPr lang="en-US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  <a:cs typeface="NikoshBAN" panose="02000000000000000000" pitchFamily="2" charset="0"/>
              </a:rPr>
              <a:t>Person Change</a:t>
            </a:r>
            <a:r>
              <a:rPr lang="en-US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/>
              <a:t>Direct: Direct: He said to me , “ I am writing a letter.’’</a:t>
            </a:r>
          </a:p>
          <a:p>
            <a:r>
              <a:rPr lang="en-US" b="1" dirty="0"/>
              <a:t>Indirect: He told me that 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he</a:t>
            </a:r>
            <a:r>
              <a:rPr lang="en-US" b="1" dirty="0"/>
              <a:t> was writing a letter.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2. R.S </a:t>
            </a:r>
            <a:r>
              <a:rPr lang="en-US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</a:t>
            </a:r>
            <a:r>
              <a:rPr lang="en-US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 2</a:t>
            </a:r>
            <a:r>
              <a:rPr lang="en-US" b="1" baseline="30000" dirty="0">
                <a:solidFill>
                  <a:srgbClr val="00B0F0"/>
                </a:solidFill>
              </a:rPr>
              <a:t>nd</a:t>
            </a:r>
            <a:r>
              <a:rPr lang="en-US" b="1" dirty="0">
                <a:solidFill>
                  <a:srgbClr val="00B0F0"/>
                </a:solidFill>
              </a:rPr>
              <a:t> Person </a:t>
            </a:r>
            <a:r>
              <a:rPr lang="en-US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থাকিলে</a:t>
            </a:r>
            <a:r>
              <a:rPr lang="en-US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>
                <a:solidFill>
                  <a:srgbClr val="00B0F0"/>
                </a:solidFill>
              </a:rPr>
              <a:t>R.V </a:t>
            </a:r>
            <a:r>
              <a:rPr lang="en-US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object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b="1" dirty="0">
                <a:solidFill>
                  <a:srgbClr val="00B0F0"/>
                </a:solidFill>
              </a:rPr>
              <a:t> Person Change </a:t>
            </a:r>
            <a:r>
              <a:rPr lang="en-US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/>
              <a:t>Direct: I said to her, “ you did the work.”</a:t>
            </a:r>
          </a:p>
          <a:p>
            <a:r>
              <a:rPr lang="en-US" b="1" dirty="0"/>
              <a:t>Indirect: I told her that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she</a:t>
            </a:r>
            <a:r>
              <a:rPr lang="en-US" b="1" dirty="0"/>
              <a:t> had done the work.</a:t>
            </a:r>
          </a:p>
          <a:p>
            <a:r>
              <a:rPr lang="en-US" b="1" dirty="0">
                <a:solidFill>
                  <a:srgbClr val="00B0F0"/>
                </a:solidFill>
              </a:rPr>
              <a:t>3. 3</a:t>
            </a:r>
            <a:r>
              <a:rPr lang="en-US" b="1" baseline="30000" dirty="0">
                <a:solidFill>
                  <a:srgbClr val="00B0F0"/>
                </a:solidFill>
              </a:rPr>
              <a:t>rd</a:t>
            </a:r>
            <a:r>
              <a:rPr lang="en-US" b="1" dirty="0">
                <a:solidFill>
                  <a:srgbClr val="00B0F0"/>
                </a:solidFill>
              </a:rPr>
              <a:t> Person  Change </a:t>
            </a:r>
            <a:r>
              <a:rPr lang="en-US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/>
              <a:t>Direct: He said , “They are reading a book.” </a:t>
            </a:r>
          </a:p>
          <a:p>
            <a:r>
              <a:rPr lang="en-US" b="1" dirty="0"/>
              <a:t>Indirect: He said that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they</a:t>
            </a:r>
            <a:r>
              <a:rPr lang="en-US" b="1" dirty="0"/>
              <a:t> were reading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 book.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71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Book Antiqua" pitchFamily="18" charset="0"/>
              </a:rPr>
              <a:t>Home work</a:t>
            </a:r>
            <a:br>
              <a:rPr lang="en-US" b="1" dirty="0">
                <a:latin typeface="Book Antiqua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Change the following speech from direct to indirect—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The teacher said to me, “The earth moves round the sun.”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Father said to his son,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 am busy now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He said to me,” I was there 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2000.”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Uncle said ,“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winter is cold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”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“Newspaper is a store house of knowledge,” said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head master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1947952"/>
            <a:ext cx="7696200" cy="156966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rgbClr val="00B0F0"/>
                </a:solidFill>
              </a:rPr>
              <a:t>THANK YOU</a:t>
            </a:r>
            <a:endParaRPr lang="en-US" sz="9600" b="1" dirty="0">
              <a:ln/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444322" y="1156684"/>
            <a:ext cx="5225603" cy="4539803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300" dirty="0">
                <a:solidFill>
                  <a:srgbClr val="FFFF00"/>
                </a:solidFill>
                <a:latin typeface="Cooper Black" panose="0208090404030B020404" pitchFamily="18" charset="0"/>
              </a:rPr>
              <a:t>Md. </a:t>
            </a:r>
            <a:r>
              <a:rPr lang="en-GB" sz="3300" dirty="0" err="1">
                <a:solidFill>
                  <a:srgbClr val="FFFF00"/>
                </a:solidFill>
                <a:latin typeface="Cooper Black" panose="0208090404030B020404" pitchFamily="18" charset="0"/>
              </a:rPr>
              <a:t>Samsul</a:t>
            </a:r>
            <a:r>
              <a:rPr lang="en-GB" sz="3300" dirty="0">
                <a:solidFill>
                  <a:srgbClr val="FFFF00"/>
                </a:solidFill>
                <a:latin typeface="Cooper Black" panose="0208090404030B020404" pitchFamily="18" charset="0"/>
              </a:rPr>
              <a:t> </a:t>
            </a:r>
            <a:r>
              <a:rPr lang="en-GB" sz="3300" dirty="0" err="1">
                <a:solidFill>
                  <a:srgbClr val="FFFF00"/>
                </a:solidFill>
                <a:latin typeface="Cooper Black" panose="0208090404030B020404" pitchFamily="18" charset="0"/>
              </a:rPr>
              <a:t>Alam</a:t>
            </a:r>
            <a:endParaRPr lang="en-GB" sz="3300" dirty="0">
              <a:solidFill>
                <a:srgbClr val="FFFF00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GB" sz="2100" dirty="0">
                <a:solidFill>
                  <a:srgbClr val="FFFF00"/>
                </a:solidFill>
                <a:latin typeface="Cooper Black" panose="0208090404030B020404" pitchFamily="18" charset="0"/>
              </a:rPr>
              <a:t>Assistant teacher</a:t>
            </a:r>
          </a:p>
          <a:p>
            <a:pPr algn="ctr"/>
            <a:r>
              <a:rPr lang="en-GB" sz="2100" dirty="0" err="1">
                <a:solidFill>
                  <a:srgbClr val="FFFF00"/>
                </a:solidFill>
                <a:latin typeface="Cooper Black" panose="0208090404030B020404" pitchFamily="18" charset="0"/>
              </a:rPr>
              <a:t>Atmool</a:t>
            </a:r>
            <a:r>
              <a:rPr lang="en-GB" sz="2100" dirty="0">
                <a:solidFill>
                  <a:srgbClr val="FFFF00"/>
                </a:solidFill>
                <a:latin typeface="Cooper Black" panose="0208090404030B020404" pitchFamily="18" charset="0"/>
              </a:rPr>
              <a:t> B. L High School.</a:t>
            </a:r>
          </a:p>
          <a:p>
            <a:pPr algn="ctr"/>
            <a:r>
              <a:rPr lang="en-GB" sz="2100" dirty="0" err="1">
                <a:solidFill>
                  <a:srgbClr val="FFFF00"/>
                </a:solidFill>
                <a:latin typeface="Cooper Black" panose="0208090404030B020404" pitchFamily="18" charset="0"/>
              </a:rPr>
              <a:t>Shibganj</a:t>
            </a:r>
            <a:r>
              <a:rPr lang="en-GB" sz="2100" dirty="0">
                <a:solidFill>
                  <a:srgbClr val="FFFF00"/>
                </a:solidFill>
                <a:latin typeface="Cooper Black" panose="0208090404030B020404" pitchFamily="18" charset="0"/>
              </a:rPr>
              <a:t>, </a:t>
            </a:r>
            <a:r>
              <a:rPr lang="en-GB" sz="2100" dirty="0" err="1">
                <a:solidFill>
                  <a:srgbClr val="FFFF00"/>
                </a:solidFill>
                <a:latin typeface="Cooper Black" panose="0208090404030B020404" pitchFamily="18" charset="0"/>
              </a:rPr>
              <a:t>Bogura</a:t>
            </a:r>
            <a:endParaRPr lang="en-US" sz="2100" dirty="0">
              <a:solidFill>
                <a:srgbClr val="FFFF00"/>
              </a:solidFill>
              <a:latin typeface="Cooper Black" panose="0208090404030B0204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95400"/>
            <a:ext cx="2608776" cy="26087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3" name="Straight Connector 2"/>
          <p:cNvCxnSpPr/>
          <p:nvPr/>
        </p:nvCxnSpPr>
        <p:spPr>
          <a:xfrm flipV="1">
            <a:off x="6324600" y="3810000"/>
            <a:ext cx="2514600" cy="12954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324600" y="3932830"/>
            <a:ext cx="2514600" cy="129540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324600" y="4082955"/>
            <a:ext cx="2514600" cy="129540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78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219200" y="685800"/>
            <a:ext cx="6553199" cy="953842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Dunkelheit" panose="02000600000000000000" pitchFamily="2" charset="0"/>
              </a:rPr>
              <a:t>Lesson Information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Dunkelheit" panose="020006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48694776"/>
              </p:ext>
            </p:extLst>
          </p:nvPr>
        </p:nvGraphicFramePr>
        <p:xfrm>
          <a:off x="792051" y="1861801"/>
          <a:ext cx="7611414" cy="39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83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74806277"/>
              </p:ext>
            </p:extLst>
          </p:nvPr>
        </p:nvGraphicFramePr>
        <p:xfrm>
          <a:off x="381000" y="2898820"/>
          <a:ext cx="8153400" cy="3197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86378" y="963502"/>
            <a:ext cx="5080715" cy="6463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  <a:latin typeface="Cooper Black" panose="0208090404030B020404" pitchFamily="18" charset="0"/>
              </a:rPr>
              <a:t>Learning Outcomes</a:t>
            </a:r>
            <a:endParaRPr lang="en-US" sz="3600" dirty="0">
              <a:solidFill>
                <a:srgbClr val="0070C0"/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77712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After this lesson Students </a:t>
            </a: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will be able to….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90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dirty="0" smtClean="0"/>
              <a:t>Notice the text bellow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7907" y="1858768"/>
            <a:ext cx="82296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Raju</a:t>
            </a:r>
            <a:r>
              <a:rPr lang="en-US" sz="4000" dirty="0" smtClean="0"/>
              <a:t> said to mina,” I am happy.”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87907" y="2779117"/>
            <a:ext cx="82296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err="1" smtClean="0"/>
              <a:t>Raju</a:t>
            </a:r>
            <a:r>
              <a:rPr lang="en-GB" sz="4000" dirty="0" smtClean="0"/>
              <a:t> said to mina that he was happy.</a:t>
            </a:r>
            <a:endParaRPr lang="en-US" sz="4000" dirty="0"/>
          </a:p>
        </p:txBody>
      </p:sp>
      <p:sp>
        <p:nvSpPr>
          <p:cNvPr id="11" name="Up Arrow Callout 10"/>
          <p:cNvSpPr/>
          <p:nvPr/>
        </p:nvSpPr>
        <p:spPr>
          <a:xfrm>
            <a:off x="487907" y="3810000"/>
            <a:ext cx="8229600" cy="25908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 dirty="0"/>
              <a:t>Can you find any difference between this two sentences?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3188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bn-BD" sz="3200" b="1" dirty="0" smtClean="0">
                <a:latin typeface="Book Antiqua" pitchFamily="18" charset="0"/>
              </a:rPr>
              <a:t>Yes, exactly you are right.</a:t>
            </a:r>
            <a:endParaRPr lang="en-US" sz="3200" b="1" dirty="0">
              <a:latin typeface="Book Antiqu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prstGeom prst="pent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bn-BD" sz="3200" b="1" dirty="0" smtClean="0">
                <a:latin typeface="Book Antiqua" pitchFamily="18" charset="0"/>
              </a:rPr>
              <a:t>One is direct speech and</a:t>
            </a:r>
          </a:p>
          <a:p>
            <a:pPr marL="0" indent="0">
              <a:buNone/>
            </a:pPr>
            <a:r>
              <a:rPr lang="en-US" b="1" dirty="0" smtClean="0">
                <a:latin typeface="Book Antiqua" pitchFamily="18" charset="0"/>
              </a:rPr>
              <a:t>A</a:t>
            </a:r>
            <a:r>
              <a:rPr lang="bn-BD" b="1" dirty="0" smtClean="0">
                <a:latin typeface="Book Antiqua" pitchFamily="18" charset="0"/>
              </a:rPr>
              <a:t>nother one is indirect</a:t>
            </a:r>
          </a:p>
          <a:p>
            <a:pPr marL="0" indent="0">
              <a:buNone/>
            </a:pPr>
            <a:r>
              <a:rPr lang="bn-BD" b="1" dirty="0" smtClean="0">
                <a:latin typeface="Book Antiqua" pitchFamily="18" charset="0"/>
              </a:rPr>
              <a:t>speech</a:t>
            </a:r>
            <a:endParaRPr lang="en-US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48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Book Antiqua" pitchFamily="18" charset="0"/>
              </a:rPr>
              <a:t>Our Today’s lesson is-</a:t>
            </a:r>
            <a:endParaRPr lang="en-US" sz="3200" b="1" dirty="0">
              <a:latin typeface="Book Antiqua" pitchFamily="18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snip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Book Antiqua" pitchFamily="18" charset="0"/>
              </a:rPr>
              <a:t> Direct and indirect speech</a:t>
            </a:r>
            <a:r>
              <a:rPr lang="bn-BD" b="1" dirty="0" smtClean="0">
                <a:latin typeface="Book Antiqua" pitchFamily="18" charset="0"/>
              </a:rPr>
              <a:t>/</a:t>
            </a:r>
            <a:endParaRPr lang="en-US" b="1" dirty="0" smtClean="0">
              <a:latin typeface="Book Antiqua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Book Antiqua" pitchFamily="18" charset="0"/>
              </a:rPr>
              <a:t>Narration </a:t>
            </a:r>
          </a:p>
        </p:txBody>
      </p:sp>
    </p:spTree>
    <p:extLst>
      <p:ext uri="{BB962C8B-B14F-4D97-AF65-F5344CB8AC3E}">
        <p14:creationId xmlns:p14="http://schemas.microsoft.com/office/powerpoint/2010/main" val="35941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2"/>
          </a:xfrm>
          <a:prstGeom prst="wedgeEllipseCallout">
            <a:avLst>
              <a:gd name="adj1" fmla="val -808"/>
              <a:gd name="adj2" fmla="val 10059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Book Antiqua" pitchFamily="18" charset="0"/>
              </a:rPr>
              <a:t>Follow the chart</a:t>
            </a:r>
            <a:endParaRPr lang="en-US" sz="3200" b="1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8114" y="1762780"/>
            <a:ext cx="7467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ook Antiqua" pitchFamily="18" charset="0"/>
              </a:rPr>
              <a:t>Rafi said to me, “ I have done my duty.”</a:t>
            </a:r>
            <a:endParaRPr lang="en-US" sz="2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5371" y="2372380"/>
            <a:ext cx="7467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ook Antiqua" pitchFamily="18" charset="0"/>
              </a:rPr>
              <a:t>Rafi told me that he had done his duty.</a:t>
            </a:r>
            <a:endParaRPr lang="en-US" sz="2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881742" y="3084384"/>
            <a:ext cx="7467600" cy="1030416"/>
          </a:xfrm>
          <a:prstGeom prst="downArrowCallout">
            <a:avLst>
              <a:gd name="adj1" fmla="val 54450"/>
              <a:gd name="adj2" fmla="val 63040"/>
              <a:gd name="adj3" fmla="val 25000"/>
              <a:gd name="adj4" fmla="val 5147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Book Antiqua" pitchFamily="18" charset="0"/>
              </a:rPr>
              <a:t>Speeches are classified into two kinds.</a:t>
            </a:r>
            <a:endParaRPr lang="en-US" sz="3200" b="1" dirty="0"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114" y="5191780"/>
            <a:ext cx="260531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Direct speech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3571" y="5191780"/>
            <a:ext cx="2819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Indirect speech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2" name="Left-Right Arrow 1"/>
          <p:cNvSpPr/>
          <p:nvPr/>
        </p:nvSpPr>
        <p:spPr>
          <a:xfrm>
            <a:off x="2308860" y="4419600"/>
            <a:ext cx="4363174" cy="381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400799" y="4419600"/>
            <a:ext cx="542471" cy="7721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057400" y="4419600"/>
            <a:ext cx="502920" cy="7721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6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38100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Individual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How many kinds of speech</a:t>
            </a:r>
            <a:r>
              <a:rPr lang="bn-BD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1025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503</Words>
  <Application>Microsoft Office PowerPoint</Application>
  <PresentationFormat>On-screen Show (4:3)</PresentationFormat>
  <Paragraphs>111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Agency FB</vt:lpstr>
      <vt:lpstr>Arial</vt:lpstr>
      <vt:lpstr>Berlin Sans FB Demi</vt:lpstr>
      <vt:lpstr>Book Antiqua</vt:lpstr>
      <vt:lpstr>Calibri</vt:lpstr>
      <vt:lpstr>Cooper Black</vt:lpstr>
      <vt:lpstr>Dunkelheit</vt:lpstr>
      <vt:lpstr>NikoshBAN</vt:lpstr>
      <vt:lpstr>Source Sans Pro Black</vt:lpstr>
      <vt:lpstr>SutonnyMJ</vt:lpstr>
      <vt:lpstr>Times New Roman</vt:lpstr>
      <vt:lpstr>Vrinda</vt:lpstr>
      <vt:lpstr>Office Theme</vt:lpstr>
      <vt:lpstr>Welcome</vt:lpstr>
      <vt:lpstr>PowerPoint Presentation</vt:lpstr>
      <vt:lpstr>PowerPoint Presentation</vt:lpstr>
      <vt:lpstr>PowerPoint Presentation</vt:lpstr>
      <vt:lpstr>Notice the text bellow </vt:lpstr>
      <vt:lpstr>Yes, exactly you are right.</vt:lpstr>
      <vt:lpstr>PowerPoint Presentation</vt:lpstr>
      <vt:lpstr>Follow the chart</vt:lpstr>
      <vt:lpstr>Individual work</vt:lpstr>
      <vt:lpstr>Anser</vt:lpstr>
      <vt:lpstr>Verb form of Direct to Indirect speech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 work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ALL STUDENTS</dc:title>
  <dc:creator>AOWAL</dc:creator>
  <cp:lastModifiedBy>USER</cp:lastModifiedBy>
  <cp:revision>139</cp:revision>
  <dcterms:created xsi:type="dcterms:W3CDTF">2006-08-16T00:00:00Z</dcterms:created>
  <dcterms:modified xsi:type="dcterms:W3CDTF">2020-10-27T02:08:58Z</dcterms:modified>
</cp:coreProperties>
</file>