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71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79758-A52A-4612-BAC8-F5FD7F6D4CC1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40A971-69FE-41FC-8D24-0AA7CB4B35C0}">
      <dgm:prSet phldrT="[Text]" custT="1"/>
      <dgm:spPr/>
      <dgm:t>
        <a:bodyPr/>
        <a:lstStyle/>
        <a:p>
          <a:pPr algn="ctr"/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Class: Six</a:t>
          </a:r>
        </a:p>
        <a:p>
          <a:pPr algn="ctr"/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English </a:t>
          </a:r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Grammar</a:t>
          </a:r>
        </a:p>
        <a:p>
          <a:pPr algn="ctr"/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Present Perfect Tense</a:t>
          </a:r>
          <a:endParaRPr lang="en-GB" sz="3600" dirty="0" smtClean="0">
            <a:solidFill>
              <a:srgbClr val="C00000"/>
            </a:solidFill>
            <a:latin typeface="Cooper Black" panose="0208090404030B020404" pitchFamily="18" charset="0"/>
          </a:endParaRPr>
        </a:p>
        <a:p>
          <a:pPr algn="ctr"/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Time: 45 Min.</a:t>
          </a:r>
          <a:endParaRPr lang="en-US" sz="6400" dirty="0">
            <a:solidFill>
              <a:srgbClr val="C00000"/>
            </a:solidFill>
            <a:latin typeface="Cooper Black" panose="0208090404030B020404" pitchFamily="18" charset="0"/>
          </a:endParaRPr>
        </a:p>
      </dgm:t>
    </dgm:pt>
    <dgm:pt modelId="{428B384B-681F-4A77-ABCC-AEFA6DBE5742}" type="parTrans" cxnId="{875DE8F8-78C4-48F8-B8E5-76D13CDED469}">
      <dgm:prSet/>
      <dgm:spPr/>
      <dgm:t>
        <a:bodyPr/>
        <a:lstStyle/>
        <a:p>
          <a:endParaRPr lang="en-US"/>
        </a:p>
      </dgm:t>
    </dgm:pt>
    <dgm:pt modelId="{B41DA1B3-9F63-4675-A39B-A4B8248474D1}" type="sibTrans" cxnId="{875DE8F8-78C4-48F8-B8E5-76D13CDED469}">
      <dgm:prSet/>
      <dgm:spPr/>
      <dgm:t>
        <a:bodyPr/>
        <a:lstStyle/>
        <a:p>
          <a:endParaRPr lang="en-US"/>
        </a:p>
      </dgm:t>
    </dgm:pt>
    <dgm:pt modelId="{1985B116-A30E-497B-98E2-A72B0A462E61}" type="pres">
      <dgm:prSet presAssocID="{BC679758-A52A-4612-BAC8-F5FD7F6D4CC1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727D0CE-33D5-4CD9-8B4F-7E3F1F7FEC87}" type="pres">
      <dgm:prSet presAssocID="{BC679758-A52A-4612-BAC8-F5FD7F6D4CC1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175C-793D-484E-B196-BBE72D51693C}" type="pres">
      <dgm:prSet presAssocID="{BC679758-A52A-4612-BAC8-F5FD7F6D4CC1}" presName="LeftNode" presStyleLbl="bgImgPlace1" presStyleIdx="0" presStyleCnt="1" custScaleX="292284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</dgm:ptLst>
  <dgm:cxnLst>
    <dgm:cxn modelId="{5AAA82D6-8EE9-4C80-AC68-382CA4A0F90B}" type="presOf" srcId="{0D40A971-69FE-41FC-8D24-0AA7CB4B35C0}" destId="{A960175C-793D-484E-B196-BBE72D51693C}" srcOrd="1" destOrd="0" presId="urn:microsoft.com/office/officeart/2009/layout/ReverseList"/>
    <dgm:cxn modelId="{9D728B39-7EAE-42F2-BFF1-E455EE4C4E1E}" type="presOf" srcId="{0D40A971-69FE-41FC-8D24-0AA7CB4B35C0}" destId="{6727D0CE-33D5-4CD9-8B4F-7E3F1F7FEC87}" srcOrd="0" destOrd="0" presId="urn:microsoft.com/office/officeart/2009/layout/ReverseList"/>
    <dgm:cxn modelId="{BCD94717-DF17-4AB5-AC17-126FE8BF373E}" type="presOf" srcId="{BC679758-A52A-4612-BAC8-F5FD7F6D4CC1}" destId="{1985B116-A30E-497B-98E2-A72B0A462E61}" srcOrd="0" destOrd="0" presId="urn:microsoft.com/office/officeart/2009/layout/ReverseList"/>
    <dgm:cxn modelId="{875DE8F8-78C4-48F8-B8E5-76D13CDED469}" srcId="{BC679758-A52A-4612-BAC8-F5FD7F6D4CC1}" destId="{0D40A971-69FE-41FC-8D24-0AA7CB4B35C0}" srcOrd="0" destOrd="0" parTransId="{428B384B-681F-4A77-ABCC-AEFA6DBE5742}" sibTransId="{B41DA1B3-9F63-4675-A39B-A4B8248474D1}"/>
    <dgm:cxn modelId="{8DBEDECC-28BB-4FAD-A99E-2462BEEB372A}" type="presParOf" srcId="{1985B116-A30E-497B-98E2-A72B0A462E61}" destId="{6727D0CE-33D5-4CD9-8B4F-7E3F1F7FEC87}" srcOrd="0" destOrd="0" presId="urn:microsoft.com/office/officeart/2009/layout/ReverseList"/>
    <dgm:cxn modelId="{E90EAB0E-2CBB-45A4-AC5C-B1AEA9D79C8D}" type="presParOf" srcId="{1985B116-A30E-497B-98E2-A72B0A462E61}" destId="{A960175C-793D-484E-B196-BBE72D51693C}" srcOrd="1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F2F6B-B081-46C5-A1C3-43D94EF4412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169B38-7870-41BC-86B6-0CE199EE2A37}">
      <dgm:prSet phldrT="[Text]"/>
      <dgm:spPr/>
      <dgm:t>
        <a:bodyPr/>
        <a:lstStyle/>
        <a:p>
          <a:r>
            <a:rPr lang="en-GB" dirty="0" smtClean="0"/>
            <a:t>Know the sentence </a:t>
          </a:r>
          <a:r>
            <a:rPr lang="en-GB" dirty="0" smtClean="0"/>
            <a:t>structure of present perfect tense.</a:t>
          </a:r>
          <a:endParaRPr lang="en-US" dirty="0"/>
        </a:p>
      </dgm:t>
    </dgm:pt>
    <dgm:pt modelId="{E9089FC9-4688-420B-A887-EC5B162BD061}" type="parTrans" cxnId="{9FB3F9BD-BCE1-422B-815A-3DDB221F186F}">
      <dgm:prSet/>
      <dgm:spPr/>
      <dgm:t>
        <a:bodyPr/>
        <a:lstStyle/>
        <a:p>
          <a:endParaRPr lang="en-US"/>
        </a:p>
      </dgm:t>
    </dgm:pt>
    <dgm:pt modelId="{00C7D58E-FAC4-4CBC-BB5E-23745AF31080}" type="sibTrans" cxnId="{9FB3F9BD-BCE1-422B-815A-3DDB221F186F}">
      <dgm:prSet/>
      <dgm:spPr/>
      <dgm:t>
        <a:bodyPr/>
        <a:lstStyle/>
        <a:p>
          <a:endParaRPr lang="en-US"/>
        </a:p>
      </dgm:t>
    </dgm:pt>
    <dgm:pt modelId="{E88807B1-187D-42ED-AC53-0F26ED4D5416}">
      <dgm:prSet phldrT="[Text]"/>
      <dgm:spPr/>
      <dgm:t>
        <a:bodyPr/>
        <a:lstStyle/>
        <a:p>
          <a:r>
            <a:rPr lang="en-GB" dirty="0" smtClean="0"/>
            <a:t> make simple sentences in present </a:t>
          </a:r>
          <a:r>
            <a:rPr lang="en-GB" dirty="0" smtClean="0"/>
            <a:t>perfect </a:t>
          </a:r>
          <a:r>
            <a:rPr lang="en-GB" dirty="0" smtClean="0"/>
            <a:t>tense.</a:t>
          </a:r>
          <a:endParaRPr lang="en-US" dirty="0"/>
        </a:p>
      </dgm:t>
    </dgm:pt>
    <dgm:pt modelId="{371D2EC2-4692-425D-BF0C-C407509A03F2}" type="parTrans" cxnId="{51A1B8E4-31F6-4171-9263-7CAF0B6E9FE1}">
      <dgm:prSet/>
      <dgm:spPr/>
      <dgm:t>
        <a:bodyPr/>
        <a:lstStyle/>
        <a:p>
          <a:endParaRPr lang="en-US"/>
        </a:p>
      </dgm:t>
    </dgm:pt>
    <dgm:pt modelId="{CE7FC7ED-7FBC-41C8-89F4-6547019C34EF}" type="sibTrans" cxnId="{51A1B8E4-31F6-4171-9263-7CAF0B6E9FE1}">
      <dgm:prSet/>
      <dgm:spPr/>
      <dgm:t>
        <a:bodyPr/>
        <a:lstStyle/>
        <a:p>
          <a:endParaRPr lang="en-US"/>
        </a:p>
      </dgm:t>
    </dgm:pt>
    <dgm:pt modelId="{FA4081CD-24E9-4E8F-A9D6-E3C7E65BCEE9}">
      <dgm:prSet phldrT="[Text]"/>
      <dgm:spPr/>
      <dgm:t>
        <a:bodyPr/>
        <a:lstStyle/>
        <a:p>
          <a:r>
            <a:rPr lang="en-GB" dirty="0" smtClean="0"/>
            <a:t>write negative and interrogative sentences.</a:t>
          </a:r>
          <a:endParaRPr lang="en-US" dirty="0"/>
        </a:p>
      </dgm:t>
    </dgm:pt>
    <dgm:pt modelId="{6DCA096B-F6F8-48CA-9CF7-3A7CE98F0C1F}" type="parTrans" cxnId="{29380D8B-6462-42CC-B59B-5E8BCF011D6A}">
      <dgm:prSet/>
      <dgm:spPr/>
      <dgm:t>
        <a:bodyPr/>
        <a:lstStyle/>
        <a:p>
          <a:endParaRPr lang="en-US"/>
        </a:p>
      </dgm:t>
    </dgm:pt>
    <dgm:pt modelId="{B6FEA056-9D85-4D9C-9B85-ADB424EC7B0A}" type="sibTrans" cxnId="{29380D8B-6462-42CC-B59B-5E8BCF011D6A}">
      <dgm:prSet/>
      <dgm:spPr/>
      <dgm:t>
        <a:bodyPr/>
        <a:lstStyle/>
        <a:p>
          <a:endParaRPr lang="en-US"/>
        </a:p>
      </dgm:t>
    </dgm:pt>
    <dgm:pt modelId="{CE53F2ED-029C-4307-BE57-C7CA6AFEF04F}" type="pres">
      <dgm:prSet presAssocID="{67CF2F6B-B081-46C5-A1C3-43D94EF4412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0EB2A48-5330-4BB2-97DA-F036A9EDDF28}" type="pres">
      <dgm:prSet presAssocID="{67CF2F6B-B081-46C5-A1C3-43D94EF4412E}" presName="Name1" presStyleCnt="0"/>
      <dgm:spPr/>
    </dgm:pt>
    <dgm:pt modelId="{B5AA8EF9-F99D-44CE-807C-E860059A657B}" type="pres">
      <dgm:prSet presAssocID="{67CF2F6B-B081-46C5-A1C3-43D94EF4412E}" presName="cycle" presStyleCnt="0"/>
      <dgm:spPr/>
    </dgm:pt>
    <dgm:pt modelId="{C2300DD1-BCC5-4A40-8D21-099790264D76}" type="pres">
      <dgm:prSet presAssocID="{67CF2F6B-B081-46C5-A1C3-43D94EF4412E}" presName="srcNode" presStyleLbl="node1" presStyleIdx="0" presStyleCnt="3"/>
      <dgm:spPr/>
    </dgm:pt>
    <dgm:pt modelId="{10E1E2D1-180F-4DFC-91E5-87CFCADDC8B2}" type="pres">
      <dgm:prSet presAssocID="{67CF2F6B-B081-46C5-A1C3-43D94EF4412E}" presName="conn" presStyleLbl="parChTrans1D2" presStyleIdx="0" presStyleCnt="1"/>
      <dgm:spPr/>
      <dgm:t>
        <a:bodyPr/>
        <a:lstStyle/>
        <a:p>
          <a:endParaRPr lang="en-US"/>
        </a:p>
      </dgm:t>
    </dgm:pt>
    <dgm:pt modelId="{9F337B01-7B38-4530-9388-14B189C709B1}" type="pres">
      <dgm:prSet presAssocID="{67CF2F6B-B081-46C5-A1C3-43D94EF4412E}" presName="extraNode" presStyleLbl="node1" presStyleIdx="0" presStyleCnt="3"/>
      <dgm:spPr/>
    </dgm:pt>
    <dgm:pt modelId="{1215FA0A-0AF4-4BD3-BBE9-05C6F2D2511F}" type="pres">
      <dgm:prSet presAssocID="{67CF2F6B-B081-46C5-A1C3-43D94EF4412E}" presName="dstNode" presStyleLbl="node1" presStyleIdx="0" presStyleCnt="3"/>
      <dgm:spPr/>
    </dgm:pt>
    <dgm:pt modelId="{814243AA-8DF8-4AE0-B380-1C5545A73559}" type="pres">
      <dgm:prSet presAssocID="{74169B38-7870-41BC-86B6-0CE199EE2A3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CD024-2D78-4796-B7FE-CFC777ED2C50}" type="pres">
      <dgm:prSet presAssocID="{74169B38-7870-41BC-86B6-0CE199EE2A37}" presName="accent_1" presStyleCnt="0"/>
      <dgm:spPr/>
    </dgm:pt>
    <dgm:pt modelId="{32653612-6301-49B4-A275-4BAE71741F68}" type="pres">
      <dgm:prSet presAssocID="{74169B38-7870-41BC-86B6-0CE199EE2A37}" presName="accentRepeatNode" presStyleLbl="solidFgAcc1" presStyleIdx="0" presStyleCnt="3"/>
      <dgm:spPr/>
    </dgm:pt>
    <dgm:pt modelId="{07A67980-A3AB-4DB2-A6BF-1AE004317757}" type="pres">
      <dgm:prSet presAssocID="{E88807B1-187D-42ED-AC53-0F26ED4D541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48A53-FE5C-4AA7-8914-582D5AE3AF12}" type="pres">
      <dgm:prSet presAssocID="{E88807B1-187D-42ED-AC53-0F26ED4D5416}" presName="accent_2" presStyleCnt="0"/>
      <dgm:spPr/>
    </dgm:pt>
    <dgm:pt modelId="{5928CA86-FCED-45BB-8EC2-AEA8F505444D}" type="pres">
      <dgm:prSet presAssocID="{E88807B1-187D-42ED-AC53-0F26ED4D5416}" presName="accentRepeatNode" presStyleLbl="solidFgAcc1" presStyleIdx="1" presStyleCnt="3"/>
      <dgm:spPr/>
    </dgm:pt>
    <dgm:pt modelId="{09B9D7DC-B609-4FBE-BCE5-16098C8B4350}" type="pres">
      <dgm:prSet presAssocID="{FA4081CD-24E9-4E8F-A9D6-E3C7E65BCEE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1E3CB-2574-4A2E-99BE-F96B1DA92DC9}" type="pres">
      <dgm:prSet presAssocID="{FA4081CD-24E9-4E8F-A9D6-E3C7E65BCEE9}" presName="accent_3" presStyleCnt="0"/>
      <dgm:spPr/>
    </dgm:pt>
    <dgm:pt modelId="{0DD6D151-562D-467D-B85A-AA41D3F27FE9}" type="pres">
      <dgm:prSet presAssocID="{FA4081CD-24E9-4E8F-A9D6-E3C7E65BCEE9}" presName="accentRepeatNode" presStyleLbl="solidFgAcc1" presStyleIdx="2" presStyleCnt="3"/>
      <dgm:spPr/>
    </dgm:pt>
  </dgm:ptLst>
  <dgm:cxnLst>
    <dgm:cxn modelId="{7C7E87F3-7F1F-4B11-B619-CABAD7C7E3FA}" type="presOf" srcId="{74169B38-7870-41BC-86B6-0CE199EE2A37}" destId="{814243AA-8DF8-4AE0-B380-1C5545A73559}" srcOrd="0" destOrd="0" presId="urn:microsoft.com/office/officeart/2008/layout/VerticalCurvedList"/>
    <dgm:cxn modelId="{F4C26C15-524C-4120-8176-9644348954E6}" type="presOf" srcId="{E88807B1-187D-42ED-AC53-0F26ED4D5416}" destId="{07A67980-A3AB-4DB2-A6BF-1AE004317757}" srcOrd="0" destOrd="0" presId="urn:microsoft.com/office/officeart/2008/layout/VerticalCurvedList"/>
    <dgm:cxn modelId="{29380D8B-6462-42CC-B59B-5E8BCF011D6A}" srcId="{67CF2F6B-B081-46C5-A1C3-43D94EF4412E}" destId="{FA4081CD-24E9-4E8F-A9D6-E3C7E65BCEE9}" srcOrd="2" destOrd="0" parTransId="{6DCA096B-F6F8-48CA-9CF7-3A7CE98F0C1F}" sibTransId="{B6FEA056-9D85-4D9C-9B85-ADB424EC7B0A}"/>
    <dgm:cxn modelId="{1881F90E-9E26-4FD9-9E36-189FBB6A1648}" type="presOf" srcId="{FA4081CD-24E9-4E8F-A9D6-E3C7E65BCEE9}" destId="{09B9D7DC-B609-4FBE-BCE5-16098C8B4350}" srcOrd="0" destOrd="0" presId="urn:microsoft.com/office/officeart/2008/layout/VerticalCurvedList"/>
    <dgm:cxn modelId="{51A1B8E4-31F6-4171-9263-7CAF0B6E9FE1}" srcId="{67CF2F6B-B081-46C5-A1C3-43D94EF4412E}" destId="{E88807B1-187D-42ED-AC53-0F26ED4D5416}" srcOrd="1" destOrd="0" parTransId="{371D2EC2-4692-425D-BF0C-C407509A03F2}" sibTransId="{CE7FC7ED-7FBC-41C8-89F4-6547019C34EF}"/>
    <dgm:cxn modelId="{D9741408-6037-43A1-A4CF-1C9D638BAAD3}" type="presOf" srcId="{00C7D58E-FAC4-4CBC-BB5E-23745AF31080}" destId="{10E1E2D1-180F-4DFC-91E5-87CFCADDC8B2}" srcOrd="0" destOrd="0" presId="urn:microsoft.com/office/officeart/2008/layout/VerticalCurvedList"/>
    <dgm:cxn modelId="{9FB3F9BD-BCE1-422B-815A-3DDB221F186F}" srcId="{67CF2F6B-B081-46C5-A1C3-43D94EF4412E}" destId="{74169B38-7870-41BC-86B6-0CE199EE2A37}" srcOrd="0" destOrd="0" parTransId="{E9089FC9-4688-420B-A887-EC5B162BD061}" sibTransId="{00C7D58E-FAC4-4CBC-BB5E-23745AF31080}"/>
    <dgm:cxn modelId="{CCF97A94-39A3-45A0-94E8-9DF10C9B111C}" type="presOf" srcId="{67CF2F6B-B081-46C5-A1C3-43D94EF4412E}" destId="{CE53F2ED-029C-4307-BE57-C7CA6AFEF04F}" srcOrd="0" destOrd="0" presId="urn:microsoft.com/office/officeart/2008/layout/VerticalCurvedList"/>
    <dgm:cxn modelId="{DEC5D63F-BAFA-4856-8F05-6B8A83F01AEE}" type="presParOf" srcId="{CE53F2ED-029C-4307-BE57-C7CA6AFEF04F}" destId="{40EB2A48-5330-4BB2-97DA-F036A9EDDF28}" srcOrd="0" destOrd="0" presId="urn:microsoft.com/office/officeart/2008/layout/VerticalCurvedList"/>
    <dgm:cxn modelId="{9465EBBE-0FDD-4DFF-97D3-D0B8F78700E3}" type="presParOf" srcId="{40EB2A48-5330-4BB2-97DA-F036A9EDDF28}" destId="{B5AA8EF9-F99D-44CE-807C-E860059A657B}" srcOrd="0" destOrd="0" presId="urn:microsoft.com/office/officeart/2008/layout/VerticalCurvedList"/>
    <dgm:cxn modelId="{2F715C6C-19F6-46B3-8CBC-3D0FA63B9A69}" type="presParOf" srcId="{B5AA8EF9-F99D-44CE-807C-E860059A657B}" destId="{C2300DD1-BCC5-4A40-8D21-099790264D76}" srcOrd="0" destOrd="0" presId="urn:microsoft.com/office/officeart/2008/layout/VerticalCurvedList"/>
    <dgm:cxn modelId="{BDDE8C67-2BF8-47DA-9D15-8FF8230D735A}" type="presParOf" srcId="{B5AA8EF9-F99D-44CE-807C-E860059A657B}" destId="{10E1E2D1-180F-4DFC-91E5-87CFCADDC8B2}" srcOrd="1" destOrd="0" presId="urn:microsoft.com/office/officeart/2008/layout/VerticalCurvedList"/>
    <dgm:cxn modelId="{D8387970-06C2-4D2E-B4CE-CB308BA6A92B}" type="presParOf" srcId="{B5AA8EF9-F99D-44CE-807C-E860059A657B}" destId="{9F337B01-7B38-4530-9388-14B189C709B1}" srcOrd="2" destOrd="0" presId="urn:microsoft.com/office/officeart/2008/layout/VerticalCurvedList"/>
    <dgm:cxn modelId="{5D21821A-5F51-4360-9BEE-4A44A5650262}" type="presParOf" srcId="{B5AA8EF9-F99D-44CE-807C-E860059A657B}" destId="{1215FA0A-0AF4-4BD3-BBE9-05C6F2D2511F}" srcOrd="3" destOrd="0" presId="urn:microsoft.com/office/officeart/2008/layout/VerticalCurvedList"/>
    <dgm:cxn modelId="{C8F6F29F-9B0C-42D6-BFC6-ED7E7371A84D}" type="presParOf" srcId="{40EB2A48-5330-4BB2-97DA-F036A9EDDF28}" destId="{814243AA-8DF8-4AE0-B380-1C5545A73559}" srcOrd="1" destOrd="0" presId="urn:microsoft.com/office/officeart/2008/layout/VerticalCurvedList"/>
    <dgm:cxn modelId="{8AAD9347-D12E-42E7-832E-D5DA32A863BD}" type="presParOf" srcId="{40EB2A48-5330-4BB2-97DA-F036A9EDDF28}" destId="{48FCD024-2D78-4796-B7FE-CFC777ED2C50}" srcOrd="2" destOrd="0" presId="urn:microsoft.com/office/officeart/2008/layout/VerticalCurvedList"/>
    <dgm:cxn modelId="{B1985C0D-E496-4A06-A925-D1A10927B7AE}" type="presParOf" srcId="{48FCD024-2D78-4796-B7FE-CFC777ED2C50}" destId="{32653612-6301-49B4-A275-4BAE71741F68}" srcOrd="0" destOrd="0" presId="urn:microsoft.com/office/officeart/2008/layout/VerticalCurvedList"/>
    <dgm:cxn modelId="{19B4974B-2D80-4531-9812-08A22D809B8D}" type="presParOf" srcId="{40EB2A48-5330-4BB2-97DA-F036A9EDDF28}" destId="{07A67980-A3AB-4DB2-A6BF-1AE004317757}" srcOrd="3" destOrd="0" presId="urn:microsoft.com/office/officeart/2008/layout/VerticalCurvedList"/>
    <dgm:cxn modelId="{90F1B58F-207B-49DD-A936-495CFB57AE9D}" type="presParOf" srcId="{40EB2A48-5330-4BB2-97DA-F036A9EDDF28}" destId="{98D48A53-FE5C-4AA7-8914-582D5AE3AF12}" srcOrd="4" destOrd="0" presId="urn:microsoft.com/office/officeart/2008/layout/VerticalCurvedList"/>
    <dgm:cxn modelId="{372A632C-C8D5-46C9-916D-051A883A2F4E}" type="presParOf" srcId="{98D48A53-FE5C-4AA7-8914-582D5AE3AF12}" destId="{5928CA86-FCED-45BB-8EC2-AEA8F505444D}" srcOrd="0" destOrd="0" presId="urn:microsoft.com/office/officeart/2008/layout/VerticalCurvedList"/>
    <dgm:cxn modelId="{C9FFBEC1-27E2-4F41-8D81-E2E8A89D03BA}" type="presParOf" srcId="{40EB2A48-5330-4BB2-97DA-F036A9EDDF28}" destId="{09B9D7DC-B609-4FBE-BCE5-16098C8B4350}" srcOrd="5" destOrd="0" presId="urn:microsoft.com/office/officeart/2008/layout/VerticalCurvedList"/>
    <dgm:cxn modelId="{9A7B6B37-3E4D-41FF-AEDB-74E1578185CF}" type="presParOf" srcId="{40EB2A48-5330-4BB2-97DA-F036A9EDDF28}" destId="{4AE1E3CB-2574-4A2E-99BE-F96B1DA92DC9}" srcOrd="6" destOrd="0" presId="urn:microsoft.com/office/officeart/2008/layout/VerticalCurvedList"/>
    <dgm:cxn modelId="{260BBCE5-14DD-48AC-AF6B-3F53E1B9DBDB}" type="presParOf" srcId="{4AE1E3CB-2574-4A2E-99BE-F96B1DA92DC9}" destId="{0DD6D151-562D-467D-B85A-AA41D3F27FE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175C-793D-484E-B196-BBE72D51693C}">
      <dsp:nvSpPr>
        <dsp:cNvPr id="0" name=""/>
        <dsp:cNvSpPr/>
      </dsp:nvSpPr>
      <dsp:spPr>
        <a:xfrm>
          <a:off x="1275004" y="0"/>
          <a:ext cx="7598542" cy="5203066"/>
        </a:xfrm>
        <a:prstGeom prst="roundRect">
          <a:avLst>
            <a:gd name="adj" fmla="val 1667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228600" rIns="137160" bIns="22860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Class: Six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English </a:t>
          </a: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Grammar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Present Perfect Tense</a:t>
          </a:r>
          <a:endParaRPr lang="en-GB" sz="3600" kern="1200" dirty="0" smtClean="0">
            <a:solidFill>
              <a:srgbClr val="C00000"/>
            </a:solidFill>
            <a:latin typeface="Cooper Black" panose="0208090404030B020404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Time: 45 Min.</a:t>
          </a:r>
          <a:endParaRPr lang="en-US" sz="6400" kern="1200" dirty="0">
            <a:solidFill>
              <a:srgbClr val="C00000"/>
            </a:solidFill>
            <a:latin typeface="Cooper Black" panose="0208090404030B020404" pitchFamily="18" charset="0"/>
          </a:endParaRPr>
        </a:p>
      </dsp:txBody>
      <dsp:txXfrm>
        <a:off x="1529042" y="254038"/>
        <a:ext cx="7090466" cy="4694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1E2D1-180F-4DFC-91E5-87CFCADDC8B2}">
      <dsp:nvSpPr>
        <dsp:cNvPr id="0" name=""/>
        <dsp:cNvSpPr/>
      </dsp:nvSpPr>
      <dsp:spPr>
        <a:xfrm>
          <a:off x="-4819375" y="-738620"/>
          <a:ext cx="5740147" cy="5740147"/>
        </a:xfrm>
        <a:prstGeom prst="blockArc">
          <a:avLst>
            <a:gd name="adj1" fmla="val 18900000"/>
            <a:gd name="adj2" fmla="val 2700000"/>
            <a:gd name="adj3" fmla="val 376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243AA-8DF8-4AE0-B380-1C5545A73559}">
      <dsp:nvSpPr>
        <dsp:cNvPr id="0" name=""/>
        <dsp:cNvSpPr/>
      </dsp:nvSpPr>
      <dsp:spPr>
        <a:xfrm>
          <a:off x="592191" y="426290"/>
          <a:ext cx="7477480" cy="852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73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Know the sentence </a:t>
          </a:r>
          <a:r>
            <a:rPr lang="en-GB" sz="2500" kern="1200" dirty="0" smtClean="0"/>
            <a:t>structure of present perfect tense.</a:t>
          </a:r>
          <a:endParaRPr lang="en-US" sz="2500" kern="1200" dirty="0"/>
        </a:p>
      </dsp:txBody>
      <dsp:txXfrm>
        <a:off x="592191" y="426290"/>
        <a:ext cx="7477480" cy="852581"/>
      </dsp:txXfrm>
    </dsp:sp>
    <dsp:sp modelId="{32653612-6301-49B4-A275-4BAE71741F68}">
      <dsp:nvSpPr>
        <dsp:cNvPr id="0" name=""/>
        <dsp:cNvSpPr/>
      </dsp:nvSpPr>
      <dsp:spPr>
        <a:xfrm>
          <a:off x="59328" y="319718"/>
          <a:ext cx="1065726" cy="10657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67980-A3AB-4DB2-A6BF-1AE004317757}">
      <dsp:nvSpPr>
        <dsp:cNvPr id="0" name=""/>
        <dsp:cNvSpPr/>
      </dsp:nvSpPr>
      <dsp:spPr>
        <a:xfrm>
          <a:off x="902104" y="1705162"/>
          <a:ext cx="7167567" cy="852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73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 make simple sentences in present </a:t>
          </a:r>
          <a:r>
            <a:rPr lang="en-GB" sz="2500" kern="1200" dirty="0" smtClean="0"/>
            <a:t>perfect </a:t>
          </a:r>
          <a:r>
            <a:rPr lang="en-GB" sz="2500" kern="1200" dirty="0" smtClean="0"/>
            <a:t>tense.</a:t>
          </a:r>
          <a:endParaRPr lang="en-US" sz="2500" kern="1200" dirty="0"/>
        </a:p>
      </dsp:txBody>
      <dsp:txXfrm>
        <a:off x="902104" y="1705162"/>
        <a:ext cx="7167567" cy="852581"/>
      </dsp:txXfrm>
    </dsp:sp>
    <dsp:sp modelId="{5928CA86-FCED-45BB-8EC2-AEA8F505444D}">
      <dsp:nvSpPr>
        <dsp:cNvPr id="0" name=""/>
        <dsp:cNvSpPr/>
      </dsp:nvSpPr>
      <dsp:spPr>
        <a:xfrm>
          <a:off x="369241" y="1598590"/>
          <a:ext cx="1065726" cy="10657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9D7DC-B609-4FBE-BCE5-16098C8B4350}">
      <dsp:nvSpPr>
        <dsp:cNvPr id="0" name=""/>
        <dsp:cNvSpPr/>
      </dsp:nvSpPr>
      <dsp:spPr>
        <a:xfrm>
          <a:off x="592191" y="2984034"/>
          <a:ext cx="7477480" cy="852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73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write negative and interrogative sentences.</a:t>
          </a:r>
          <a:endParaRPr lang="en-US" sz="2500" kern="1200" dirty="0"/>
        </a:p>
      </dsp:txBody>
      <dsp:txXfrm>
        <a:off x="592191" y="2984034"/>
        <a:ext cx="7477480" cy="852581"/>
      </dsp:txXfrm>
    </dsp:sp>
    <dsp:sp modelId="{0DD6D151-562D-467D-B85A-AA41D3F27FE9}">
      <dsp:nvSpPr>
        <dsp:cNvPr id="0" name=""/>
        <dsp:cNvSpPr/>
      </dsp:nvSpPr>
      <dsp:spPr>
        <a:xfrm>
          <a:off x="59328" y="2877462"/>
          <a:ext cx="1065726" cy="10657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99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7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9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8571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2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4662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19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02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2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6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7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9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6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4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7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-animated-gif-1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34656"/>
            <a:ext cx="4107768" cy="4518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9509" y="567578"/>
            <a:ext cx="10863618" cy="1257869"/>
          </a:xfrm>
          <a:blipFill>
            <a:blip r:embed="rId3"/>
            <a:stretch>
              <a:fillRect/>
            </a:stretch>
          </a:blip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prstTxWarp prst="textArchDown">
              <a:avLst/>
            </a:prstTxWarp>
            <a:noAutofit/>
          </a:bodyPr>
          <a:lstStyle/>
          <a:p>
            <a:pPr algn="ctr"/>
            <a:r>
              <a:rPr lang="en-GB" sz="16600" b="1" dirty="0" smtClean="0">
                <a:ln w="762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Welcome</a:t>
            </a:r>
            <a:endParaRPr lang="en-US" sz="16600" b="1" dirty="0">
              <a:ln w="76200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4956" y="3185324"/>
            <a:ext cx="2251472" cy="244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onut 5"/>
          <p:cNvSpPr/>
          <p:nvPr/>
        </p:nvSpPr>
        <p:spPr>
          <a:xfrm>
            <a:off x="6705599" y="2472745"/>
            <a:ext cx="3790683" cy="3802620"/>
          </a:xfrm>
          <a:prstGeom prst="donut">
            <a:avLst>
              <a:gd name="adj" fmla="val 18938"/>
            </a:avLst>
          </a:prstGeom>
          <a:ln w="101600" cmpd="dbl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utonnyMJ" pitchFamily="2" charset="0"/>
              </a:rPr>
              <a:t>*</a:t>
            </a:r>
            <a:r>
              <a:rPr lang="en-US" sz="4000" b="1" dirty="0">
                <a:solidFill>
                  <a:schemeClr val="bg1"/>
                </a:solidFill>
                <a:latin typeface="SutonnyMJ" pitchFamily="2" charset="0"/>
              </a:rPr>
              <a:t>  </a:t>
            </a:r>
            <a:r>
              <a:rPr lang="en-US" sz="8800" dirty="0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Md. </a:t>
            </a:r>
            <a:r>
              <a:rPr lang="en-US" sz="8800" dirty="0" err="1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Samsul</a:t>
            </a:r>
            <a:r>
              <a:rPr lang="en-US" sz="8800" dirty="0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Alam</a:t>
            </a:r>
            <a:r>
              <a:rPr lang="en-US" sz="8800" dirty="0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Moonsoor,Bogura</a:t>
            </a:r>
            <a:endParaRPr lang="en-US" sz="8800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6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1848" y="270457"/>
            <a:ext cx="22666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/>
              <a:t> Answer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146220" y="1223492"/>
            <a:ext cx="9762186" cy="304698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 smtClean="0"/>
              <a:t>We have started our journey.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Reba has washed her clothes.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They have bought a new car.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She has learnt the lesson.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He has not come back from school.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You have taken a bath.</a:t>
            </a:r>
          </a:p>
        </p:txBody>
      </p:sp>
    </p:spTree>
    <p:extLst>
      <p:ext uri="{BB962C8B-B14F-4D97-AF65-F5344CB8AC3E}">
        <p14:creationId xmlns:p14="http://schemas.microsoft.com/office/powerpoint/2010/main" val="62490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Ribbon 5"/>
          <p:cNvSpPr/>
          <p:nvPr/>
        </p:nvSpPr>
        <p:spPr>
          <a:xfrm>
            <a:off x="1326524" y="296214"/>
            <a:ext cx="9285668" cy="167425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Home Work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3" y="2434107"/>
            <a:ext cx="9916733" cy="18931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215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455312" y="1906073"/>
            <a:ext cx="9285668" cy="167425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 smtClean="0">
                <a:latin typeface="Dunkelheit Italic" panose="02000600000000000000" pitchFamily="2" charset="0"/>
              </a:rPr>
              <a:t>Thank you</a:t>
            </a:r>
            <a:endParaRPr lang="en-US" sz="8800" dirty="0">
              <a:latin typeface="Dunkelheit Italic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1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592429" y="399245"/>
            <a:ext cx="6967470" cy="6053070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Md. </a:t>
            </a:r>
            <a:r>
              <a:rPr lang="en-GB" sz="44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Samsul</a:t>
            </a:r>
            <a:r>
              <a:rPr lang="en-GB" sz="44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 </a:t>
            </a:r>
            <a:r>
              <a:rPr lang="en-GB" sz="44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Alam</a:t>
            </a:r>
            <a:endParaRPr lang="en-GB" sz="4400" dirty="0" smtClean="0">
              <a:solidFill>
                <a:srgbClr val="FFFF00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Assistant teacher</a:t>
            </a:r>
          </a:p>
          <a:p>
            <a:pPr algn="ctr"/>
            <a:r>
              <a:rPr lang="en-GB" sz="28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Atmool</a:t>
            </a:r>
            <a:r>
              <a:rPr lang="en-GB" sz="28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 B. L High School.</a:t>
            </a:r>
          </a:p>
          <a:p>
            <a:pPr algn="ctr"/>
            <a:r>
              <a:rPr lang="en-GB" sz="28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Shibganj</a:t>
            </a:r>
            <a:r>
              <a:rPr lang="en-GB" sz="28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, </a:t>
            </a:r>
            <a:r>
              <a:rPr lang="en-GB" sz="28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Bogura</a:t>
            </a:r>
            <a:endParaRPr lang="en-US" sz="2800" dirty="0">
              <a:solidFill>
                <a:srgbClr val="FFFF00"/>
              </a:solidFill>
              <a:latin typeface="Cooper Black" panose="0208090404030B0204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96" y="398173"/>
            <a:ext cx="3478368" cy="34783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3813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550017" y="154547"/>
            <a:ext cx="7250806" cy="888642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Lesson Information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02230459"/>
              </p:ext>
            </p:extLst>
          </p:nvPr>
        </p:nvGraphicFramePr>
        <p:xfrm>
          <a:off x="1056068" y="1339402"/>
          <a:ext cx="10148552" cy="5203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19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2399379"/>
              </p:ext>
            </p:extLst>
          </p:nvPr>
        </p:nvGraphicFramePr>
        <p:xfrm>
          <a:off x="2070637" y="2021983"/>
          <a:ext cx="8128000" cy="4262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81837" y="141668"/>
            <a:ext cx="6774287" cy="83099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70C0"/>
                </a:solidFill>
                <a:latin typeface="Cooper Black" panose="0208090404030B020404" pitchFamily="18" charset="0"/>
              </a:rPr>
              <a:t>Learning Outcomes</a:t>
            </a:r>
            <a:endParaRPr lang="en-US" sz="4800" dirty="0">
              <a:solidFill>
                <a:srgbClr val="0070C0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2141" y="1493949"/>
            <a:ext cx="6697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Students will be able to….</a:t>
            </a:r>
            <a:endParaRPr lang="en-US" sz="3600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0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93949" y="437882"/>
            <a:ext cx="9903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Read the passage and notice the verbs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7" y="1426872"/>
            <a:ext cx="9826579" cy="32610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877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25014" y="476518"/>
            <a:ext cx="7907628" cy="86288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Sentence Structure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0310" y="1515592"/>
            <a:ext cx="10097036" cy="1323439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latin typeface="Berlin Sans FB Demi" panose="020E0802020502020306" pitchFamily="34" charset="0"/>
              </a:rPr>
              <a:t>Subject </a:t>
            </a:r>
            <a:r>
              <a:rPr lang="en-GB" sz="4000" dirty="0" smtClean="0">
                <a:latin typeface="Berlin Sans FB Demi" panose="020E0802020502020306" pitchFamily="34" charset="0"/>
              </a:rPr>
              <a:t>+</a:t>
            </a:r>
            <a:r>
              <a:rPr lang="en-GB" sz="4000" dirty="0" smtClean="0">
                <a:latin typeface="Berlin Sans FB Demi" panose="020E0802020502020306" pitchFamily="34" charset="0"/>
              </a:rPr>
              <a:t>have/has</a:t>
            </a:r>
            <a:r>
              <a:rPr lang="en-GB" sz="4000" dirty="0" smtClean="0">
                <a:latin typeface="Berlin Sans FB Demi" panose="020E0802020502020306" pitchFamily="34" charset="0"/>
              </a:rPr>
              <a:t>+ Verb (past participle) </a:t>
            </a:r>
            <a:r>
              <a:rPr lang="en-GB" sz="4000" dirty="0" smtClean="0">
                <a:latin typeface="Berlin Sans FB Demi" panose="020E0802020502020306" pitchFamily="34" charset="0"/>
              </a:rPr>
              <a:t>+ Object. </a:t>
            </a:r>
            <a:r>
              <a:rPr lang="en-GB" sz="40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(</a:t>
            </a:r>
            <a:r>
              <a:rPr lang="en-GB" sz="40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Affirmative </a:t>
            </a:r>
            <a:r>
              <a:rPr lang="en-GB" sz="40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structure)</a:t>
            </a:r>
            <a:endParaRPr lang="en-US" sz="4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0158" y="3232597"/>
            <a:ext cx="10097036" cy="1323439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>
                <a:latin typeface="Berlin Sans FB Demi" panose="020E0802020502020306" pitchFamily="34" charset="0"/>
              </a:rPr>
              <a:t>H</a:t>
            </a:r>
            <a:r>
              <a:rPr lang="en-GB" sz="4000" dirty="0" smtClean="0">
                <a:latin typeface="Berlin Sans FB Demi" panose="020E0802020502020306" pitchFamily="34" charset="0"/>
              </a:rPr>
              <a:t>ave/has</a:t>
            </a:r>
            <a:r>
              <a:rPr lang="en-GB" sz="4000" dirty="0">
                <a:latin typeface="Berlin Sans FB Demi" panose="020E0802020502020306" pitchFamily="34" charset="0"/>
              </a:rPr>
              <a:t>+ </a:t>
            </a:r>
            <a:r>
              <a:rPr lang="en-GB" sz="4000" dirty="0" smtClean="0">
                <a:latin typeface="Berlin Sans FB Demi" panose="020E0802020502020306" pitchFamily="34" charset="0"/>
              </a:rPr>
              <a:t>subject + Verb </a:t>
            </a:r>
            <a:r>
              <a:rPr lang="en-GB" sz="4000" dirty="0">
                <a:latin typeface="Berlin Sans FB Demi" panose="020E0802020502020306" pitchFamily="34" charset="0"/>
              </a:rPr>
              <a:t>(past participle) + Object.</a:t>
            </a:r>
            <a:r>
              <a:rPr lang="en-GB" sz="40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(</a:t>
            </a:r>
            <a:r>
              <a:rPr lang="en-GB" sz="40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Interrogative structure)</a:t>
            </a:r>
            <a:endParaRPr lang="en-US" sz="4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0158" y="4855336"/>
            <a:ext cx="10097036" cy="1323439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>
                <a:latin typeface="Berlin Sans FB Demi" panose="020E0802020502020306" pitchFamily="34" charset="0"/>
              </a:rPr>
              <a:t>Subject +have/has</a:t>
            </a:r>
            <a:r>
              <a:rPr lang="en-GB" sz="4000" dirty="0" smtClean="0">
                <a:latin typeface="Berlin Sans FB Demi" panose="020E0802020502020306" pitchFamily="34" charset="0"/>
              </a:rPr>
              <a:t>+ not + </a:t>
            </a:r>
            <a:r>
              <a:rPr lang="en-GB" sz="4000" dirty="0">
                <a:latin typeface="Berlin Sans FB Demi" panose="020E0802020502020306" pitchFamily="34" charset="0"/>
              </a:rPr>
              <a:t>Verb (past participle) + Object.</a:t>
            </a:r>
            <a:r>
              <a:rPr lang="en-GB" sz="40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(</a:t>
            </a:r>
            <a:r>
              <a:rPr lang="en-GB" sz="40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Negative structure)</a:t>
            </a:r>
            <a:endParaRPr lang="en-US" sz="4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5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0918" y="0"/>
            <a:ext cx="9903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Read 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6" y="1030310"/>
            <a:ext cx="10728101" cy="27529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955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6" y="1390919"/>
            <a:ext cx="9903852" cy="28501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6" y="4612179"/>
            <a:ext cx="9903852" cy="1505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900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82" y="1584101"/>
            <a:ext cx="10122794" cy="31445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812145" y="334851"/>
            <a:ext cx="4752305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>
                <a:latin typeface="Berlin Sans FB Demi" panose="020E0802020502020306" pitchFamily="34" charset="0"/>
              </a:rPr>
              <a:t>Individual Work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6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138</TotalTime>
  <Words>175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Algerian</vt:lpstr>
      <vt:lpstr>Berlin Sans FB Demi</vt:lpstr>
      <vt:lpstr>Century Gothic</vt:lpstr>
      <vt:lpstr>Cooper Black</vt:lpstr>
      <vt:lpstr>Dunkelheit Italic</vt:lpstr>
      <vt:lpstr>Source Sans Pro Black</vt:lpstr>
      <vt:lpstr>SutonnyMJ</vt:lpstr>
      <vt:lpstr>Wingdings 3</vt:lpstr>
      <vt:lpstr>Slice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USER</dc:creator>
  <cp:lastModifiedBy>USER</cp:lastModifiedBy>
  <cp:revision>37</cp:revision>
  <dcterms:created xsi:type="dcterms:W3CDTF">2020-10-25T18:09:40Z</dcterms:created>
  <dcterms:modified xsi:type="dcterms:W3CDTF">2020-10-27T16:21:44Z</dcterms:modified>
</cp:coreProperties>
</file>