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90" r:id="rId2"/>
    <p:sldId id="256" r:id="rId3"/>
    <p:sldId id="260" r:id="rId4"/>
    <p:sldId id="259" r:id="rId5"/>
    <p:sldId id="291" r:id="rId6"/>
    <p:sldId id="303" r:id="rId7"/>
    <p:sldId id="302" r:id="rId8"/>
    <p:sldId id="304" r:id="rId9"/>
    <p:sldId id="305" r:id="rId10"/>
    <p:sldId id="306" r:id="rId11"/>
    <p:sldId id="307" r:id="rId12"/>
    <p:sldId id="310" r:id="rId13"/>
    <p:sldId id="311" r:id="rId14"/>
    <p:sldId id="313" r:id="rId15"/>
    <p:sldId id="268" r:id="rId16"/>
    <p:sldId id="30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94409-6867-46BB-B0A7-E3F2428EB640}" type="doc">
      <dgm:prSet loTypeId="urn:microsoft.com/office/officeart/2005/8/layout/orgChart1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FFB356-1CB2-459C-88D3-FA8EB2C28A46}">
      <dgm:prSet phldrT="[Text]"/>
      <dgm:spPr/>
      <dgm:t>
        <a:bodyPr/>
        <a:lstStyle/>
        <a:p>
          <a:r>
            <a:rPr lang="bn-BD" dirty="0" smtClean="0"/>
            <a:t>কোষ</a:t>
          </a:r>
          <a:endParaRPr lang="en-US" dirty="0"/>
        </a:p>
      </dgm:t>
    </dgm:pt>
    <dgm:pt modelId="{5160CCC5-C129-4660-91A6-26A16050E612}" type="parTrans" cxnId="{9F223210-F74D-43DC-9930-881B9489B6C5}">
      <dgm:prSet/>
      <dgm:spPr/>
      <dgm:t>
        <a:bodyPr/>
        <a:lstStyle/>
        <a:p>
          <a:endParaRPr lang="en-US"/>
        </a:p>
      </dgm:t>
    </dgm:pt>
    <dgm:pt modelId="{00FD1810-3B41-476F-8FA6-CD8AC416726B}" type="sibTrans" cxnId="{9F223210-F74D-43DC-9930-881B9489B6C5}">
      <dgm:prSet/>
      <dgm:spPr/>
      <dgm:t>
        <a:bodyPr/>
        <a:lstStyle/>
        <a:p>
          <a:endParaRPr lang="en-US"/>
        </a:p>
      </dgm:t>
    </dgm:pt>
    <dgm:pt modelId="{9381BA08-2BEA-4616-8E3B-5E52A5B8509D}">
      <dgm:prSet phldrT="[Text]"/>
      <dgm:spPr/>
      <dgm:t>
        <a:bodyPr/>
        <a:lstStyle/>
        <a:p>
          <a:r>
            <a:rPr lang="bn-BD" dirty="0" smtClean="0"/>
            <a:t>আদিকোষ </a:t>
          </a:r>
          <a:endParaRPr lang="en-US" dirty="0"/>
        </a:p>
      </dgm:t>
    </dgm:pt>
    <dgm:pt modelId="{E7AE8FE8-B12A-493B-947C-A28E4AD8E848}" type="parTrans" cxnId="{31DACA93-2549-4DD0-96F3-DF6DF5C60D10}">
      <dgm:prSet/>
      <dgm:spPr/>
      <dgm:t>
        <a:bodyPr/>
        <a:lstStyle/>
        <a:p>
          <a:endParaRPr lang="en-US"/>
        </a:p>
      </dgm:t>
    </dgm:pt>
    <dgm:pt modelId="{6E2B9075-2182-4AA1-9DF8-D864ACFFC2D6}" type="sibTrans" cxnId="{31DACA93-2549-4DD0-96F3-DF6DF5C60D10}">
      <dgm:prSet/>
      <dgm:spPr/>
      <dgm:t>
        <a:bodyPr/>
        <a:lstStyle/>
        <a:p>
          <a:endParaRPr lang="en-US"/>
        </a:p>
      </dgm:t>
    </dgm:pt>
    <dgm:pt modelId="{DF65C5EE-9572-4C8C-A2D3-9092EA0B3B6E}">
      <dgm:prSet phldrT="[Text]"/>
      <dgm:spPr/>
      <dgm:t>
        <a:bodyPr/>
        <a:lstStyle/>
        <a:p>
          <a:r>
            <a:rPr lang="bn-BD" dirty="0" smtClean="0"/>
            <a:t>প্রকৃতকোষ </a:t>
          </a:r>
          <a:endParaRPr lang="en-US" dirty="0"/>
        </a:p>
      </dgm:t>
    </dgm:pt>
    <dgm:pt modelId="{1DD4E8B5-E50E-4A4D-B0B5-63F538528B10}" type="parTrans" cxnId="{62CFADA1-BBF9-49F2-970A-C7F8CA61CE19}">
      <dgm:prSet/>
      <dgm:spPr/>
      <dgm:t>
        <a:bodyPr/>
        <a:lstStyle/>
        <a:p>
          <a:endParaRPr lang="en-US"/>
        </a:p>
      </dgm:t>
    </dgm:pt>
    <dgm:pt modelId="{8CA0D202-BB1C-43FE-A635-F51055E46671}" type="sibTrans" cxnId="{62CFADA1-BBF9-49F2-970A-C7F8CA61CE19}">
      <dgm:prSet/>
      <dgm:spPr/>
      <dgm:t>
        <a:bodyPr/>
        <a:lstStyle/>
        <a:p>
          <a:endParaRPr lang="en-US"/>
        </a:p>
      </dgm:t>
    </dgm:pt>
    <dgm:pt modelId="{D9FB9DE9-640E-4023-B30D-768BF4351D06}" type="pres">
      <dgm:prSet presAssocID="{80994409-6867-46BB-B0A7-E3F2428EB6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ED9412-DE96-483F-8FC4-2E09FE695D40}" type="pres">
      <dgm:prSet presAssocID="{74FFB356-1CB2-459C-88D3-FA8EB2C28A46}" presName="hierRoot1" presStyleCnt="0">
        <dgm:presLayoutVars>
          <dgm:hierBranch val="init"/>
        </dgm:presLayoutVars>
      </dgm:prSet>
      <dgm:spPr/>
    </dgm:pt>
    <dgm:pt modelId="{37EEF821-EE9A-4916-B001-B307C1B3B2A2}" type="pres">
      <dgm:prSet presAssocID="{74FFB356-1CB2-459C-88D3-FA8EB2C28A46}" presName="rootComposite1" presStyleCnt="0"/>
      <dgm:spPr/>
    </dgm:pt>
    <dgm:pt modelId="{CFE7C35E-7AAE-4B4F-A57E-FEAD19A9E6C8}" type="pres">
      <dgm:prSet presAssocID="{74FFB356-1CB2-459C-88D3-FA8EB2C28A46}" presName="rootText1" presStyleLbl="node0" presStyleIdx="0" presStyleCnt="1" custScaleY="69713" custLinFactNeighborX="904" custLinFactNeighborY="-280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AFACE2-D0FA-4F4B-B514-83A810EE99BD}" type="pres">
      <dgm:prSet presAssocID="{74FFB356-1CB2-459C-88D3-FA8EB2C28A4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68B8054-664F-4A58-B535-2EFC7083B25A}" type="pres">
      <dgm:prSet presAssocID="{74FFB356-1CB2-459C-88D3-FA8EB2C28A46}" presName="hierChild2" presStyleCnt="0"/>
      <dgm:spPr/>
    </dgm:pt>
    <dgm:pt modelId="{3D988445-D49F-482E-B91F-0FC1E889F566}" type="pres">
      <dgm:prSet presAssocID="{E7AE8FE8-B12A-493B-947C-A28E4AD8E84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E2B1D754-2CE5-4497-A937-CBA70A608242}" type="pres">
      <dgm:prSet presAssocID="{9381BA08-2BEA-4616-8E3B-5E52A5B8509D}" presName="hierRoot2" presStyleCnt="0">
        <dgm:presLayoutVars>
          <dgm:hierBranch val="init"/>
        </dgm:presLayoutVars>
      </dgm:prSet>
      <dgm:spPr/>
    </dgm:pt>
    <dgm:pt modelId="{83825475-12D8-4453-A316-475FD948C8F7}" type="pres">
      <dgm:prSet presAssocID="{9381BA08-2BEA-4616-8E3B-5E52A5B8509D}" presName="rootComposite" presStyleCnt="0"/>
      <dgm:spPr/>
    </dgm:pt>
    <dgm:pt modelId="{99764BA9-B247-4BAE-9D10-48FCDD7D450E}" type="pres">
      <dgm:prSet presAssocID="{9381BA08-2BEA-4616-8E3B-5E52A5B8509D}" presName="rootText" presStyleLbl="node2" presStyleIdx="0" presStyleCnt="2" custScaleX="92975" custScaleY="58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CB312C-0C86-4C71-A29B-D33570385C3B}" type="pres">
      <dgm:prSet presAssocID="{9381BA08-2BEA-4616-8E3B-5E52A5B8509D}" presName="rootConnector" presStyleLbl="node2" presStyleIdx="0" presStyleCnt="2"/>
      <dgm:spPr/>
      <dgm:t>
        <a:bodyPr/>
        <a:lstStyle/>
        <a:p>
          <a:endParaRPr lang="en-US"/>
        </a:p>
      </dgm:t>
    </dgm:pt>
    <dgm:pt modelId="{93741515-B142-4B33-8EBA-DA64CC286276}" type="pres">
      <dgm:prSet presAssocID="{9381BA08-2BEA-4616-8E3B-5E52A5B8509D}" presName="hierChild4" presStyleCnt="0"/>
      <dgm:spPr/>
    </dgm:pt>
    <dgm:pt modelId="{86D93B8A-437A-462C-9C01-01507CC8861F}" type="pres">
      <dgm:prSet presAssocID="{9381BA08-2BEA-4616-8E3B-5E52A5B8509D}" presName="hierChild5" presStyleCnt="0"/>
      <dgm:spPr/>
    </dgm:pt>
    <dgm:pt modelId="{06BEBD7E-F833-4F7A-B112-531DF2AD80A1}" type="pres">
      <dgm:prSet presAssocID="{1DD4E8B5-E50E-4A4D-B0B5-63F538528B1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C055823F-F909-44A3-8F20-3074B2995480}" type="pres">
      <dgm:prSet presAssocID="{DF65C5EE-9572-4C8C-A2D3-9092EA0B3B6E}" presName="hierRoot2" presStyleCnt="0">
        <dgm:presLayoutVars>
          <dgm:hierBranch val="init"/>
        </dgm:presLayoutVars>
      </dgm:prSet>
      <dgm:spPr/>
    </dgm:pt>
    <dgm:pt modelId="{BEBF94C8-DC25-4F86-80C2-DB555F65825D}" type="pres">
      <dgm:prSet presAssocID="{DF65C5EE-9572-4C8C-A2D3-9092EA0B3B6E}" presName="rootComposite" presStyleCnt="0"/>
      <dgm:spPr/>
    </dgm:pt>
    <dgm:pt modelId="{44AF1F05-96A4-48C7-86EF-4A4787DFBC00}" type="pres">
      <dgm:prSet presAssocID="{DF65C5EE-9572-4C8C-A2D3-9092EA0B3B6E}" presName="rootText" presStyleLbl="node2" presStyleIdx="1" presStyleCnt="2" custScaleX="88373" custScaleY="628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9CC02E-05E7-4DCE-B728-10F52AEF6588}" type="pres">
      <dgm:prSet presAssocID="{DF65C5EE-9572-4C8C-A2D3-9092EA0B3B6E}" presName="rootConnector" presStyleLbl="node2" presStyleIdx="1" presStyleCnt="2"/>
      <dgm:spPr/>
      <dgm:t>
        <a:bodyPr/>
        <a:lstStyle/>
        <a:p>
          <a:endParaRPr lang="en-US"/>
        </a:p>
      </dgm:t>
    </dgm:pt>
    <dgm:pt modelId="{5EB28751-6AB0-4951-AB36-E4D7F7B16D5F}" type="pres">
      <dgm:prSet presAssocID="{DF65C5EE-9572-4C8C-A2D3-9092EA0B3B6E}" presName="hierChild4" presStyleCnt="0"/>
      <dgm:spPr/>
    </dgm:pt>
    <dgm:pt modelId="{EC075F7F-DA8E-4243-8000-0E18CFE818E7}" type="pres">
      <dgm:prSet presAssocID="{DF65C5EE-9572-4C8C-A2D3-9092EA0B3B6E}" presName="hierChild5" presStyleCnt="0"/>
      <dgm:spPr/>
    </dgm:pt>
    <dgm:pt modelId="{D1886FF0-0A19-4CD0-9464-57074B6002C9}" type="pres">
      <dgm:prSet presAssocID="{74FFB356-1CB2-459C-88D3-FA8EB2C28A46}" presName="hierChild3" presStyleCnt="0"/>
      <dgm:spPr/>
    </dgm:pt>
  </dgm:ptLst>
  <dgm:cxnLst>
    <dgm:cxn modelId="{00E4D550-A09F-48FB-BDAB-A2627134D65C}" type="presOf" srcId="{9381BA08-2BEA-4616-8E3B-5E52A5B8509D}" destId="{99764BA9-B247-4BAE-9D10-48FCDD7D450E}" srcOrd="0" destOrd="0" presId="urn:microsoft.com/office/officeart/2005/8/layout/orgChart1"/>
    <dgm:cxn modelId="{7C052F80-6319-4E2D-95CB-6EC717BCDD65}" type="presOf" srcId="{9381BA08-2BEA-4616-8E3B-5E52A5B8509D}" destId="{9FCB312C-0C86-4C71-A29B-D33570385C3B}" srcOrd="1" destOrd="0" presId="urn:microsoft.com/office/officeart/2005/8/layout/orgChart1"/>
    <dgm:cxn modelId="{31DACA93-2549-4DD0-96F3-DF6DF5C60D10}" srcId="{74FFB356-1CB2-459C-88D3-FA8EB2C28A46}" destId="{9381BA08-2BEA-4616-8E3B-5E52A5B8509D}" srcOrd="0" destOrd="0" parTransId="{E7AE8FE8-B12A-493B-947C-A28E4AD8E848}" sibTransId="{6E2B9075-2182-4AA1-9DF8-D864ACFFC2D6}"/>
    <dgm:cxn modelId="{93EAF5BA-ABD3-418E-ADE4-091F233538E9}" type="presOf" srcId="{74FFB356-1CB2-459C-88D3-FA8EB2C28A46}" destId="{A6AFACE2-D0FA-4F4B-B514-83A810EE99BD}" srcOrd="1" destOrd="0" presId="urn:microsoft.com/office/officeart/2005/8/layout/orgChart1"/>
    <dgm:cxn modelId="{0C9947F5-D45F-49F9-AD10-E9B43A274C3E}" type="presOf" srcId="{74FFB356-1CB2-459C-88D3-FA8EB2C28A46}" destId="{CFE7C35E-7AAE-4B4F-A57E-FEAD19A9E6C8}" srcOrd="0" destOrd="0" presId="urn:microsoft.com/office/officeart/2005/8/layout/orgChart1"/>
    <dgm:cxn modelId="{FB405D73-1484-476E-B9A3-C223A9EDDAD5}" type="presOf" srcId="{80994409-6867-46BB-B0A7-E3F2428EB640}" destId="{D9FB9DE9-640E-4023-B30D-768BF4351D06}" srcOrd="0" destOrd="0" presId="urn:microsoft.com/office/officeart/2005/8/layout/orgChart1"/>
    <dgm:cxn modelId="{9F223210-F74D-43DC-9930-881B9489B6C5}" srcId="{80994409-6867-46BB-B0A7-E3F2428EB640}" destId="{74FFB356-1CB2-459C-88D3-FA8EB2C28A46}" srcOrd="0" destOrd="0" parTransId="{5160CCC5-C129-4660-91A6-26A16050E612}" sibTransId="{00FD1810-3B41-476F-8FA6-CD8AC416726B}"/>
    <dgm:cxn modelId="{62CFADA1-BBF9-49F2-970A-C7F8CA61CE19}" srcId="{74FFB356-1CB2-459C-88D3-FA8EB2C28A46}" destId="{DF65C5EE-9572-4C8C-A2D3-9092EA0B3B6E}" srcOrd="1" destOrd="0" parTransId="{1DD4E8B5-E50E-4A4D-B0B5-63F538528B10}" sibTransId="{8CA0D202-BB1C-43FE-A635-F51055E46671}"/>
    <dgm:cxn modelId="{2AE9D046-E2AB-458F-B24F-C7AAE7C06400}" type="presOf" srcId="{DF65C5EE-9572-4C8C-A2D3-9092EA0B3B6E}" destId="{2C9CC02E-05E7-4DCE-B728-10F52AEF6588}" srcOrd="1" destOrd="0" presId="urn:microsoft.com/office/officeart/2005/8/layout/orgChart1"/>
    <dgm:cxn modelId="{B8AF52F1-CD82-40C5-A9A1-3F0BDE76EE0D}" type="presOf" srcId="{E7AE8FE8-B12A-493B-947C-A28E4AD8E848}" destId="{3D988445-D49F-482E-B91F-0FC1E889F566}" srcOrd="0" destOrd="0" presId="urn:microsoft.com/office/officeart/2005/8/layout/orgChart1"/>
    <dgm:cxn modelId="{F1740FC8-5A23-4B65-949B-9A5AE94BFFBB}" type="presOf" srcId="{DF65C5EE-9572-4C8C-A2D3-9092EA0B3B6E}" destId="{44AF1F05-96A4-48C7-86EF-4A4787DFBC00}" srcOrd="0" destOrd="0" presId="urn:microsoft.com/office/officeart/2005/8/layout/orgChart1"/>
    <dgm:cxn modelId="{721CF4A7-CA41-40B2-A7FA-C447293DB9A7}" type="presOf" srcId="{1DD4E8B5-E50E-4A4D-B0B5-63F538528B10}" destId="{06BEBD7E-F833-4F7A-B112-531DF2AD80A1}" srcOrd="0" destOrd="0" presId="urn:microsoft.com/office/officeart/2005/8/layout/orgChart1"/>
    <dgm:cxn modelId="{2F464C52-0C82-45DE-AB55-35AB5E9B0EC9}" type="presParOf" srcId="{D9FB9DE9-640E-4023-B30D-768BF4351D06}" destId="{9EED9412-DE96-483F-8FC4-2E09FE695D40}" srcOrd="0" destOrd="0" presId="urn:microsoft.com/office/officeart/2005/8/layout/orgChart1"/>
    <dgm:cxn modelId="{126A1A69-0218-44C7-A795-B60669678424}" type="presParOf" srcId="{9EED9412-DE96-483F-8FC4-2E09FE695D40}" destId="{37EEF821-EE9A-4916-B001-B307C1B3B2A2}" srcOrd="0" destOrd="0" presId="urn:microsoft.com/office/officeart/2005/8/layout/orgChart1"/>
    <dgm:cxn modelId="{E754321E-421A-47BC-8B44-0548C2E57234}" type="presParOf" srcId="{37EEF821-EE9A-4916-B001-B307C1B3B2A2}" destId="{CFE7C35E-7AAE-4B4F-A57E-FEAD19A9E6C8}" srcOrd="0" destOrd="0" presId="urn:microsoft.com/office/officeart/2005/8/layout/orgChart1"/>
    <dgm:cxn modelId="{84C35385-102D-4227-BD95-2E7E81298E39}" type="presParOf" srcId="{37EEF821-EE9A-4916-B001-B307C1B3B2A2}" destId="{A6AFACE2-D0FA-4F4B-B514-83A810EE99BD}" srcOrd="1" destOrd="0" presId="urn:microsoft.com/office/officeart/2005/8/layout/orgChart1"/>
    <dgm:cxn modelId="{62566C40-C3E0-4567-9356-E4D51784531E}" type="presParOf" srcId="{9EED9412-DE96-483F-8FC4-2E09FE695D40}" destId="{E68B8054-664F-4A58-B535-2EFC7083B25A}" srcOrd="1" destOrd="0" presId="urn:microsoft.com/office/officeart/2005/8/layout/orgChart1"/>
    <dgm:cxn modelId="{03182016-2802-4888-9733-85D14767D988}" type="presParOf" srcId="{E68B8054-664F-4A58-B535-2EFC7083B25A}" destId="{3D988445-D49F-482E-B91F-0FC1E889F566}" srcOrd="0" destOrd="0" presId="urn:microsoft.com/office/officeart/2005/8/layout/orgChart1"/>
    <dgm:cxn modelId="{EDF8DA95-F1FE-47C6-AE49-2A418E711D1C}" type="presParOf" srcId="{E68B8054-664F-4A58-B535-2EFC7083B25A}" destId="{E2B1D754-2CE5-4497-A937-CBA70A608242}" srcOrd="1" destOrd="0" presId="urn:microsoft.com/office/officeart/2005/8/layout/orgChart1"/>
    <dgm:cxn modelId="{A7EF2EA3-B5B6-47AE-9ED1-64CB5C3AEB70}" type="presParOf" srcId="{E2B1D754-2CE5-4497-A937-CBA70A608242}" destId="{83825475-12D8-4453-A316-475FD948C8F7}" srcOrd="0" destOrd="0" presId="urn:microsoft.com/office/officeart/2005/8/layout/orgChart1"/>
    <dgm:cxn modelId="{3078E78D-F619-4AD0-85AC-96523FEC3D85}" type="presParOf" srcId="{83825475-12D8-4453-A316-475FD948C8F7}" destId="{99764BA9-B247-4BAE-9D10-48FCDD7D450E}" srcOrd="0" destOrd="0" presId="urn:microsoft.com/office/officeart/2005/8/layout/orgChart1"/>
    <dgm:cxn modelId="{06E6111F-0A1F-4A47-AB4D-FA4DE02FC3C6}" type="presParOf" srcId="{83825475-12D8-4453-A316-475FD948C8F7}" destId="{9FCB312C-0C86-4C71-A29B-D33570385C3B}" srcOrd="1" destOrd="0" presId="urn:microsoft.com/office/officeart/2005/8/layout/orgChart1"/>
    <dgm:cxn modelId="{0A68FC9C-C487-454A-8CCA-16937A6120FD}" type="presParOf" srcId="{E2B1D754-2CE5-4497-A937-CBA70A608242}" destId="{93741515-B142-4B33-8EBA-DA64CC286276}" srcOrd="1" destOrd="0" presId="urn:microsoft.com/office/officeart/2005/8/layout/orgChart1"/>
    <dgm:cxn modelId="{BD4FC59F-EC91-4135-BCA2-01A16898C054}" type="presParOf" srcId="{E2B1D754-2CE5-4497-A937-CBA70A608242}" destId="{86D93B8A-437A-462C-9C01-01507CC8861F}" srcOrd="2" destOrd="0" presId="urn:microsoft.com/office/officeart/2005/8/layout/orgChart1"/>
    <dgm:cxn modelId="{B8863BB1-C908-4F0D-8EA2-D96ECF70B501}" type="presParOf" srcId="{E68B8054-664F-4A58-B535-2EFC7083B25A}" destId="{06BEBD7E-F833-4F7A-B112-531DF2AD80A1}" srcOrd="2" destOrd="0" presId="urn:microsoft.com/office/officeart/2005/8/layout/orgChart1"/>
    <dgm:cxn modelId="{8334F552-FABA-4CFC-ABA8-01BA8B932A5D}" type="presParOf" srcId="{E68B8054-664F-4A58-B535-2EFC7083B25A}" destId="{C055823F-F909-44A3-8F20-3074B2995480}" srcOrd="3" destOrd="0" presId="urn:microsoft.com/office/officeart/2005/8/layout/orgChart1"/>
    <dgm:cxn modelId="{1115F492-79F5-4A82-9DA5-CF3B8548AD1E}" type="presParOf" srcId="{C055823F-F909-44A3-8F20-3074B2995480}" destId="{BEBF94C8-DC25-4F86-80C2-DB555F65825D}" srcOrd="0" destOrd="0" presId="urn:microsoft.com/office/officeart/2005/8/layout/orgChart1"/>
    <dgm:cxn modelId="{1F7CA93C-9F62-436A-BAF8-5F0F33CC11B9}" type="presParOf" srcId="{BEBF94C8-DC25-4F86-80C2-DB555F65825D}" destId="{44AF1F05-96A4-48C7-86EF-4A4787DFBC00}" srcOrd="0" destOrd="0" presId="urn:microsoft.com/office/officeart/2005/8/layout/orgChart1"/>
    <dgm:cxn modelId="{3E52B1D1-03F1-487E-821D-182B5A345C18}" type="presParOf" srcId="{BEBF94C8-DC25-4F86-80C2-DB555F65825D}" destId="{2C9CC02E-05E7-4DCE-B728-10F52AEF6588}" srcOrd="1" destOrd="0" presId="urn:microsoft.com/office/officeart/2005/8/layout/orgChart1"/>
    <dgm:cxn modelId="{39FB1E68-E7BD-4278-A8CB-9F858923A5B8}" type="presParOf" srcId="{C055823F-F909-44A3-8F20-3074B2995480}" destId="{5EB28751-6AB0-4951-AB36-E4D7F7B16D5F}" srcOrd="1" destOrd="0" presId="urn:microsoft.com/office/officeart/2005/8/layout/orgChart1"/>
    <dgm:cxn modelId="{3761C8FA-857A-4A08-873B-19868C5581C8}" type="presParOf" srcId="{C055823F-F909-44A3-8F20-3074B2995480}" destId="{EC075F7F-DA8E-4243-8000-0E18CFE818E7}" srcOrd="2" destOrd="0" presId="urn:microsoft.com/office/officeart/2005/8/layout/orgChart1"/>
    <dgm:cxn modelId="{8E8C9178-5C52-49E3-B81C-8579D832E4B5}" type="presParOf" srcId="{9EED9412-DE96-483F-8FC4-2E09FE695D40}" destId="{D1886FF0-0A19-4CD0-9464-57074B6002C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F0873-AAF7-4434-9F11-80D9E02D0816}" type="doc">
      <dgm:prSet loTypeId="urn:microsoft.com/office/officeart/2005/8/layout/hierarchy2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97B690-09E3-4AC8-918A-DD4545E993C7}">
      <dgm:prSet phldrT="[Text]" custT="1"/>
      <dgm:spPr/>
      <dgm:t>
        <a:bodyPr/>
        <a:lstStyle/>
        <a:p>
          <a:r>
            <a:rPr lang="bn-BD" sz="2000" b="0" dirty="0" smtClean="0"/>
            <a:t>প্লাস্টিড</a:t>
          </a:r>
          <a:endParaRPr lang="en-US" sz="2000" b="0" dirty="0"/>
        </a:p>
      </dgm:t>
    </dgm:pt>
    <dgm:pt modelId="{6DC265F3-F032-4BC4-A944-3FE67D7E9647}" type="parTrans" cxnId="{084BECFA-14FF-49EF-8012-521DAC0883C7}">
      <dgm:prSet/>
      <dgm:spPr/>
      <dgm:t>
        <a:bodyPr/>
        <a:lstStyle/>
        <a:p>
          <a:endParaRPr lang="en-US" sz="2000" b="0"/>
        </a:p>
      </dgm:t>
    </dgm:pt>
    <dgm:pt modelId="{983B8CAE-3A60-46F4-92E6-3E5201D96CB4}" type="sibTrans" cxnId="{084BECFA-14FF-49EF-8012-521DAC0883C7}">
      <dgm:prSet/>
      <dgm:spPr/>
      <dgm:t>
        <a:bodyPr/>
        <a:lstStyle/>
        <a:p>
          <a:endParaRPr lang="en-US" sz="2000" b="0"/>
        </a:p>
      </dgm:t>
    </dgm:pt>
    <dgm:pt modelId="{BD0A6BBA-7884-4564-BB0A-0578594356D1}">
      <dgm:prSet phldrT="[Text]" custT="1"/>
      <dgm:spPr/>
      <dgm:t>
        <a:bodyPr/>
        <a:lstStyle/>
        <a:p>
          <a:r>
            <a:rPr lang="bn-BD" sz="2000" b="0" dirty="0" smtClean="0"/>
            <a:t>ক্রমোপ্লাস্টিড</a:t>
          </a:r>
          <a:endParaRPr lang="en-US" sz="2000" b="0" dirty="0"/>
        </a:p>
      </dgm:t>
    </dgm:pt>
    <dgm:pt modelId="{936E2964-49D6-423B-BED1-8427EBF64BD0}" type="parTrans" cxnId="{8A7C6BA1-1106-497D-ACC0-219329A2E686}">
      <dgm:prSet custT="1"/>
      <dgm:spPr/>
      <dgm:t>
        <a:bodyPr/>
        <a:lstStyle/>
        <a:p>
          <a:endParaRPr lang="en-US" sz="2000" b="0"/>
        </a:p>
      </dgm:t>
    </dgm:pt>
    <dgm:pt modelId="{16DB30B6-125C-415E-A849-B34BB5EDDCAA}" type="sibTrans" cxnId="{8A7C6BA1-1106-497D-ACC0-219329A2E686}">
      <dgm:prSet/>
      <dgm:spPr/>
      <dgm:t>
        <a:bodyPr/>
        <a:lstStyle/>
        <a:p>
          <a:endParaRPr lang="en-US" sz="2000" b="0"/>
        </a:p>
      </dgm:t>
    </dgm:pt>
    <dgm:pt modelId="{E3AFB5D6-1B49-43D3-BDB4-DC4B06C98BDB}">
      <dgm:prSet phldrT="[Text]" custT="1"/>
      <dgm:spPr/>
      <dgm:t>
        <a:bodyPr/>
        <a:lstStyle/>
        <a:p>
          <a:r>
            <a:rPr lang="bn-BD" sz="2000" b="0" dirty="0" smtClean="0"/>
            <a:t>ক্লোরোপ্লাস্ট</a:t>
          </a:r>
          <a:endParaRPr lang="en-US" sz="2000" b="0" dirty="0"/>
        </a:p>
      </dgm:t>
    </dgm:pt>
    <dgm:pt modelId="{C3CC9530-B492-43B0-A130-3601E0933646}" type="parTrans" cxnId="{9836B85E-8C5C-456E-A53B-BC2ECCA8C46D}">
      <dgm:prSet custT="1"/>
      <dgm:spPr/>
      <dgm:t>
        <a:bodyPr/>
        <a:lstStyle/>
        <a:p>
          <a:endParaRPr lang="en-US" sz="2000" b="0"/>
        </a:p>
      </dgm:t>
    </dgm:pt>
    <dgm:pt modelId="{BEE75E4B-BB0D-40A4-84F0-D11C550541D5}" type="sibTrans" cxnId="{9836B85E-8C5C-456E-A53B-BC2ECCA8C46D}">
      <dgm:prSet/>
      <dgm:spPr/>
      <dgm:t>
        <a:bodyPr/>
        <a:lstStyle/>
        <a:p>
          <a:endParaRPr lang="en-US" sz="2000" b="0"/>
        </a:p>
      </dgm:t>
    </dgm:pt>
    <dgm:pt modelId="{F35B163E-BC9F-4788-A51D-2D8810D7D8C2}">
      <dgm:prSet phldrT="[Text]" custT="1"/>
      <dgm:spPr/>
      <dgm:t>
        <a:bodyPr/>
        <a:lstStyle/>
        <a:p>
          <a:r>
            <a:rPr lang="bn-BD" sz="2000" b="0" dirty="0" smtClean="0"/>
            <a:t>ক্রমোপ্লাস্ট</a:t>
          </a:r>
          <a:endParaRPr lang="en-US" sz="2000" b="0" dirty="0"/>
        </a:p>
      </dgm:t>
    </dgm:pt>
    <dgm:pt modelId="{D4F6C5F4-7F8C-43BE-A4F3-92164AAAB4BB}" type="parTrans" cxnId="{7A972315-3234-4077-A21F-CED7D6EE66C5}">
      <dgm:prSet custT="1"/>
      <dgm:spPr/>
      <dgm:t>
        <a:bodyPr/>
        <a:lstStyle/>
        <a:p>
          <a:endParaRPr lang="en-US" sz="2000" b="0"/>
        </a:p>
      </dgm:t>
    </dgm:pt>
    <dgm:pt modelId="{3F1EF08E-F418-4C41-B21A-922A646A56E7}" type="sibTrans" cxnId="{7A972315-3234-4077-A21F-CED7D6EE66C5}">
      <dgm:prSet/>
      <dgm:spPr/>
      <dgm:t>
        <a:bodyPr/>
        <a:lstStyle/>
        <a:p>
          <a:endParaRPr lang="en-US" sz="2000" b="0"/>
        </a:p>
      </dgm:t>
    </dgm:pt>
    <dgm:pt modelId="{49A88A45-72D8-4390-95B1-915D06B68339}">
      <dgm:prSet phldrT="[Text]" custT="1"/>
      <dgm:spPr/>
      <dgm:t>
        <a:bodyPr/>
        <a:lstStyle/>
        <a:p>
          <a:r>
            <a:rPr lang="bn-BD" sz="2000" b="0" dirty="0" smtClean="0"/>
            <a:t>লিউকোপ্লাস্টিড</a:t>
          </a:r>
          <a:endParaRPr lang="en-US" sz="2000" b="0" dirty="0"/>
        </a:p>
      </dgm:t>
    </dgm:pt>
    <dgm:pt modelId="{71EC8E9C-69FF-4A0C-A4AB-0A21456F118B}" type="parTrans" cxnId="{EDD233A7-30CE-43BC-8958-2B725DBC3FDC}">
      <dgm:prSet custT="1"/>
      <dgm:spPr/>
      <dgm:t>
        <a:bodyPr/>
        <a:lstStyle/>
        <a:p>
          <a:endParaRPr lang="en-US" sz="2000" b="0"/>
        </a:p>
      </dgm:t>
    </dgm:pt>
    <dgm:pt modelId="{7FDF5071-F078-4D10-BD02-4C46E08AAA2B}" type="sibTrans" cxnId="{EDD233A7-30CE-43BC-8958-2B725DBC3FDC}">
      <dgm:prSet/>
      <dgm:spPr/>
      <dgm:t>
        <a:bodyPr/>
        <a:lstStyle/>
        <a:p>
          <a:endParaRPr lang="en-US" sz="2000" b="0"/>
        </a:p>
      </dgm:t>
    </dgm:pt>
    <dgm:pt modelId="{C3ECE4C7-0874-4902-B9C5-DB048730AB6B}" type="pres">
      <dgm:prSet presAssocID="{786F0873-AAF7-4434-9F11-80D9E02D08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40587A-F2E9-40FE-B485-49D4A467F3A8}" type="pres">
      <dgm:prSet presAssocID="{6E97B690-09E3-4AC8-918A-DD4545E993C7}" presName="root1" presStyleCnt="0"/>
      <dgm:spPr/>
    </dgm:pt>
    <dgm:pt modelId="{E9806011-DA53-4959-8943-F54EE600A94D}" type="pres">
      <dgm:prSet presAssocID="{6E97B690-09E3-4AC8-918A-DD4545E993C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28BFC0-6437-46A1-8F57-AC38D2598507}" type="pres">
      <dgm:prSet presAssocID="{6E97B690-09E3-4AC8-918A-DD4545E993C7}" presName="level2hierChild" presStyleCnt="0"/>
      <dgm:spPr/>
    </dgm:pt>
    <dgm:pt modelId="{4BA560F0-E803-47A1-A030-144EED986504}" type="pres">
      <dgm:prSet presAssocID="{936E2964-49D6-423B-BED1-8427EBF64BD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3468D76-D602-4176-B7C2-03C88D373891}" type="pres">
      <dgm:prSet presAssocID="{936E2964-49D6-423B-BED1-8427EBF64BD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11E4F6D-EE04-46FF-BD10-DA47A1F166C9}" type="pres">
      <dgm:prSet presAssocID="{BD0A6BBA-7884-4564-BB0A-0578594356D1}" presName="root2" presStyleCnt="0"/>
      <dgm:spPr/>
    </dgm:pt>
    <dgm:pt modelId="{469AAD26-7F0F-4BEB-9239-31E8A22F868B}" type="pres">
      <dgm:prSet presAssocID="{BD0A6BBA-7884-4564-BB0A-0578594356D1}" presName="LevelTwoTextNode" presStyleLbl="node2" presStyleIdx="0" presStyleCnt="2" custLinFactNeighborY="-65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882B87-8CCD-4EB5-888F-D18F0B4843B1}" type="pres">
      <dgm:prSet presAssocID="{BD0A6BBA-7884-4564-BB0A-0578594356D1}" presName="level3hierChild" presStyleCnt="0"/>
      <dgm:spPr/>
    </dgm:pt>
    <dgm:pt modelId="{1E498590-10F2-49B6-9AB1-3A6E120E634D}" type="pres">
      <dgm:prSet presAssocID="{C3CC9530-B492-43B0-A130-3601E0933646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96A4CC5C-87AB-4EF7-BEDD-3E7549087EC3}" type="pres">
      <dgm:prSet presAssocID="{C3CC9530-B492-43B0-A130-3601E0933646}" presName="connTx" presStyleLbl="parChTrans1D3" presStyleIdx="0" presStyleCnt="2"/>
      <dgm:spPr/>
      <dgm:t>
        <a:bodyPr/>
        <a:lstStyle/>
        <a:p>
          <a:endParaRPr lang="en-US"/>
        </a:p>
      </dgm:t>
    </dgm:pt>
    <dgm:pt modelId="{CD11A9C7-CB5D-4439-95CB-94ABC715D26F}" type="pres">
      <dgm:prSet presAssocID="{E3AFB5D6-1B49-43D3-BDB4-DC4B06C98BDB}" presName="root2" presStyleCnt="0"/>
      <dgm:spPr/>
    </dgm:pt>
    <dgm:pt modelId="{BA830B98-D75C-4D65-A1EC-F494EB58400B}" type="pres">
      <dgm:prSet presAssocID="{E3AFB5D6-1B49-43D3-BDB4-DC4B06C98BDB}" presName="LevelTwoTextNode" presStyleLbl="node3" presStyleIdx="0" presStyleCnt="2" custLinFactY="-1919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79CED3-EA5F-4F0D-AE23-1D8BB23ECC6F}" type="pres">
      <dgm:prSet presAssocID="{E3AFB5D6-1B49-43D3-BDB4-DC4B06C98BDB}" presName="level3hierChild" presStyleCnt="0"/>
      <dgm:spPr/>
    </dgm:pt>
    <dgm:pt modelId="{8A230A3D-222F-42BC-86D6-93D33B52D96F}" type="pres">
      <dgm:prSet presAssocID="{D4F6C5F4-7F8C-43BE-A4F3-92164AAAB4BB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7EF93484-CAE0-4295-9705-0D0673C846B9}" type="pres">
      <dgm:prSet presAssocID="{D4F6C5F4-7F8C-43BE-A4F3-92164AAAB4BB}" presName="connTx" presStyleLbl="parChTrans1D3" presStyleIdx="1" presStyleCnt="2"/>
      <dgm:spPr/>
      <dgm:t>
        <a:bodyPr/>
        <a:lstStyle/>
        <a:p>
          <a:endParaRPr lang="en-US"/>
        </a:p>
      </dgm:t>
    </dgm:pt>
    <dgm:pt modelId="{A70388E3-5499-4FE2-B900-AB98B56D53F7}" type="pres">
      <dgm:prSet presAssocID="{F35B163E-BC9F-4788-A51D-2D8810D7D8C2}" presName="root2" presStyleCnt="0"/>
      <dgm:spPr/>
    </dgm:pt>
    <dgm:pt modelId="{280ABBDA-D187-4620-8AC2-061FCCE8C23B}" type="pres">
      <dgm:prSet presAssocID="{F35B163E-BC9F-4788-A51D-2D8810D7D8C2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461B52-18BD-4B68-B791-6BC2F1FF437D}" type="pres">
      <dgm:prSet presAssocID="{F35B163E-BC9F-4788-A51D-2D8810D7D8C2}" presName="level3hierChild" presStyleCnt="0"/>
      <dgm:spPr/>
    </dgm:pt>
    <dgm:pt modelId="{086143E0-7E0B-4417-8BF3-9C7F18C8C749}" type="pres">
      <dgm:prSet presAssocID="{71EC8E9C-69FF-4A0C-A4AB-0A21456F118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4EA9075-8C8F-46A9-9A53-F956ED3F5CD1}" type="pres">
      <dgm:prSet presAssocID="{71EC8E9C-69FF-4A0C-A4AB-0A21456F118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F24CDE5-8492-4EFE-9C51-71CD3ADEBE8A}" type="pres">
      <dgm:prSet presAssocID="{49A88A45-72D8-4390-95B1-915D06B68339}" presName="root2" presStyleCnt="0"/>
      <dgm:spPr/>
    </dgm:pt>
    <dgm:pt modelId="{164D08E0-07B3-4FFF-A61D-D9D499D17605}" type="pres">
      <dgm:prSet presAssocID="{49A88A45-72D8-4390-95B1-915D06B68339}" presName="LevelTwoTextNode" presStyleLbl="node2" presStyleIdx="1" presStyleCnt="2" custScaleX="115759" custLinFactNeighborY="95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7CAA7A-18E1-42A4-9F22-7BF8B86D963D}" type="pres">
      <dgm:prSet presAssocID="{49A88A45-72D8-4390-95B1-915D06B68339}" presName="level3hierChild" presStyleCnt="0"/>
      <dgm:spPr/>
    </dgm:pt>
  </dgm:ptLst>
  <dgm:cxnLst>
    <dgm:cxn modelId="{EDD233A7-30CE-43BC-8958-2B725DBC3FDC}" srcId="{6E97B690-09E3-4AC8-918A-DD4545E993C7}" destId="{49A88A45-72D8-4390-95B1-915D06B68339}" srcOrd="1" destOrd="0" parTransId="{71EC8E9C-69FF-4A0C-A4AB-0A21456F118B}" sibTransId="{7FDF5071-F078-4D10-BD02-4C46E08AAA2B}"/>
    <dgm:cxn modelId="{7A972315-3234-4077-A21F-CED7D6EE66C5}" srcId="{BD0A6BBA-7884-4564-BB0A-0578594356D1}" destId="{F35B163E-BC9F-4788-A51D-2D8810D7D8C2}" srcOrd="1" destOrd="0" parTransId="{D4F6C5F4-7F8C-43BE-A4F3-92164AAAB4BB}" sibTransId="{3F1EF08E-F418-4C41-B21A-922A646A56E7}"/>
    <dgm:cxn modelId="{A12151C2-8604-4641-A473-B490177D93FF}" type="presOf" srcId="{D4F6C5F4-7F8C-43BE-A4F3-92164AAAB4BB}" destId="{8A230A3D-222F-42BC-86D6-93D33B52D96F}" srcOrd="0" destOrd="0" presId="urn:microsoft.com/office/officeart/2005/8/layout/hierarchy2"/>
    <dgm:cxn modelId="{084BECFA-14FF-49EF-8012-521DAC0883C7}" srcId="{786F0873-AAF7-4434-9F11-80D9E02D0816}" destId="{6E97B690-09E3-4AC8-918A-DD4545E993C7}" srcOrd="0" destOrd="0" parTransId="{6DC265F3-F032-4BC4-A944-3FE67D7E9647}" sibTransId="{983B8CAE-3A60-46F4-92E6-3E5201D96CB4}"/>
    <dgm:cxn modelId="{9836B85E-8C5C-456E-A53B-BC2ECCA8C46D}" srcId="{BD0A6BBA-7884-4564-BB0A-0578594356D1}" destId="{E3AFB5D6-1B49-43D3-BDB4-DC4B06C98BDB}" srcOrd="0" destOrd="0" parTransId="{C3CC9530-B492-43B0-A130-3601E0933646}" sibTransId="{BEE75E4B-BB0D-40A4-84F0-D11C550541D5}"/>
    <dgm:cxn modelId="{DE6CAEB3-0B6D-404F-9B0D-F00E2E9B3034}" type="presOf" srcId="{F35B163E-BC9F-4788-A51D-2D8810D7D8C2}" destId="{280ABBDA-D187-4620-8AC2-061FCCE8C23B}" srcOrd="0" destOrd="0" presId="urn:microsoft.com/office/officeart/2005/8/layout/hierarchy2"/>
    <dgm:cxn modelId="{85B0B82A-CBCD-4B80-B80D-577459B84623}" type="presOf" srcId="{49A88A45-72D8-4390-95B1-915D06B68339}" destId="{164D08E0-07B3-4FFF-A61D-D9D499D17605}" srcOrd="0" destOrd="0" presId="urn:microsoft.com/office/officeart/2005/8/layout/hierarchy2"/>
    <dgm:cxn modelId="{6387526E-9442-49CA-A372-671723FE01BE}" type="presOf" srcId="{786F0873-AAF7-4434-9F11-80D9E02D0816}" destId="{C3ECE4C7-0874-4902-B9C5-DB048730AB6B}" srcOrd="0" destOrd="0" presId="urn:microsoft.com/office/officeart/2005/8/layout/hierarchy2"/>
    <dgm:cxn modelId="{032C4F00-4FCD-4A48-8EB3-B370B3ABB751}" type="presOf" srcId="{936E2964-49D6-423B-BED1-8427EBF64BD0}" destId="{4BA560F0-E803-47A1-A030-144EED986504}" srcOrd="0" destOrd="0" presId="urn:microsoft.com/office/officeart/2005/8/layout/hierarchy2"/>
    <dgm:cxn modelId="{C3FC289B-9805-418B-9972-463D9746CD01}" type="presOf" srcId="{BD0A6BBA-7884-4564-BB0A-0578594356D1}" destId="{469AAD26-7F0F-4BEB-9239-31E8A22F868B}" srcOrd="0" destOrd="0" presId="urn:microsoft.com/office/officeart/2005/8/layout/hierarchy2"/>
    <dgm:cxn modelId="{FBFDE408-E9E2-4A74-B6B4-CC67DFF17E8C}" type="presOf" srcId="{C3CC9530-B492-43B0-A130-3601E0933646}" destId="{1E498590-10F2-49B6-9AB1-3A6E120E634D}" srcOrd="0" destOrd="0" presId="urn:microsoft.com/office/officeart/2005/8/layout/hierarchy2"/>
    <dgm:cxn modelId="{A4531CDB-56E9-42C4-8B52-7646F9F8ED9F}" type="presOf" srcId="{936E2964-49D6-423B-BED1-8427EBF64BD0}" destId="{F3468D76-D602-4176-B7C2-03C88D373891}" srcOrd="1" destOrd="0" presId="urn:microsoft.com/office/officeart/2005/8/layout/hierarchy2"/>
    <dgm:cxn modelId="{77363741-A3AA-4CF7-BAE5-0E318B5FEFA4}" type="presOf" srcId="{D4F6C5F4-7F8C-43BE-A4F3-92164AAAB4BB}" destId="{7EF93484-CAE0-4295-9705-0D0673C846B9}" srcOrd="1" destOrd="0" presId="urn:microsoft.com/office/officeart/2005/8/layout/hierarchy2"/>
    <dgm:cxn modelId="{C4041EA2-EB96-48C6-8526-C1CB0CDA8802}" type="presOf" srcId="{C3CC9530-B492-43B0-A130-3601E0933646}" destId="{96A4CC5C-87AB-4EF7-BEDD-3E7549087EC3}" srcOrd="1" destOrd="0" presId="urn:microsoft.com/office/officeart/2005/8/layout/hierarchy2"/>
    <dgm:cxn modelId="{8D3D036B-98A4-4554-8D26-28E90D089C35}" type="presOf" srcId="{6E97B690-09E3-4AC8-918A-DD4545E993C7}" destId="{E9806011-DA53-4959-8943-F54EE600A94D}" srcOrd="0" destOrd="0" presId="urn:microsoft.com/office/officeart/2005/8/layout/hierarchy2"/>
    <dgm:cxn modelId="{7D2EE715-828C-4C8D-8F50-E9DBB6D77979}" type="presOf" srcId="{71EC8E9C-69FF-4A0C-A4AB-0A21456F118B}" destId="{64EA9075-8C8F-46A9-9A53-F956ED3F5CD1}" srcOrd="1" destOrd="0" presId="urn:microsoft.com/office/officeart/2005/8/layout/hierarchy2"/>
    <dgm:cxn modelId="{BDDA93E1-4FC8-4797-8A1C-D60FECAF0AF5}" type="presOf" srcId="{E3AFB5D6-1B49-43D3-BDB4-DC4B06C98BDB}" destId="{BA830B98-D75C-4D65-A1EC-F494EB58400B}" srcOrd="0" destOrd="0" presId="urn:microsoft.com/office/officeart/2005/8/layout/hierarchy2"/>
    <dgm:cxn modelId="{8A7C6BA1-1106-497D-ACC0-219329A2E686}" srcId="{6E97B690-09E3-4AC8-918A-DD4545E993C7}" destId="{BD0A6BBA-7884-4564-BB0A-0578594356D1}" srcOrd="0" destOrd="0" parTransId="{936E2964-49D6-423B-BED1-8427EBF64BD0}" sibTransId="{16DB30B6-125C-415E-A849-B34BB5EDDCAA}"/>
    <dgm:cxn modelId="{96A9CA39-26A4-4559-B0F7-9BEBBA2D2605}" type="presOf" srcId="{71EC8E9C-69FF-4A0C-A4AB-0A21456F118B}" destId="{086143E0-7E0B-4417-8BF3-9C7F18C8C749}" srcOrd="0" destOrd="0" presId="urn:microsoft.com/office/officeart/2005/8/layout/hierarchy2"/>
    <dgm:cxn modelId="{13DFC7CD-DEE5-4545-B7E3-268F48611BD4}" type="presParOf" srcId="{C3ECE4C7-0874-4902-B9C5-DB048730AB6B}" destId="{BC40587A-F2E9-40FE-B485-49D4A467F3A8}" srcOrd="0" destOrd="0" presId="urn:microsoft.com/office/officeart/2005/8/layout/hierarchy2"/>
    <dgm:cxn modelId="{CD29FB29-51BE-4D42-9795-7C6C10BE8BA0}" type="presParOf" srcId="{BC40587A-F2E9-40FE-B485-49D4A467F3A8}" destId="{E9806011-DA53-4959-8943-F54EE600A94D}" srcOrd="0" destOrd="0" presId="urn:microsoft.com/office/officeart/2005/8/layout/hierarchy2"/>
    <dgm:cxn modelId="{22EF9FF3-14BE-4903-9081-E1B5270371B9}" type="presParOf" srcId="{BC40587A-F2E9-40FE-B485-49D4A467F3A8}" destId="{2228BFC0-6437-46A1-8F57-AC38D2598507}" srcOrd="1" destOrd="0" presId="urn:microsoft.com/office/officeart/2005/8/layout/hierarchy2"/>
    <dgm:cxn modelId="{49C951FE-FACC-478A-857D-E2F4C9F93C50}" type="presParOf" srcId="{2228BFC0-6437-46A1-8F57-AC38D2598507}" destId="{4BA560F0-E803-47A1-A030-144EED986504}" srcOrd="0" destOrd="0" presId="urn:microsoft.com/office/officeart/2005/8/layout/hierarchy2"/>
    <dgm:cxn modelId="{DA9FB922-6A62-4AA0-ABC1-0A1958E1B109}" type="presParOf" srcId="{4BA560F0-E803-47A1-A030-144EED986504}" destId="{F3468D76-D602-4176-B7C2-03C88D373891}" srcOrd="0" destOrd="0" presId="urn:microsoft.com/office/officeart/2005/8/layout/hierarchy2"/>
    <dgm:cxn modelId="{BD4C8D63-5BAE-4903-AD62-B7F97DBB2626}" type="presParOf" srcId="{2228BFC0-6437-46A1-8F57-AC38D2598507}" destId="{311E4F6D-EE04-46FF-BD10-DA47A1F166C9}" srcOrd="1" destOrd="0" presId="urn:microsoft.com/office/officeart/2005/8/layout/hierarchy2"/>
    <dgm:cxn modelId="{4B8E2EA1-5E2D-406B-9C08-1197E6FF06D5}" type="presParOf" srcId="{311E4F6D-EE04-46FF-BD10-DA47A1F166C9}" destId="{469AAD26-7F0F-4BEB-9239-31E8A22F868B}" srcOrd="0" destOrd="0" presId="urn:microsoft.com/office/officeart/2005/8/layout/hierarchy2"/>
    <dgm:cxn modelId="{2D89C2D3-17D3-40C4-AFA4-69853C86704F}" type="presParOf" srcId="{311E4F6D-EE04-46FF-BD10-DA47A1F166C9}" destId="{F2882B87-8CCD-4EB5-888F-D18F0B4843B1}" srcOrd="1" destOrd="0" presId="urn:microsoft.com/office/officeart/2005/8/layout/hierarchy2"/>
    <dgm:cxn modelId="{6209EF81-D45B-45C7-ABC3-84E422E9F80C}" type="presParOf" srcId="{F2882B87-8CCD-4EB5-888F-D18F0B4843B1}" destId="{1E498590-10F2-49B6-9AB1-3A6E120E634D}" srcOrd="0" destOrd="0" presId="urn:microsoft.com/office/officeart/2005/8/layout/hierarchy2"/>
    <dgm:cxn modelId="{82857119-C7D0-483D-A588-06E6F696B617}" type="presParOf" srcId="{1E498590-10F2-49B6-9AB1-3A6E120E634D}" destId="{96A4CC5C-87AB-4EF7-BEDD-3E7549087EC3}" srcOrd="0" destOrd="0" presId="urn:microsoft.com/office/officeart/2005/8/layout/hierarchy2"/>
    <dgm:cxn modelId="{64181FB0-56A0-4011-834B-2838CCC483C2}" type="presParOf" srcId="{F2882B87-8CCD-4EB5-888F-D18F0B4843B1}" destId="{CD11A9C7-CB5D-4439-95CB-94ABC715D26F}" srcOrd="1" destOrd="0" presId="urn:microsoft.com/office/officeart/2005/8/layout/hierarchy2"/>
    <dgm:cxn modelId="{28F99C5D-0525-44E6-A1D9-B1EA5C2F1175}" type="presParOf" srcId="{CD11A9C7-CB5D-4439-95CB-94ABC715D26F}" destId="{BA830B98-D75C-4D65-A1EC-F494EB58400B}" srcOrd="0" destOrd="0" presId="urn:microsoft.com/office/officeart/2005/8/layout/hierarchy2"/>
    <dgm:cxn modelId="{9294542F-B3A2-42A2-AD0E-7CAC8036534B}" type="presParOf" srcId="{CD11A9C7-CB5D-4439-95CB-94ABC715D26F}" destId="{B279CED3-EA5F-4F0D-AE23-1D8BB23ECC6F}" srcOrd="1" destOrd="0" presId="urn:microsoft.com/office/officeart/2005/8/layout/hierarchy2"/>
    <dgm:cxn modelId="{BA8CBEDF-57F0-4B41-B08F-597B7639AC43}" type="presParOf" srcId="{F2882B87-8CCD-4EB5-888F-D18F0B4843B1}" destId="{8A230A3D-222F-42BC-86D6-93D33B52D96F}" srcOrd="2" destOrd="0" presId="urn:microsoft.com/office/officeart/2005/8/layout/hierarchy2"/>
    <dgm:cxn modelId="{72C8FA6A-D171-42D1-8226-688FC18CB8AA}" type="presParOf" srcId="{8A230A3D-222F-42BC-86D6-93D33B52D96F}" destId="{7EF93484-CAE0-4295-9705-0D0673C846B9}" srcOrd="0" destOrd="0" presId="urn:microsoft.com/office/officeart/2005/8/layout/hierarchy2"/>
    <dgm:cxn modelId="{FF726812-488E-4331-B288-D43B713E68DF}" type="presParOf" srcId="{F2882B87-8CCD-4EB5-888F-D18F0B4843B1}" destId="{A70388E3-5499-4FE2-B900-AB98B56D53F7}" srcOrd="3" destOrd="0" presId="urn:microsoft.com/office/officeart/2005/8/layout/hierarchy2"/>
    <dgm:cxn modelId="{69ACE089-32EC-4E9A-BE06-470728E1C918}" type="presParOf" srcId="{A70388E3-5499-4FE2-B900-AB98B56D53F7}" destId="{280ABBDA-D187-4620-8AC2-061FCCE8C23B}" srcOrd="0" destOrd="0" presId="urn:microsoft.com/office/officeart/2005/8/layout/hierarchy2"/>
    <dgm:cxn modelId="{26571E45-8F2C-4EF8-BB61-0CF52EF8B255}" type="presParOf" srcId="{A70388E3-5499-4FE2-B900-AB98B56D53F7}" destId="{A2461B52-18BD-4B68-B791-6BC2F1FF437D}" srcOrd="1" destOrd="0" presId="urn:microsoft.com/office/officeart/2005/8/layout/hierarchy2"/>
    <dgm:cxn modelId="{8905CDEF-7072-480B-8C1D-850C7330DECD}" type="presParOf" srcId="{2228BFC0-6437-46A1-8F57-AC38D2598507}" destId="{086143E0-7E0B-4417-8BF3-9C7F18C8C749}" srcOrd="2" destOrd="0" presId="urn:microsoft.com/office/officeart/2005/8/layout/hierarchy2"/>
    <dgm:cxn modelId="{8C2F2A09-3C12-4410-8B0D-81FA21DD4B26}" type="presParOf" srcId="{086143E0-7E0B-4417-8BF3-9C7F18C8C749}" destId="{64EA9075-8C8F-46A9-9A53-F956ED3F5CD1}" srcOrd="0" destOrd="0" presId="urn:microsoft.com/office/officeart/2005/8/layout/hierarchy2"/>
    <dgm:cxn modelId="{0E7FBD63-4731-4163-83F1-4DCE98811B89}" type="presParOf" srcId="{2228BFC0-6437-46A1-8F57-AC38D2598507}" destId="{9F24CDE5-8492-4EFE-9C51-71CD3ADEBE8A}" srcOrd="3" destOrd="0" presId="urn:microsoft.com/office/officeart/2005/8/layout/hierarchy2"/>
    <dgm:cxn modelId="{61A31C13-ED47-41C2-91E5-40A703535553}" type="presParOf" srcId="{9F24CDE5-8492-4EFE-9C51-71CD3ADEBE8A}" destId="{164D08E0-07B3-4FFF-A61D-D9D499D17605}" srcOrd="0" destOrd="0" presId="urn:microsoft.com/office/officeart/2005/8/layout/hierarchy2"/>
    <dgm:cxn modelId="{E1093CD6-8042-4969-BF8C-023E342D950A}" type="presParOf" srcId="{9F24CDE5-8492-4EFE-9C51-71CD3ADEBE8A}" destId="{357CAA7A-18E1-42A4-9F22-7BF8B86D96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EBD7E-F833-4F7A-B112-531DF2AD80A1}">
      <dsp:nvSpPr>
        <dsp:cNvPr id="0" name=""/>
        <dsp:cNvSpPr/>
      </dsp:nvSpPr>
      <dsp:spPr>
        <a:xfrm>
          <a:off x="2537048" y="865588"/>
          <a:ext cx="1392716" cy="870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322"/>
              </a:lnTo>
              <a:lnTo>
                <a:pt x="1392716" y="609322"/>
              </a:lnTo>
              <a:lnTo>
                <a:pt x="1392716" y="870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88445-D49F-482E-B91F-0FC1E889F566}">
      <dsp:nvSpPr>
        <dsp:cNvPr id="0" name=""/>
        <dsp:cNvSpPr/>
      </dsp:nvSpPr>
      <dsp:spPr>
        <a:xfrm>
          <a:off x="1156575" y="865588"/>
          <a:ext cx="1380473" cy="870067"/>
        </a:xfrm>
        <a:custGeom>
          <a:avLst/>
          <a:gdLst/>
          <a:ahLst/>
          <a:cxnLst/>
          <a:rect l="0" t="0" r="0" b="0"/>
          <a:pathLst>
            <a:path>
              <a:moveTo>
                <a:pt x="1380473" y="0"/>
              </a:moveTo>
              <a:lnTo>
                <a:pt x="1380473" y="609322"/>
              </a:lnTo>
              <a:lnTo>
                <a:pt x="0" y="609322"/>
              </a:lnTo>
              <a:lnTo>
                <a:pt x="0" y="870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7C35E-7AAE-4B4F-A57E-FEAD19A9E6C8}">
      <dsp:nvSpPr>
        <dsp:cNvPr id="0" name=""/>
        <dsp:cNvSpPr/>
      </dsp:nvSpPr>
      <dsp:spPr>
        <a:xfrm>
          <a:off x="1295403" y="0"/>
          <a:ext cx="2483290" cy="865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/>
            <a:t>কোষ</a:t>
          </a:r>
          <a:endParaRPr lang="en-US" sz="4000" kern="1200" dirty="0"/>
        </a:p>
      </dsp:txBody>
      <dsp:txXfrm>
        <a:off x="1295403" y="0"/>
        <a:ext cx="2483290" cy="865588"/>
      </dsp:txXfrm>
    </dsp:sp>
    <dsp:sp modelId="{99764BA9-B247-4BAE-9D10-48FCDD7D450E}">
      <dsp:nvSpPr>
        <dsp:cNvPr id="0" name=""/>
        <dsp:cNvSpPr/>
      </dsp:nvSpPr>
      <dsp:spPr>
        <a:xfrm>
          <a:off x="2155" y="1735655"/>
          <a:ext cx="2308839" cy="731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/>
            <a:t>আদিকোষ </a:t>
          </a:r>
          <a:endParaRPr lang="en-US" sz="4000" kern="1200" dirty="0"/>
        </a:p>
      </dsp:txBody>
      <dsp:txXfrm>
        <a:off x="2155" y="1735655"/>
        <a:ext cx="2308839" cy="731515"/>
      </dsp:txXfrm>
    </dsp:sp>
    <dsp:sp modelId="{44AF1F05-96A4-48C7-86EF-4A4787DFBC00}">
      <dsp:nvSpPr>
        <dsp:cNvPr id="0" name=""/>
        <dsp:cNvSpPr/>
      </dsp:nvSpPr>
      <dsp:spPr>
        <a:xfrm>
          <a:off x="2832485" y="1735655"/>
          <a:ext cx="2194558" cy="780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/>
            <a:t>প্রকৃতকোষ </a:t>
          </a:r>
          <a:endParaRPr lang="en-US" sz="4000" kern="1200" dirty="0"/>
        </a:p>
      </dsp:txBody>
      <dsp:txXfrm>
        <a:off x="2832485" y="1735655"/>
        <a:ext cx="2194558" cy="780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06011-DA53-4959-8943-F54EE600A94D}">
      <dsp:nvSpPr>
        <dsp:cNvPr id="0" name=""/>
        <dsp:cNvSpPr/>
      </dsp:nvSpPr>
      <dsp:spPr>
        <a:xfrm>
          <a:off x="4093" y="1509498"/>
          <a:ext cx="1092719" cy="546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/>
            <a:t>প্লাস্টিড</a:t>
          </a:r>
          <a:endParaRPr lang="en-US" sz="2000" b="0" kern="1200" dirty="0"/>
        </a:p>
      </dsp:txBody>
      <dsp:txXfrm>
        <a:off x="20095" y="1525500"/>
        <a:ext cx="1060715" cy="514355"/>
      </dsp:txXfrm>
    </dsp:sp>
    <dsp:sp modelId="{4BA560F0-E803-47A1-A030-144EED986504}">
      <dsp:nvSpPr>
        <dsp:cNvPr id="0" name=""/>
        <dsp:cNvSpPr/>
      </dsp:nvSpPr>
      <dsp:spPr>
        <a:xfrm rot="18185907">
          <a:off x="915151" y="1432288"/>
          <a:ext cx="800410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800410" y="151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/>
        </a:p>
      </dsp:txBody>
      <dsp:txXfrm>
        <a:off x="1295346" y="1427402"/>
        <a:ext cx="40020" cy="40020"/>
      </dsp:txXfrm>
    </dsp:sp>
    <dsp:sp modelId="{469AAD26-7F0F-4BEB-9239-31E8A22F868B}">
      <dsp:nvSpPr>
        <dsp:cNvPr id="0" name=""/>
        <dsp:cNvSpPr/>
      </dsp:nvSpPr>
      <dsp:spPr>
        <a:xfrm>
          <a:off x="1533900" y="838967"/>
          <a:ext cx="1092719" cy="5463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/>
            <a:t>ক্রমোপ্লাস্টিড</a:t>
          </a:r>
          <a:endParaRPr lang="en-US" sz="2000" b="0" kern="1200" dirty="0"/>
        </a:p>
      </dsp:txBody>
      <dsp:txXfrm>
        <a:off x="1549902" y="854969"/>
        <a:ext cx="1060715" cy="514355"/>
      </dsp:txXfrm>
    </dsp:sp>
    <dsp:sp modelId="{1E498590-10F2-49B6-9AB1-3A6E120E634D}">
      <dsp:nvSpPr>
        <dsp:cNvPr id="0" name=""/>
        <dsp:cNvSpPr/>
      </dsp:nvSpPr>
      <dsp:spPr>
        <a:xfrm rot="18340038">
          <a:off x="2470352" y="792520"/>
          <a:ext cx="749621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749621" y="151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/>
        </a:p>
      </dsp:txBody>
      <dsp:txXfrm>
        <a:off x="2826422" y="788904"/>
        <a:ext cx="37481" cy="37481"/>
      </dsp:txXfrm>
    </dsp:sp>
    <dsp:sp modelId="{BA830B98-D75C-4D65-A1EC-F494EB58400B}">
      <dsp:nvSpPr>
        <dsp:cNvPr id="0" name=""/>
        <dsp:cNvSpPr/>
      </dsp:nvSpPr>
      <dsp:spPr>
        <a:xfrm>
          <a:off x="3063707" y="229962"/>
          <a:ext cx="1092719" cy="5463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4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/>
            <a:t>ক্লোরোপ্লাস্ট</a:t>
          </a:r>
          <a:endParaRPr lang="en-US" sz="2000" b="0" kern="1200" dirty="0"/>
        </a:p>
      </dsp:txBody>
      <dsp:txXfrm>
        <a:off x="3079709" y="245964"/>
        <a:ext cx="1060715" cy="514355"/>
      </dsp:txXfrm>
    </dsp:sp>
    <dsp:sp modelId="{8A230A3D-222F-42BC-86D6-93D33B52D96F}">
      <dsp:nvSpPr>
        <dsp:cNvPr id="0" name=""/>
        <dsp:cNvSpPr/>
      </dsp:nvSpPr>
      <dsp:spPr>
        <a:xfrm rot="3414093">
          <a:off x="2444958" y="1432288"/>
          <a:ext cx="800410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800410" y="151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/>
        </a:p>
      </dsp:txBody>
      <dsp:txXfrm>
        <a:off x="2825153" y="1427402"/>
        <a:ext cx="40020" cy="40020"/>
      </dsp:txXfrm>
    </dsp:sp>
    <dsp:sp modelId="{280ABBDA-D187-4620-8AC2-061FCCE8C23B}">
      <dsp:nvSpPr>
        <dsp:cNvPr id="0" name=""/>
        <dsp:cNvSpPr/>
      </dsp:nvSpPr>
      <dsp:spPr>
        <a:xfrm>
          <a:off x="3063707" y="1509498"/>
          <a:ext cx="1092719" cy="5463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4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/>
            <a:t>ক্রমোপ্লাস্ট</a:t>
          </a:r>
          <a:endParaRPr lang="en-US" sz="2000" b="0" kern="1200" dirty="0"/>
        </a:p>
      </dsp:txBody>
      <dsp:txXfrm>
        <a:off x="3079709" y="1525500"/>
        <a:ext cx="1060715" cy="514355"/>
      </dsp:txXfrm>
    </dsp:sp>
    <dsp:sp modelId="{086143E0-7E0B-4417-8BF3-9C7F18C8C749}">
      <dsp:nvSpPr>
        <dsp:cNvPr id="0" name=""/>
        <dsp:cNvSpPr/>
      </dsp:nvSpPr>
      <dsp:spPr>
        <a:xfrm rot="3748096">
          <a:off x="842563" y="2186805"/>
          <a:ext cx="945586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945586" y="151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/>
        </a:p>
      </dsp:txBody>
      <dsp:txXfrm>
        <a:off x="1291716" y="2178290"/>
        <a:ext cx="47279" cy="47279"/>
      </dsp:txXfrm>
    </dsp:sp>
    <dsp:sp modelId="{164D08E0-07B3-4FFF-A61D-D9D499D17605}">
      <dsp:nvSpPr>
        <dsp:cNvPr id="0" name=""/>
        <dsp:cNvSpPr/>
      </dsp:nvSpPr>
      <dsp:spPr>
        <a:xfrm>
          <a:off x="1533900" y="2348002"/>
          <a:ext cx="1264920" cy="5463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/>
            <a:t>লিউকোপ্লাস্টিড</a:t>
          </a:r>
          <a:endParaRPr lang="en-US" sz="2000" b="0" kern="1200" dirty="0"/>
        </a:p>
      </dsp:txBody>
      <dsp:txXfrm>
        <a:off x="1549902" y="2364004"/>
        <a:ext cx="1232916" cy="514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24AB3-3F11-4240-890A-357FD2ED9BA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060E9-DDF2-4A16-938A-67C3B0F4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2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3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5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5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8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0197133-D91D-4BAB-8E6D-E7BE04B2E533}" type="datetimeFigureOut">
              <a:rPr lang="en-US" smtClean="0"/>
              <a:t>10/27/2020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png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58200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400" b="1" spc="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40280" y="0"/>
            <a:ext cx="4267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কোষ অঙ্গাণুগুলোর পরিচয়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84582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আদর্শ কোষে সাধারণত নিম্নলিখিত অঙ্গাণুগুলো দেখা যায়। যথাঃ 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769" y="2057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প্লাস্টিড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6769" y="2524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মাইটোকন্ড্রিয়া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769" y="29819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গলগি বডি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6769" y="34391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এন্ডোপ্লাজমিক জালিকা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769" y="3896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রাইবোজোম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1790" y="43535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লাইসোজোম 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1790" y="4810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সেন্ট্রিওল </a:t>
            </a:r>
            <a:endParaRPr lang="en-US" sz="2800" b="1" dirty="0"/>
          </a:p>
        </p:txBody>
      </p:sp>
      <p:pic>
        <p:nvPicPr>
          <p:cNvPr id="13" name="Picture 1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637" t="19264" r="23741" b="19945"/>
          <a:stretch/>
        </p:blipFill>
        <p:spPr bwMode="auto">
          <a:xfrm>
            <a:off x="2971800" y="1905000"/>
            <a:ext cx="54864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13577"/>
            <a:ext cx="521984" cy="3550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50754"/>
            <a:ext cx="521984" cy="355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38149"/>
            <a:ext cx="521984" cy="3550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04255"/>
            <a:ext cx="521984" cy="3550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37287"/>
            <a:ext cx="521984" cy="3550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19600"/>
            <a:ext cx="521984" cy="3550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851687"/>
            <a:ext cx="521984" cy="3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8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4584" t="7697" r="14583" b="12201"/>
          <a:stretch/>
        </p:blipFill>
        <p:spPr bwMode="auto">
          <a:xfrm>
            <a:off x="0" y="2057400"/>
            <a:ext cx="4038600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43200" y="0"/>
            <a:ext cx="33528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প্লাস্টিড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0" y="914400"/>
            <a:ext cx="84582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সজীব উদ্ভিদকোষের সাইটোপ্লাজমে বর্ণহীন অথবা বর্ণযুক্ত গোলাকার বা ডিম্বাকার অঙ্গাণুকে প্লাস্টিড বলে। 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37584424"/>
              </p:ext>
            </p:extLst>
          </p:nvPr>
        </p:nvGraphicFramePr>
        <p:xfrm>
          <a:off x="4297680" y="1905000"/>
          <a:ext cx="416052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497"/>
            <a:ext cx="521984" cy="355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3012" y="5867400"/>
            <a:ext cx="784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প্লাস্টিড উদ্ভিদের খাদ্য সংশ্লেষণে, বর্ণ গঠনে এবং খাদ্য সঞ্চয়ে ভূমিকা রাখে।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2626"/>
            <a:ext cx="521984" cy="355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012" y="6258529"/>
            <a:ext cx="784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প্লাস্টিড উদ্ভিদের বর্ণবৈচিত্র্য সৃষ্টি করে, তাই একে বর্ণাধার বলা হয়।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806011-DA53-4959-8943-F54EE600A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graphicEl>
                                              <a:dgm id="{E9806011-DA53-4959-8943-F54EE600A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>
                                            <p:graphicEl>
                                              <a:dgm id="{E9806011-DA53-4959-8943-F54EE600A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>
                                            <p:graphicEl>
                                              <a:dgm id="{E9806011-DA53-4959-8943-F54EE600A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A560F0-E803-47A1-A030-144EED986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>
                                            <p:graphicEl>
                                              <a:dgm id="{4BA560F0-E803-47A1-A030-144EED986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>
                                            <p:graphicEl>
                                              <a:dgm id="{4BA560F0-E803-47A1-A030-144EED986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>
                                            <p:graphicEl>
                                              <a:dgm id="{4BA560F0-E803-47A1-A030-144EED986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9AAD26-7F0F-4BEB-9239-31E8A22F8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>
                                            <p:graphicEl>
                                              <a:dgm id="{469AAD26-7F0F-4BEB-9239-31E8A22F8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">
                                            <p:graphicEl>
                                              <a:dgm id="{469AAD26-7F0F-4BEB-9239-31E8A22F8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>
                                            <p:graphicEl>
                                              <a:dgm id="{469AAD26-7F0F-4BEB-9239-31E8A22F8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498590-10F2-49B6-9AB1-3A6E120E6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>
                                            <p:graphicEl>
                                              <a:dgm id="{1E498590-10F2-49B6-9AB1-3A6E120E6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>
                                            <p:graphicEl>
                                              <a:dgm id="{1E498590-10F2-49B6-9AB1-3A6E120E6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">
                                            <p:graphicEl>
                                              <a:dgm id="{1E498590-10F2-49B6-9AB1-3A6E120E6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830B98-D75C-4D65-A1EC-F494EB58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">
                                            <p:graphicEl>
                                              <a:dgm id="{BA830B98-D75C-4D65-A1EC-F494EB58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">
                                            <p:graphicEl>
                                              <a:dgm id="{BA830B98-D75C-4D65-A1EC-F494EB58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">
                                            <p:graphicEl>
                                              <a:dgm id="{BA830B98-D75C-4D65-A1EC-F494EB58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230A3D-222F-42BC-86D6-93D33B52D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">
                                            <p:graphicEl>
                                              <a:dgm id="{8A230A3D-222F-42BC-86D6-93D33B52D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>
                                            <p:graphicEl>
                                              <a:dgm id="{8A230A3D-222F-42BC-86D6-93D33B52D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>
                                            <p:graphicEl>
                                              <a:dgm id="{8A230A3D-222F-42BC-86D6-93D33B52D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0ABBDA-D187-4620-8AC2-061FCCE8C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">
                                            <p:graphicEl>
                                              <a:dgm id="{280ABBDA-D187-4620-8AC2-061FCCE8C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">
                                            <p:graphicEl>
                                              <a:dgm id="{280ABBDA-D187-4620-8AC2-061FCCE8C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">
                                            <p:graphicEl>
                                              <a:dgm id="{280ABBDA-D187-4620-8AC2-061FCCE8C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6143E0-7E0B-4417-8BF3-9C7F18C8C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">
                                            <p:graphicEl>
                                              <a:dgm id="{086143E0-7E0B-4417-8BF3-9C7F18C8C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">
                                            <p:graphicEl>
                                              <a:dgm id="{086143E0-7E0B-4417-8BF3-9C7F18C8C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">
                                            <p:graphicEl>
                                              <a:dgm id="{086143E0-7E0B-4417-8BF3-9C7F18C8C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2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4D08E0-07B3-4FFF-A61D-D9D499D17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>
                                            <p:graphicEl>
                                              <a:dgm id="{164D08E0-07B3-4FFF-A61D-D9D499D17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5">
                                            <p:graphicEl>
                                              <a:dgm id="{164D08E0-07B3-4FFF-A61D-D9D499D17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5">
                                            <p:graphicEl>
                                              <a:dgm id="{164D08E0-07B3-4FFF-A61D-D9D499D17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5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Graphic spid="5" grpId="0">
        <p:bldSub>
          <a:bldDgm bld="one"/>
        </p:bldSub>
      </p:bldGraphic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40280" y="0"/>
            <a:ext cx="4267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মাইটোকন্ড্রিয়া 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5545" t="17104" r="20353" b="12201"/>
          <a:stretch/>
        </p:blipFill>
        <p:spPr bwMode="auto">
          <a:xfrm>
            <a:off x="0" y="2034654"/>
            <a:ext cx="4572000" cy="3146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14400"/>
            <a:ext cx="84582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সজীব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 ও প্রানীকোষের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সাইটোপ্লাজমে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বিক্ষিপ্তভাবে ছড়িয়ে থাকা ছোট ছোট দন্ডাকার অঙ্গাণুকে মাইটোকন্ড্রিয়া বলে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195" y="2438400"/>
            <a:ext cx="344257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497"/>
            <a:ext cx="521984" cy="355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012" y="5867400"/>
            <a:ext cx="7845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 যাবতীয় বিপাকীয় কাজের শক্তির উৎস মাইটোকন্ড্রিয়া।  তাই একে পাওয়ার হাউজ বলা হয়।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40280" y="0"/>
            <a:ext cx="4267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সেন্ট্রিওল 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84582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প্রানীকোষের নিউক্লিয়াসের কাছে দুটি ফাঁপা নলাকার বা দন্ডাকার অঙ্গাণু দেখা যায়, তাদের সেন্ট্রিওল বলে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" y="2908475"/>
            <a:ext cx="521984" cy="3550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572" y="2814935"/>
            <a:ext cx="31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কোষে সেন্ট্রিওল থাকে 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" y="3596500"/>
            <a:ext cx="521984" cy="355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599" y="3512403"/>
            <a:ext cx="304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প্রাণীকোষ বিভাজনের সময় অ্যাস্টার গঠন করাই এর কাজ।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191" y="1928300"/>
            <a:ext cx="4737821" cy="49296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86200" y="3045767"/>
            <a:ext cx="2530295" cy="1566446"/>
            <a:chOff x="3886200" y="3045767"/>
            <a:chExt cx="2530295" cy="1566446"/>
          </a:xfrm>
        </p:grpSpPr>
        <p:sp>
          <p:nvSpPr>
            <p:cNvPr id="9" name="Donut 8"/>
            <p:cNvSpPr/>
            <p:nvPr/>
          </p:nvSpPr>
          <p:spPr>
            <a:xfrm>
              <a:off x="5700215" y="3774013"/>
              <a:ext cx="716280" cy="838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886200" y="3045767"/>
              <a:ext cx="838200" cy="4666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431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5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25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40280" y="0"/>
            <a:ext cx="4267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নিউক্লিয়াস 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0" y="914400"/>
            <a:ext cx="84582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প্রোটোপ্লাজমের পর্দা দিয়ে বেষ্টিত সর্বাপেক্ষা ঘন বস্তুকে নিউক্লিয়াস বলে।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3000" y="1676400"/>
            <a:ext cx="6553200" cy="3581400"/>
            <a:chOff x="1066800" y="1981200"/>
            <a:chExt cx="6019800" cy="3124201"/>
          </a:xfrm>
        </p:grpSpPr>
        <p:grpSp>
          <p:nvGrpSpPr>
            <p:cNvPr id="7" name="Group 6"/>
            <p:cNvGrpSpPr/>
            <p:nvPr/>
          </p:nvGrpSpPr>
          <p:grpSpPr>
            <a:xfrm>
              <a:off x="1066800" y="1981200"/>
              <a:ext cx="6019800" cy="3124201"/>
              <a:chOff x="152400" y="2133600"/>
              <a:chExt cx="6019800" cy="3124201"/>
            </a:xfrm>
          </p:grpSpPr>
          <p:pic>
            <p:nvPicPr>
              <p:cNvPr id="5" name="Picture 4"/>
              <p:cNvPicPr/>
              <p:nvPr/>
            </p:nvPicPr>
            <p:blipFill rotWithShape="1">
              <a:blip r:embed="rId3"/>
              <a:srcRect l="14583" t="9693" r="53157" b="11060"/>
              <a:stretch/>
            </p:blipFill>
            <p:spPr bwMode="auto">
              <a:xfrm>
                <a:off x="152400" y="2133600"/>
                <a:ext cx="2971800" cy="31242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" name="Picture 5"/>
              <p:cNvPicPr/>
              <p:nvPr/>
            </p:nvPicPr>
            <p:blipFill rotWithShape="1">
              <a:blip r:embed="rId4"/>
              <a:srcRect l="40064" t="14253" r="14263" b="14196"/>
              <a:stretch/>
            </p:blipFill>
            <p:spPr bwMode="auto">
              <a:xfrm>
                <a:off x="3124200" y="2133601"/>
                <a:ext cx="3048000" cy="31242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9" name="Curved Connector 8"/>
            <p:cNvCxnSpPr/>
            <p:nvPr/>
          </p:nvCxnSpPr>
          <p:spPr>
            <a:xfrm>
              <a:off x="2057400" y="2590800"/>
              <a:ext cx="2590800" cy="381000"/>
            </a:xfrm>
            <a:prstGeom prst="curved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2" y="5499275"/>
            <a:ext cx="521984" cy="3550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6347" y="5405735"/>
            <a:ext cx="3508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মূলত প্রোটিন ও নিউক্লিক এসিড দ্বারা গঠিত।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2" y="6187300"/>
            <a:ext cx="521984" cy="3550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7375" y="6103203"/>
            <a:ext cx="334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 বংশগতির বৈশিষ্ট্য নিহিত থাকে।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7" y="5462881"/>
            <a:ext cx="521984" cy="3550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98972" y="5369341"/>
            <a:ext cx="3508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নিউক্লিয়াস নিউক্লিয়ার পর্দা, নিউক্লিওলাস, নিউক্লিও জালিকা, নিউক্লিওপ্লাজম দ্বারা গঠিত।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8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5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25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4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447800" y="-15922"/>
            <a:ext cx="5867400" cy="1676400"/>
          </a:xfrm>
          <a:prstGeom prst="horizontalScroll">
            <a:avLst>
              <a:gd name="adj" fmla="val 250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accent4">
                <a:shade val="40000"/>
                <a:satMod val="15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   </a:t>
            </a:r>
            <a:endParaRPr lang="en-US" sz="5400" b="1" spc="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8793480" y="6355080"/>
            <a:ext cx="274320" cy="27432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8458200" y="5958840"/>
            <a:ext cx="365760" cy="36576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8458200" y="6477000"/>
            <a:ext cx="182880" cy="18288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531" y="2819400"/>
            <a:ext cx="8458200" cy="121920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প্লাস্টিড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কী?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প্লাস্টিডের প্রকারভেদ উল্লেখপূর্বক এদের কাজ বর্ণনা কর।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34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" r="8554" b="2589"/>
          <a:stretch/>
        </p:blipFill>
        <p:spPr bwMode="auto">
          <a:xfrm>
            <a:off x="4334301" y="0"/>
            <a:ext cx="480969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791200"/>
            <a:ext cx="9144000" cy="110143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0"/>
              </a:spcBef>
              <a:defRPr/>
            </a:pPr>
            <a:r>
              <a:rPr lang="bn-BD" sz="6000" b="1" spc="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b="1" spc="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4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spc="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07" y="0"/>
            <a:ext cx="3868385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4572000" y="3717816"/>
            <a:ext cx="3886200" cy="24543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u="sng" kern="0" spc="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bn-BD" sz="2400" b="1" kern="0" spc="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মুঃ পাবলু পারভেজ </a:t>
            </a:r>
          </a:p>
          <a:p>
            <a:pPr algn="ctr"/>
            <a:r>
              <a:rPr lang="bn-BD" sz="2400" b="1" kern="0" spc="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2400" b="1" kern="0" spc="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ডনোভান সরকারি বালিকা উচ্চ </a:t>
            </a:r>
            <a:r>
              <a:rPr lang="bn-BD" sz="2400" b="1" kern="0" spc="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বিদ্যালয়, মাদারীপুর</a:t>
            </a:r>
            <a:r>
              <a:rPr lang="bn-BD" sz="2400" b="1" kern="0" spc="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6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0" y="3717816"/>
            <a:ext cx="4286250" cy="245438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বিজ্ঞান </a:t>
            </a:r>
            <a:endParaRPr lang="en-US" sz="2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bn-BD" sz="2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শ্রেণিঃ </a:t>
            </a: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সপ্তম </a:t>
            </a: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উদ্ভিদকোষের বর্ণনা</a:t>
            </a:r>
            <a:endParaRPr lang="bn-BD" sz="26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অধ্যায়ঃ দ্বিতীয়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38400" y="2743200"/>
            <a:ext cx="3695700" cy="7620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spc="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2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6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1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6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1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1355"/>
            <a:ext cx="8458200" cy="30531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Arial" pitchFamily="34" charset="0"/>
              <a:buChar char="•"/>
            </a:pP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-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71600" lvl="2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 কোষ ও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প্রাণীকোষের অঙ্গাণু চিহ্নিত করতে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marL="1371600" lvl="2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 কোষ ও প্রাণীকোষের তুলনা করতে পারবে।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1371600" lvl="2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কোষের বিভিন্ন অঙ্গাণু বর্ণনা করতে পারবে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2" algn="just">
              <a:lnSpc>
                <a:spcPct val="130000"/>
              </a:lnSpc>
            </a:pPr>
            <a:endParaRPr lang="bn-BD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304800"/>
            <a:ext cx="4495799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u="sng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2042" y="914400"/>
            <a:ext cx="8500243" cy="954107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(ইংরেজি: 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Cell)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 সকল জীবদেহের গঠন,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বিপাকীয় ক্রিয়াকলাপ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 বংশগতিমূলক তথ্য বহনকারী একক। </a:t>
            </a:r>
            <a:endParaRPr lang="bn-BD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40280" y="0"/>
            <a:ext cx="4267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কোষ কী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3505200" cy="31504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31305596"/>
              </p:ext>
            </p:extLst>
          </p:nvPr>
        </p:nvGraphicFramePr>
        <p:xfrm>
          <a:off x="3581400" y="2286000"/>
          <a:ext cx="5029200" cy="2864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029200"/>
            <a:ext cx="1871092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40" y="4538962"/>
            <a:ext cx="1655402" cy="12522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66801" y="5600700"/>
            <a:ext cx="1416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কোষ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973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E7C35E-7AAE-4B4F-A57E-FEAD19A9E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CFE7C35E-7AAE-4B4F-A57E-FEAD19A9E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CFE7C35E-7AAE-4B4F-A57E-FEAD19A9E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graphicEl>
                                              <a:dgm id="{CFE7C35E-7AAE-4B4F-A57E-FEAD19A9E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988445-D49F-482E-B91F-0FC1E889F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3D988445-D49F-482E-B91F-0FC1E889F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3D988445-D49F-482E-B91F-0FC1E889F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graphicEl>
                                              <a:dgm id="{3D988445-D49F-482E-B91F-0FC1E889F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764BA9-B247-4BAE-9D10-48FCDD7D4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graphicEl>
                                              <a:dgm id="{99764BA9-B247-4BAE-9D10-48FCDD7D4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graphicEl>
                                              <a:dgm id="{99764BA9-B247-4BAE-9D10-48FCDD7D4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graphicEl>
                                              <a:dgm id="{99764BA9-B247-4BAE-9D10-48FCDD7D4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BEBD7E-F833-4F7A-B112-531DF2AD8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06BEBD7E-F833-4F7A-B112-531DF2AD8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graphicEl>
                                              <a:dgm id="{06BEBD7E-F833-4F7A-B112-531DF2AD8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graphicEl>
                                              <a:dgm id="{06BEBD7E-F833-4F7A-B112-531DF2AD8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AF1F05-96A4-48C7-86EF-4A4787DFB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graphicEl>
                                              <a:dgm id="{44AF1F05-96A4-48C7-86EF-4A4787DFB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graphicEl>
                                              <a:dgm id="{44AF1F05-96A4-48C7-86EF-4A4787DFB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graphicEl>
                                              <a:dgm id="{44AF1F05-96A4-48C7-86EF-4A4787DFB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Graphic spid="9" grpId="0">
        <p:bldSub>
          <a:bldDgm bld="one"/>
        </p:bldSub>
      </p:bldGraphic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40280" y="0"/>
            <a:ext cx="4267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উদ্ভিদকোষ  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1" y="838200"/>
            <a:ext cx="8458199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প্রতিটি জীবদেহ এক বা একাধিক কোষ দ্বারা গঠিত। একটি আদর্শ উদ্ভিদকোষ প্রধানত দুটি অংশ নিয়ে গঠিত – কোষপ্রাচীর এবং প্রোটোপ্লাজম।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85" y="1845088"/>
            <a:ext cx="5462515" cy="4936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6471" t="19468" r="53514" b="18750"/>
          <a:stretch/>
        </p:blipFill>
        <p:spPr>
          <a:xfrm>
            <a:off x="5613694" y="1828800"/>
            <a:ext cx="2844506" cy="49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5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0"/>
            <a:ext cx="66294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উদ্ভিদকোষ ও প্রাণীকোষের চিহ্নিত চিত্র  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24814" r="4445" b="11481"/>
          <a:stretch/>
        </p:blipFill>
        <p:spPr>
          <a:xfrm>
            <a:off x="17060" y="990600"/>
            <a:ext cx="8383772" cy="5791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3942" t="6271" r="15714" b="9920"/>
          <a:stretch/>
        </p:blipFill>
        <p:spPr bwMode="auto">
          <a:xfrm>
            <a:off x="0" y="838200"/>
            <a:ext cx="8458200" cy="601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143000" y="0"/>
            <a:ext cx="66294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উদ্ভিদকোষ ও প্রাণীকোষের পার্থক্য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184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40280" y="0"/>
            <a:ext cx="4267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উদ্ভিদকোষের বর্ণনা </a:t>
            </a:r>
            <a:endParaRPr lang="en-US" sz="3600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8846" t="19384" r="43016" b="31015"/>
          <a:stretch/>
        </p:blipFill>
        <p:spPr bwMode="auto">
          <a:xfrm>
            <a:off x="0" y="1032680"/>
            <a:ext cx="2667000" cy="5368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Line Callout 2 (Border and Accent Bar) 5"/>
          <p:cNvSpPr/>
          <p:nvPr/>
        </p:nvSpPr>
        <p:spPr>
          <a:xfrm>
            <a:off x="3568890" y="2819400"/>
            <a:ext cx="4660710" cy="1905000"/>
          </a:xfrm>
          <a:prstGeom prst="accentBorderCallout2">
            <a:avLst>
              <a:gd name="adj1" fmla="val 38093"/>
              <a:gd name="adj2" fmla="val -2006"/>
              <a:gd name="adj3" fmla="val 38094"/>
              <a:gd name="adj4" fmla="val -16960"/>
              <a:gd name="adj5" fmla="val 58116"/>
              <a:gd name="adj6" fmla="val -50787"/>
            </a:avLst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কোষের অর্ধতরল, জেলির মত আঠালো ও দানাদার বর্ণহীন সজীব অংশ।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জৈব ও অজৈব যৌগের সমন্বয়ে গঠিত।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পরিমাণ শতকরা ৬৭ থেকে ৯০ ভাগ।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প্রোটোপ্লাজমের দুইটি অংশঃ সাইটোপ্লাজম ও নিউক্লিয়াস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ine Callout 2 (Border and Accent Bar) 4"/>
          <p:cNvSpPr/>
          <p:nvPr/>
        </p:nvSpPr>
        <p:spPr>
          <a:xfrm>
            <a:off x="3581400" y="838200"/>
            <a:ext cx="4648200" cy="1828800"/>
          </a:xfrm>
          <a:prstGeom prst="accentBorderCallout2">
            <a:avLst>
              <a:gd name="adj1" fmla="val 18750"/>
              <a:gd name="adj2" fmla="val -1890"/>
              <a:gd name="adj3" fmla="val 18750"/>
              <a:gd name="adj4" fmla="val -16667"/>
              <a:gd name="adj5" fmla="val 75050"/>
              <a:gd name="adj6" fmla="val -48844"/>
            </a:avLst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উদ্ভিদকোষের ক্ষেত্রে কোষঝিল্লির বাইরে জড় পদার্থ দিয়ে তৈরি একটি পুরু প্রাচীর থাকে, একে কোষপ্রাচীর বলে।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সেলুলোজ দ্বারা গঠিত।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 সজীব অংশকে রক্ষা ও কোষের সীমারেখা নির্দেশ করা।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ine Callout 2 (Border and Accent Bar) 7"/>
          <p:cNvSpPr/>
          <p:nvPr/>
        </p:nvSpPr>
        <p:spPr>
          <a:xfrm>
            <a:off x="3561839" y="4876800"/>
            <a:ext cx="4660710" cy="1905000"/>
          </a:xfrm>
          <a:prstGeom prst="accentBorderCallout2">
            <a:avLst>
              <a:gd name="adj1" fmla="val 49556"/>
              <a:gd name="adj2" fmla="val -2006"/>
              <a:gd name="adj3" fmla="val 50273"/>
              <a:gd name="adj4" fmla="val -16667"/>
              <a:gd name="adj5" fmla="val 23011"/>
              <a:gd name="adj6" fmla="val -58986"/>
            </a:avLst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 সাইটোপ্লাজমে তরল পদার্থপূর্ণ (কোষরস) ছোট-বড়, গহবর থাকে তাকে কোষ গহবর বলে।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প্রাণীকোষে কোষ গহবর থাকে না, তবে কোনো কোনো কোষে থাকলেও তা আকারে ছোট।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নানা প্রকার জৈব এসিড, লবণ, শর্করা, আমিষ, ইত্যাদি কোষ গহবরে দ্রবীভূত অবস্থায় থেকে কোষ প্রস্তুত করে।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40280" y="0"/>
            <a:ext cx="4267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উদ্ভিদকোষের বর্ণনা 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 rotWithShape="1">
          <a:blip r:embed="rId3"/>
          <a:srcRect l="28846" t="19384" r="43016" b="31015"/>
          <a:stretch/>
        </p:blipFill>
        <p:spPr bwMode="auto">
          <a:xfrm>
            <a:off x="0" y="1032680"/>
            <a:ext cx="2667000" cy="5139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14263" t="23375" r="56411" b="23888"/>
          <a:stretch/>
        </p:blipFill>
        <p:spPr bwMode="auto">
          <a:xfrm>
            <a:off x="2747962" y="841611"/>
            <a:ext cx="1743075" cy="2815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ine Callout 2 (Border and Accent Bar) 4"/>
          <p:cNvSpPr/>
          <p:nvPr/>
        </p:nvSpPr>
        <p:spPr>
          <a:xfrm>
            <a:off x="4572000" y="841611"/>
            <a:ext cx="1036320" cy="2815989"/>
          </a:xfrm>
          <a:prstGeom prst="accentBorderCallout2">
            <a:avLst>
              <a:gd name="adj1" fmla="val 18750"/>
              <a:gd name="adj2" fmla="val -5005"/>
              <a:gd name="adj3" fmla="val 18750"/>
              <a:gd name="adj4" fmla="val -16667"/>
              <a:gd name="adj5" fmla="val 37379"/>
              <a:gd name="adj6" fmla="val -70991"/>
            </a:avLst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প্রোটোপ্লাজমের পর্দা দিয়ে বেষ্টিত সর্বাপেক্ষা ঘন বস্তুকে নিউক্লিয়াস বলে।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5"/>
          <a:srcRect l="19391" t="31928" r="69071" b="29303"/>
          <a:stretch/>
        </p:blipFill>
        <p:spPr bwMode="auto">
          <a:xfrm>
            <a:off x="2743200" y="3962400"/>
            <a:ext cx="167640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Line Callout 2 (Border and Accent Bar) 7"/>
          <p:cNvSpPr/>
          <p:nvPr/>
        </p:nvSpPr>
        <p:spPr>
          <a:xfrm>
            <a:off x="5029201" y="4191000"/>
            <a:ext cx="3428998" cy="2362200"/>
          </a:xfrm>
          <a:prstGeom prst="accentBorderCallout2">
            <a:avLst>
              <a:gd name="adj1" fmla="val 18750"/>
              <a:gd name="adj2" fmla="val -1890"/>
              <a:gd name="adj3" fmla="val 19328"/>
              <a:gd name="adj4" fmla="val -17104"/>
              <a:gd name="adj5" fmla="val 57717"/>
              <a:gd name="adj6" fmla="val -40107"/>
            </a:avLst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কোষের প্রোটোপ্লাজমের নিউক্লিয়াসের বাহিরে জেলির মতো অংশকে সাইটোপ্লাজম বলে।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সাইটোপ্লাজমের অভ্যন্তরে অবস্থিত কোষের বিভিন্ন জৈবনিক ক্রিয়াকলাপের সাথে সংশ্লিষ্ট সজীব বস্তুসমূহকে একত্রে সাইটোপ্লাজমীয় অঙ্গাণু বলে।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6"/>
          <a:srcRect l="40064" t="14253" r="14263" b="14196"/>
          <a:stretch/>
        </p:blipFill>
        <p:spPr bwMode="auto">
          <a:xfrm>
            <a:off x="5699518" y="841611"/>
            <a:ext cx="2758681" cy="28921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47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1891</TotalTime>
  <Words>446</Words>
  <Application>Microsoft Office PowerPoint</Application>
  <PresentationFormat>On-screen Show (4:3)</PresentationFormat>
  <Paragraphs>78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Nikosh</vt:lpstr>
      <vt:lpstr>NikoshBAN</vt:lpstr>
      <vt:lpstr>Vrinda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623</cp:revision>
  <dcterms:created xsi:type="dcterms:W3CDTF">2020-09-29T11:07:56Z</dcterms:created>
  <dcterms:modified xsi:type="dcterms:W3CDTF">2020-10-27T12:30:53Z</dcterms:modified>
</cp:coreProperties>
</file>