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73" r:id="rId3"/>
    <p:sldId id="274" r:id="rId4"/>
    <p:sldId id="278" r:id="rId5"/>
    <p:sldId id="276" r:id="rId6"/>
    <p:sldId id="277" r:id="rId7"/>
    <p:sldId id="279" r:id="rId8"/>
    <p:sldId id="280" r:id="rId9"/>
    <p:sldId id="287" r:id="rId10"/>
    <p:sldId id="288" r:id="rId11"/>
    <p:sldId id="286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5B14C-64C5-4830-8C34-D7F0EFEAC83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91972-14E8-4DCF-B376-FCD919B5E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A88EF3-51BC-4A33-A084-CA87C55840E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7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20.jpg"/><Relationship Id="rId4" Type="http://schemas.openxmlformats.org/officeDocument/2006/relationships/image" Target="../media/image2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মাল্টিমিডিয়া ক্লাশে সবাইকে 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1692771"/>
            <a:ext cx="1466850" cy="1460331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5400675"/>
            <a:ext cx="162877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4" y="1692771"/>
            <a:ext cx="1470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4" y="5400675"/>
            <a:ext cx="1470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28777" y="5695771"/>
            <a:ext cx="599439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 কেমন আছো? 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50" y="1603524"/>
            <a:ext cx="5822950" cy="4092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বায়ুপ্রবাহ </a:t>
            </a:r>
            <a:r>
              <a:rPr lang="bn-BD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জনিত ভূমিক্ষয় </a:t>
            </a:r>
            <a:endParaRPr lang="en-US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03721"/>
            <a:ext cx="9144000" cy="64633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endParaRPr lang="bn-BD" sz="5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5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বায়ুপ্রবাহ </a:t>
            </a:r>
            <a:r>
              <a:rPr lang="bn-BD" sz="5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জনিত </a:t>
            </a:r>
            <a:r>
              <a:rPr lang="bn-BD" sz="5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ভূমিক্ষয় বা গতিশীল বায়ু প্রবাহ কর্তৃক এক স্থানের মাটি অন্যত্র বয়ে নেওয়ার প্রক্রিয়াকে বাত্যজনিত ভূমিক্ষয় বলে।  </a:t>
            </a:r>
            <a:endParaRPr lang="en-US" sz="5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107736"/>
            <a:ext cx="53340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4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মানুষ্য কর্তৃক ভূমিক্ষয় কি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আলোচনা করা হলো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800"/>
            <a:ext cx="9144000" cy="72327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সাধারণত মানুষ বাঁচার  জন্য খাদ্যর প্রয়োজনে মাটি ব্যবহার করে ফসল উৎপাদন করে এবং মাটি ব্যবহার করে ঘর তেরী করে এতে যে মাটি ক্ষতি  হয় তাকে মানুষ্য কর্তৃক  ভূমিক্ষয়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বলে।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প্রাকৃতিক ভূমিক্ষয়কে আবার দুইভাগে ভাগ করা হলো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535183"/>
            <a:ext cx="3581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বৃষ্টিপাত জনিত ভূমিক্ষয়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4535183"/>
            <a:ext cx="2971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বায়ুপ্রবাহজনিত ভূমিক্ষয়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" y="5334000"/>
            <a:ext cx="3243263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517940"/>
            <a:ext cx="3124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32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6781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                 দলগত কাজ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0618" y="5744556"/>
            <a:ext cx="915461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উপরিক্ত সমস্য ছাড়া ও আর কি কি ধরণের ভূমিক্ষয় সমস্য হতে পারে তা আলোচনা করে সমাধানের উপায় চিহ্নিত  কর।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682" y="1676400"/>
            <a:ext cx="3048000" cy="2124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2004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" y="5961"/>
            <a:ext cx="912026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জ্ঞান মূলক প্রশ্ন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906" y="850612"/>
            <a:ext cx="89154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ভূমিক্ষয় কত প্রকার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915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      ৩  প্রকার     খ      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গ    ৪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প্রকার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ঘ   ৫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প্রকার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777" y="2514600"/>
            <a:ext cx="8610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প্রাকৃতিক ভূমিক্ষয় 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কত প্রকার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259" y="3296805"/>
            <a:ext cx="884669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  প্রকার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  প্রকার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প্রকার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ঘ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306" y="3962400"/>
            <a:ext cx="8610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বৃষ্টিপাত জনিত ভূমিক্ষয় কত প্রকার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830300"/>
            <a:ext cx="86106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৩  প্রকার  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খ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৪  প্রকার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৬  প্রকার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ঘ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৮ 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1" name="Flowchart: Connector 10"/>
          <p:cNvSpPr/>
          <p:nvPr/>
        </p:nvSpPr>
        <p:spPr>
          <a:xfrm>
            <a:off x="1905000" y="4908732"/>
            <a:ext cx="533400" cy="3048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914" y="3347456"/>
            <a:ext cx="585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506" y="1879451"/>
            <a:ext cx="585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38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48" y="7495"/>
            <a:ext cx="922394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52400" y="5776125"/>
            <a:ext cx="92964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উপরিক্ত সমস্য ছাড়া ও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আর কি কি ধরণের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মানুষ্য কর্তৃক ভূমিক্ষয় সমস্য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হতে পারে তা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বাড়িতে বই থেকে আরো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সমাধানের উপায় চিহ্নিত 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করবে। 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srgbClr val="DA1F28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0"/>
          <a:stretch/>
        </p:blipFill>
        <p:spPr>
          <a:xfrm>
            <a:off x="-3748" y="653825"/>
            <a:ext cx="4648200" cy="5122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262" y="768480"/>
            <a:ext cx="4495800" cy="50076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5389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45143"/>
            <a:ext cx="925079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সমাপ্ত বা আল্লাহ হাফেজ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204" y="3176946"/>
            <a:ext cx="2428875" cy="16335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25" y="261799"/>
            <a:ext cx="2328143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4674"/>
            <a:ext cx="2847975" cy="1857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8" y="3119437"/>
            <a:ext cx="2847975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124" y="3156818"/>
            <a:ext cx="2328143" cy="16668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7419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7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0" y="1219200"/>
            <a:ext cx="3124200" cy="4648200"/>
          </a:xfrm>
        </p:spPr>
        <p:txBody>
          <a:bodyPr>
            <a:normAutofit/>
          </a:bodyPr>
          <a:lstStyle/>
          <a:p>
            <a:pPr lvl="0"/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শাহরিয়ার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শিপন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সহকারী-শিক্ষক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Content Placeholder 14" descr="20170128_143338-2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184525" y="1219200"/>
            <a:ext cx="5959475" cy="449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0" y="5867400"/>
            <a:ext cx="9144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 ওয়াসেকপুর মোহাম্মদীয়া বালিকা দাখিল মাদ্রাসা,সোনাইমুড়ী,নোয়াখালী 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মোবাইল-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১৮১৬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১৭৩৩০৭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6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8500" dirty="0" smtClean="0">
                <a:latin typeface="NikoshBAN" pitchFamily="2" charset="0"/>
                <a:cs typeface="NikoshBAN" pitchFamily="2" charset="0"/>
              </a:rPr>
              <a:t>শিক্ষক – পরিচিতি </a:t>
            </a:r>
            <a:endParaRPr kumimoji="0" lang="en-US" sz="85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689" y="4997"/>
            <a:ext cx="9127761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বিষয়-কৃষি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9528" y="3807368"/>
            <a:ext cx="4953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2088" y="1017206"/>
            <a:ext cx="4267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447020" y="3717188"/>
            <a:ext cx="1676400" cy="990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60688" y="2215673"/>
            <a:ext cx="1905000" cy="1091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257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2438400"/>
            <a:ext cx="2895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760688" y="5072717"/>
            <a:ext cx="1506512" cy="739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92528" y="5072717"/>
            <a:ext cx="30180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পৃষ্ঠা -১২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3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82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 যন্ত্রাংশের নাম ও ছবি  বা চিত্র-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200400"/>
            <a:ext cx="239077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বৃষ্টি জনিত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3200400"/>
            <a:ext cx="2133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আস্তরণ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" y="6100465"/>
            <a:ext cx="19050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মানুষ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6100465"/>
            <a:ext cx="2667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প্রাকৃতিক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35" y="914400"/>
            <a:ext cx="2600325" cy="1752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097" y="1066800"/>
            <a:ext cx="2466975" cy="18478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62400"/>
            <a:ext cx="2695575" cy="16954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237" y="3898106"/>
            <a:ext cx="1743075" cy="182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084"/>
            <a:ext cx="9144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7415"/>
            <a:ext cx="6324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যা শিখবে?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1" y="1225689"/>
            <a:ext cx="9144000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ভূমিক্ষয় কি তা বলতে পারবে?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ভূমিক্ষয় কত প্রকার কি কি বলতে পারবে?  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প্রাকৃতিক ভূমিক্ষয় কি তা বলতে পারবে?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মানুষ্য কর্তৃক ভূমিক্ষয় কি তা বলতে পারবে?</a:t>
            </a:r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8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ভূমিক্ষয় কি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আলোচনা করা হল । </a:t>
            </a:r>
            <a:endParaRPr lang="en-US" sz="4000" dirty="0"/>
          </a:p>
        </p:txBody>
      </p:sp>
      <p:sp>
        <p:nvSpPr>
          <p:cNvPr id="7" name="Right Arrow 6"/>
          <p:cNvSpPr/>
          <p:nvPr/>
        </p:nvSpPr>
        <p:spPr>
          <a:xfrm>
            <a:off x="609600" y="2743200"/>
            <a:ext cx="2209800" cy="6096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199346"/>
            <a:ext cx="655320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 বিভিন্ন কারণে জমির মাটির উপরিভাগ হতে মাটির কনা চলে যাওয়াকে ভূমিক্ষয় বলে।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19500" y="2878183"/>
            <a:ext cx="19050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উদাহরণ    ও কারণ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665079" y="4105275"/>
            <a:ext cx="838200" cy="762000"/>
          </a:xfrm>
          <a:prstGeom prst="downArrow">
            <a:avLst/>
          </a:prstGeom>
          <a:solidFill>
            <a:srgbClr val="92D05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4124869"/>
            <a:ext cx="993775" cy="8286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463" y="4105275"/>
            <a:ext cx="993775" cy="82867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124712" y="5213866"/>
            <a:ext cx="18288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বৃষ্টির পানি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0" y="5231283"/>
            <a:ext cx="19050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নদীর স্রোত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181600"/>
            <a:ext cx="2514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বন জঙ্গল পরিষ্কার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ভূমিক্ষয় কত প্রকার কি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  তা আলোচনা করা হলো  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199606" y="1820836"/>
            <a:ext cx="762000" cy="604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838200"/>
            <a:ext cx="51816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ভূমিক্ষয় সাধারণত দুই প্রকার।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765472" y="1853360"/>
            <a:ext cx="746760" cy="5715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272540" y="3536247"/>
            <a:ext cx="838200" cy="56020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0339" y="2831812"/>
            <a:ext cx="35814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প্রাকৃতিক ভূমিক্ষয়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2696094"/>
            <a:ext cx="182226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মানুষ্য কর্তৃক </a:t>
            </a:r>
            <a:endParaRPr lang="en-US" sz="3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345" y="4462462"/>
            <a:ext cx="2695575" cy="16954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39" y="4343400"/>
            <a:ext cx="2306955" cy="193357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165" y="3505200"/>
            <a:ext cx="1023937" cy="6223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7331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প্রাকৃতিক ভূমিক্ষয় কি তা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আলোচনা করা হলো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800"/>
            <a:ext cx="9144000" cy="6247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সাধারণত প্রাকৃতিক ভাবে ভূমিক্ষয় হাওয়াকে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প্রাকৃতিক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ভূমিক্ষয় বলে।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প্রাকৃতিক ভূমিক্ষয়কে আবার দুইভাগে ভাগ করা হলো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93079" y="1752600"/>
            <a:ext cx="762000" cy="5334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165" y="3032503"/>
            <a:ext cx="938213" cy="59213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47" y="3032503"/>
            <a:ext cx="938213" cy="59213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57200" y="3782732"/>
            <a:ext cx="3581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বৃষ্টিপাত জনিত ভূমিক্ষয়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8685" y="3797673"/>
            <a:ext cx="2971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বায়ুপ্রবাহজনিত ভূমিক্ষয়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06" y="4702384"/>
            <a:ext cx="2632494" cy="1514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051" y="4549984"/>
            <a:ext cx="27336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7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বৃষ্টিপাত জনিত ভূমিক্ষয়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76" y="903721"/>
            <a:ext cx="9144000" cy="6247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বৃষ্টিপাত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জনিত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ভূমিক্ষয়কে আবার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চারটি ভাগে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ভাগ করা হলো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4916" y="3151459"/>
            <a:ext cx="29774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আস্তরণ জনিত ভূমিক্ষয়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3050" y="3504433"/>
            <a:ext cx="191937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রিল ভূমিক্ষয়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61962" y="1926357"/>
            <a:ext cx="749779" cy="592138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7988957" y="2073035"/>
            <a:ext cx="770107" cy="6527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6223575"/>
            <a:ext cx="228308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নালা ভূমিক্ষয়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9623" y="6208562"/>
            <a:ext cx="3048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নদী ভাঙন ভূমিক্ষয়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92593"/>
            <a:ext cx="2514599" cy="13633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752" y="1659209"/>
            <a:ext cx="2847974" cy="1492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160543"/>
            <a:ext cx="2514600" cy="17830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123617"/>
            <a:ext cx="2847975" cy="1600200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461962" y="4572000"/>
            <a:ext cx="749779" cy="9144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8153400" y="4572000"/>
            <a:ext cx="605664" cy="914400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9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  <p:bldP spid="5" grpId="0" animBg="1"/>
      <p:bldP spid="6" grpId="0" animBg="1"/>
      <p:bldP spid="7" grpId="0" animBg="1"/>
      <p:bldP spid="9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1255</TotalTime>
  <Words>394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133</cp:revision>
  <dcterms:created xsi:type="dcterms:W3CDTF">2018-09-06T05:39:21Z</dcterms:created>
  <dcterms:modified xsi:type="dcterms:W3CDTF">2020-10-27T16:14:24Z</dcterms:modified>
</cp:coreProperties>
</file>