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7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949" autoAdjust="0"/>
  </p:normalViewPr>
  <p:slideViewPr>
    <p:cSldViewPr snapToGrid="0">
      <p:cViewPr varScale="1">
        <p:scale>
          <a:sx n="63" d="100"/>
          <a:sy n="63" d="100"/>
        </p:scale>
        <p:origin x="10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B2A59-EF46-420E-9E0D-432FA199ED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7DBE5-D932-4A2E-B887-0D3F9C03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8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DBE5-D932-4A2E-B887-0D3F9C03F4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3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4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1D308-AAB0-4CAB-AD38-1CCF74D13C5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96C4-E75F-419F-B9FF-1F771380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0"/>
          <a:stretch/>
        </p:blipFill>
        <p:spPr>
          <a:xfrm>
            <a:off x="209006" y="1201782"/>
            <a:ext cx="11982994" cy="5656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0" y="-1"/>
            <a:ext cx="12191999" cy="10189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8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07008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নতুন শব্দের </a:t>
            </a:r>
            <a:r>
              <a:rPr lang="en-US" sz="4800" dirty="0" err="1" smtClean="0"/>
              <a:t>অর্থ</a:t>
            </a:r>
            <a:r>
              <a:rPr lang="bn-IN" sz="4800" dirty="0" smtClean="0"/>
              <a:t> 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-1" y="942902"/>
            <a:ext cx="4053841" cy="1232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232164"/>
            <a:ext cx="4023361" cy="13797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২,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বক্ষে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4160519" cy="1722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79720"/>
            <a:ext cx="4099560" cy="1478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37320" y="5212080"/>
            <a:ext cx="3154680" cy="1508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6360" y="4145280"/>
            <a:ext cx="3139440" cy="10291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7018" y="2438401"/>
            <a:ext cx="3144982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অনুনয়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977745" y="979316"/>
            <a:ext cx="3106188" cy="1417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1,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9" t="18361" r="18139" b="13509"/>
          <a:stretch/>
        </p:blipFill>
        <p:spPr>
          <a:xfrm>
            <a:off x="4145280" y="983672"/>
            <a:ext cx="4610793" cy="13328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" name="TextBox 33"/>
          <p:cNvSpPr txBox="1"/>
          <p:nvPr/>
        </p:nvSpPr>
        <p:spPr>
          <a:xfrm>
            <a:off x="6370320" y="6673334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2" y="2630978"/>
            <a:ext cx="4670368" cy="10945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4090035"/>
            <a:ext cx="4419600" cy="11830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440680"/>
            <a:ext cx="4480560" cy="1280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7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37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666509"/>
            <a:ext cx="12192000" cy="11914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শুধু বিঘে দুই ছিল মোর ভুঁই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আর সবই গেছে ঋণে।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 জমি লইব কিনে।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291"/>
            <a:ext cx="6270171" cy="4904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6" y="637309"/>
            <a:ext cx="5966113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ভূমির অন্ত নাই।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 ঠাঁই।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110"/>
            <a:ext cx="6137564" cy="4530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64" y="714102"/>
            <a:ext cx="2757054" cy="4772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57" y="921759"/>
            <a:ext cx="3294352" cy="4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3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860472"/>
            <a:ext cx="12288982" cy="9975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পেলে দুই বিঘে প্রস্থ ও দিঘে সমান হইবে টানা-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26"/>
            <a:ext cx="5056910" cy="5043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9" y="845127"/>
            <a:ext cx="3297382" cy="4987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858982"/>
            <a:ext cx="3879272" cy="4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569527"/>
            <a:ext cx="12192000" cy="12884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সজল চক্ষে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করুন রক্ষে গরিবের ভিটেখানি।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181"/>
            <a:ext cx="5966113" cy="4465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33" y="1143000"/>
            <a:ext cx="6270568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611091"/>
            <a:ext cx="12302836" cy="12469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904010"/>
            <a:ext cx="5666509" cy="4637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6539345" cy="47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6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361709"/>
            <a:ext cx="12192000" cy="1496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কহিলেন শেষে ক্রুর হাসি হেসে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সে দেখা যাবে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748145"/>
            <a:ext cx="7232073" cy="4738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9221"/>
            <a:ext cx="4959927" cy="46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8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482436"/>
            <a:ext cx="12011890" cy="537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কাহিনি-কবিতায়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জমিটুকুও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জকিদার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ঐটুকু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আশ্রায়মাত্র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দৈর্ঘ্য-প্রস্থে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ভিটেখানি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কান্নাভেজা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এটুকু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মাতৃতুল্য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2578"/>
            <a:ext cx="12192000" cy="12330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5928360" cy="1844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944880"/>
            <a:ext cx="6339841" cy="5913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99160"/>
            <a:ext cx="5836920" cy="777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7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88720"/>
            <a:ext cx="7772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ঠাকুর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67000"/>
            <a:ext cx="780288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২,বিঘে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47160"/>
            <a:ext cx="778764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৩। উপেন দুই বিঘা জমি জমিদারকে দিতে চাইল না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64480"/>
            <a:ext cx="771144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8120" y="5349240"/>
            <a:ext cx="43738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18120" y="3977640"/>
            <a:ext cx="43738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পুরুষের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2743200"/>
            <a:ext cx="42062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১৪৪০০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বর্গফুট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8120" y="1158240"/>
            <a:ext cx="43738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১৯১৩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175656"/>
            <a:ext cx="3801291" cy="369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38161" y="2272937"/>
            <a:ext cx="4053840" cy="25995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2495006"/>
            <a:ext cx="4402181" cy="2312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97280"/>
            <a:ext cx="4389120" cy="1384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125097" y="1018902"/>
            <a:ext cx="4066903" cy="1288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শিক্ষক-পরিচিতি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80201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066801"/>
            <a:ext cx="5334000" cy="5654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45920"/>
            <a:ext cx="6492240" cy="213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 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দৈন্যের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দায়ে বেচিব সে মায়ে এমনি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লক্ষ্মীছাড়া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পঙক্তিটি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928"/>
            <a:ext cx="12095018" cy="5860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039600" cy="116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0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1" y="1097280"/>
            <a:ext cx="4033156" cy="5656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1082040"/>
            <a:ext cx="4328161" cy="5619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1112520"/>
            <a:ext cx="3487783" cy="5588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0" y="-1"/>
            <a:ext cx="12192000" cy="990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আজকের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Horizontal Scroll 4"/>
          <p:cNvSpPr/>
          <p:nvPr/>
        </p:nvSpPr>
        <p:spPr>
          <a:xfrm>
            <a:off x="5836920" y="914399"/>
            <a:ext cx="5630092" cy="195942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‘’দুই বিঘা জমি’’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703423" y="3041467"/>
            <a:ext cx="5342708" cy="1711235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রবীন্দ্রনাথ ঠাকুর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6" y="1121228"/>
            <a:ext cx="4219304" cy="40494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130040" y="5196840"/>
            <a:ext cx="8061960" cy="1661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শুধু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বিঘে দুই ছিল মোর ভুঁই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,--------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 দেখা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2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6549" y="901335"/>
            <a:ext cx="9209313" cy="3435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 পরিচিতি বলতে ও লিখতে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নতুন শব্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"/>
            <a:ext cx="12192000" cy="744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900545"/>
            <a:ext cx="3044437" cy="2470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" y="770709"/>
            <a:ext cx="25492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1794" y="1828799"/>
            <a:ext cx="6000206" cy="1306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:পড়াশোনার জন্য বিভিন্ন শিক্ষা প্রতিষ্টানে ভর্তি করানো হয়েছিল ,ব্যারিস্টারি পড়ার জন্য বিলেতেও পাঠানো হয়েছিল । কোনোটিই শেষ করেননি।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0982" y="796835"/>
            <a:ext cx="5961017" cy="10189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১৮৬১ খ্রিষ্টাব্দের ৭ই মে১২৬৮বঙ্গাব্দের ২৫ বৈশাখ কলকাতার জোড়াসাঁকোর ঠাকুর পরিবারে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6191794" y="3148148"/>
            <a:ext cx="6000206" cy="1136469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বিবিধ পরিচয় 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শিক্ষাবিদ,সুরকার,চিত্রকর,অভিনেতা,নাট্য-প্রযোজক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9" y="3553098"/>
            <a:ext cx="6087291" cy="1750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মানসী,সোনার তরী,চিত্রা,খেয়া       গীতাঞ্জলি,বলাকা,পুনশ্চ, ছোটগল্প :চোখের বালি,গোরা,   ঘরে বাইরে,চার অধ্যায়,নাটক 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ডাকঘর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অচলায়তন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606"/>
            <a:ext cx="5624945" cy="705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ছদ্মনাম : ভানুসিংহ ঠাকুর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7109" y="4310743"/>
            <a:ext cx="5934891" cy="1071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১৯১৩ সালে গীতাঞ্জলি কাব্যগ্রন্থের জন্য নোবেল পুরস্কার লাভ করেন।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84705"/>
            <a:ext cx="5852160" cy="815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: বিশ্বকবি, কবিগুরু,নাইট,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76101"/>
            <a:ext cx="2867891" cy="1987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 পরিচয় :কবিতা,ছোটগল্প,প্রবন্ধ, উপন্যাস,নাটক, ইত্যাদি,    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77840" y="5292437"/>
            <a:ext cx="6614160" cy="156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:১৯৪১ খ্রিষ্টাব্দের ৭ই আগস্ট,কলকাতায়,বাং    ;১৩৪৮সালে ২২শে শ্রাবন।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5" y="1025236"/>
            <a:ext cx="6509657" cy="5535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একক কাজ 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-1" y="1039091"/>
            <a:ext cx="5237019" cy="1122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724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6220691" cy="6608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বিঘে দুই ছিল মোর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আর সবই গেছে ঋণে।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 জমি লইব কিনে।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ভূমির অন্ত নাই।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 ঠাঁই।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পেলে দুই বিঘে প্রস্থ ও দিঘে সমান হইবে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টানা-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সজল চক্ষে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করুন রক্ষে গরিবের ভিটেখানি।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লক্ষ্মীছাড়া!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কহিলেন শেষে ক্রুর হাসি হেসে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সে দেখা যাবে।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3818" y="0"/>
            <a:ext cx="5888182" cy="665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43370"/>
            <a:ext cx="5943600" cy="6214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81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5082"/>
            <a:ext cx="5791199" cy="67229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শুধু বিঘে দুই ছিল মোর ভুঁই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আর সবই গেছে ঋণে।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 জমি লইব কিনে।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ভূমির অন্ত নাই।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 ঠাঁই।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পেলে দুই বিঘে প্রস্থ ও দিঘে সমান হইবে টানা-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সজল চক্ষে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করুন রক্ষে গরিবের ভিটেখানি।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লক্ষ্মীছাড়া!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কহিলেন শেষে ক্রুর হাসি হেসে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সে দেখা যাবে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9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672</Words>
  <Application>Microsoft Office PowerPoint</Application>
  <PresentationFormat>Widescreen</PresentationFormat>
  <Paragraphs>95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Nirmala UI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102</cp:revision>
  <dcterms:created xsi:type="dcterms:W3CDTF">2020-10-16T09:05:35Z</dcterms:created>
  <dcterms:modified xsi:type="dcterms:W3CDTF">2020-10-27T04:56:34Z</dcterms:modified>
</cp:coreProperties>
</file>