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5" r:id="rId2"/>
    <p:sldId id="444" r:id="rId3"/>
    <p:sldId id="443" r:id="rId4"/>
    <p:sldId id="400" r:id="rId5"/>
    <p:sldId id="441" r:id="rId6"/>
    <p:sldId id="430" r:id="rId7"/>
    <p:sldId id="431" r:id="rId8"/>
    <p:sldId id="438" r:id="rId9"/>
    <p:sldId id="437" r:id="rId10"/>
    <p:sldId id="434" r:id="rId11"/>
    <p:sldId id="389" r:id="rId12"/>
    <p:sldId id="358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06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পাঠ্যপুস্তক</a:t>
            </a:r>
            <a:r>
              <a:rPr lang="bn-IN" baseline="0" dirty="0" smtClean="0"/>
              <a:t> থেকে সংশ্লিষ্ট অংশ শিক্ষর্থীদের নীরবে পাঠ করতে বলবো। </a:t>
            </a:r>
            <a:r>
              <a:rPr lang="bn-IN" dirty="0" smtClean="0"/>
              <a:t>তিনটি</a:t>
            </a:r>
            <a:r>
              <a:rPr lang="bn-IN" baseline="0" dirty="0" smtClean="0"/>
              <a:t> দল পৃথকভাবে উক্ত কাজটি করবে । প্রয়োজনে সহায়তা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srafuldh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5"/>
            <a:ext cx="12192000" cy="6857339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7211" y="37362"/>
            <a:ext cx="3466534" cy="14173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8800" b="1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3850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03749" y="367982"/>
            <a:ext cx="4476465" cy="896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01359" y="352498"/>
            <a:ext cx="2297381" cy="7378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০৬ </a:t>
            </a:r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87" y="1288152"/>
            <a:ext cx="7555323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 বখতিয়ার খলজি বিশ্বাসী ছিলেন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4232" y="1288152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স্বীয় কর্মশশক্তিতে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66" y="2162696"/>
            <a:ext cx="7571944" cy="762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বখতিয়ার 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খলজির সাথে বাংলায় সৈনিক এসেছিলেন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41618" y="2162696"/>
            <a:ext cx="291353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১৭ কিংবা ১৮ জন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965" y="3059189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লক্ষণাবতীই লখনৌতি নামে পরিচিত হয়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34232" y="3017416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মুসলিম আমলে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965" y="3868195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বাংলায় মুসলমান শাসনের সূচনা করেন- 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17610" y="3868195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বখতিয়ার খলজি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966" y="4740505"/>
            <a:ext cx="7571944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রাজা লক্ষণসেন পালিয়ে আশ্রয় নেন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41618" y="4740505"/>
            <a:ext cx="291353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বিক্রমপুরে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2965" y="5573694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৬। </a:t>
            </a:r>
            <a:r>
              <a:rPr lang="bn-IN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বখতিয়ার খলজির 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শক্তিকেন্দ্র ছিল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41618" y="5573694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ভাগবত ও ভিউলি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20755" y="354586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bn-IN" sz="6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লীয়</a:t>
            </a:r>
            <a:r>
              <a:rPr lang="en-US" sz="6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0196" y="41326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 </a:t>
            </a:r>
            <a:r>
              <a:rPr lang="en-US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১০</a:t>
            </a:r>
            <a:r>
              <a:rPr lang="bn-IN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009" y="1772223"/>
            <a:ext cx="6605516" cy="417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মধ্যযুগের বাংলার মানচিত্রে বখতিয়ার খলজির বাংলা বিজয়ের পথ চিহ্নিত কর।</a:t>
            </a:r>
            <a:endParaRPr lang="en-US" sz="32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247" y="1772222"/>
            <a:ext cx="4030599" cy="41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5683" y="192563"/>
            <a:ext cx="5845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430" y="2213866"/>
            <a:ext cx="113966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“বাংলার মুসলমান শাসন প্রতিষ্ঠাকালকে মধ্যযুগের সূচনা বলা হয়।” এই উক্তির পক্ষ্যে তোমার যুক্তি উপস্থাপন করো।</a:t>
            </a:r>
            <a:endParaRPr lang="en-US" sz="3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" y="283706"/>
            <a:ext cx="11537868" cy="6193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2-Point Star 1"/>
          <p:cNvSpPr/>
          <p:nvPr/>
        </p:nvSpPr>
        <p:spPr>
          <a:xfrm>
            <a:off x="188666" y="295831"/>
            <a:ext cx="4852054" cy="3806399"/>
          </a:xfrm>
          <a:prstGeom prst="star12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72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59629" y="561753"/>
            <a:ext cx="7583312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</a:t>
            </a:r>
            <a:r>
              <a:rPr lang="en-US" sz="44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US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আশরাফুল</a:t>
            </a:r>
            <a:r>
              <a:rPr lang="en-US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আলম</a:t>
            </a:r>
            <a:endParaRPr lang="bn-IN" sz="44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</a:t>
            </a:r>
            <a:r>
              <a:rPr lang="bn-IN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সহকারি শিক্ষক</a:t>
            </a:r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{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বি.এ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অনার্স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এম.এ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এড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} </a:t>
            </a:r>
            <a:endParaRPr lang="bn-IN" sz="2000" b="1" dirty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দুড়াকুটি</a:t>
            </a:r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সদর</a:t>
            </a:r>
            <a:r>
              <a:rPr lang="bn-IN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লালমনিরহাট।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</a:t>
            </a:r>
            <a:r>
              <a:rPr lang="bn-IN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 </a:t>
            </a:r>
            <a:r>
              <a:rPr lang="en-US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০১৭২৬৪২৮৯৭৯ </a:t>
            </a:r>
            <a:endParaRPr lang="bn-IN" sz="24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Email-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asrafuldhs@gmail.com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</a:t>
            </a:r>
            <a:r>
              <a:rPr lang="en-US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</a:t>
            </a:r>
            <a:r>
              <a:rPr lang="en-US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: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</a:t>
            </a:r>
            <a:r>
              <a:rPr lang="bn-IN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</a:t>
            </a:r>
            <a:r>
              <a:rPr lang="bn-IN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</a:t>
            </a:r>
            <a:r>
              <a:rPr lang="bn-IN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59773" y="318653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773" y="221673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773" y="6677890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773" y="6580910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73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991109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073" y="221673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6812" y="228600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 rot="20524296">
            <a:off x="574181" y="752263"/>
            <a:ext cx="4115428" cy="32247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পাঠের বিষয়</a:t>
            </a:r>
            <a:endParaRPr lang="en-US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24" y="749441"/>
            <a:ext cx="6908935" cy="50587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446978" y="4146489"/>
            <a:ext cx="5883663" cy="899577"/>
          </a:xfrm>
          <a:prstGeom prst="roundRect">
            <a:avLst>
              <a:gd name="adj" fmla="val 36945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বাংলায়</a:t>
            </a:r>
            <a:r>
              <a:rPr lang="en-US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মুসলমান</a:t>
            </a:r>
            <a:r>
              <a:rPr lang="en-US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শাসনের</a:t>
            </a:r>
            <a:r>
              <a:rPr lang="en-US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সূচনা</a:t>
            </a:r>
            <a:endParaRPr lang="bn-IN" sz="4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6418" y="269929"/>
            <a:ext cx="5514535" cy="8519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ফল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30" y="1500564"/>
            <a:ext cx="11293468" cy="717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শিক্ষার্থীরা..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endParaRPr lang="bn-BD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366" y="2447247"/>
            <a:ext cx="1129346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বাংলায়</a:t>
            </a:r>
            <a:r>
              <a:rPr lang="en-US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মুসলমান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শাসনের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পটভূমি</a:t>
            </a:r>
            <a:r>
              <a:rPr lang="bn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বলতে </a:t>
            </a:r>
            <a:r>
              <a:rPr lang="as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পারবে।</a:t>
            </a:r>
            <a:endParaRPr lang="as-IN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366" y="4655127"/>
            <a:ext cx="1130253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bn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বাংলায়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মুসলমান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শাসনের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সূচনা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as-IN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7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59773" y="318653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773" y="221673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773" y="6677890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773" y="6580910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73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991109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073" y="221673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6812" y="228600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121" y="2810377"/>
            <a:ext cx="106443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ক) মুসলমান শাসনের পূর্বে কোন বংশ বাংলা শাসন কর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তো</a:t>
            </a:r>
            <a:r>
              <a:rPr lang="bn-IN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121" y="4135259"/>
            <a:ext cx="106443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খ) কোন শাসককে পরাজিত করে বাংলায় মুসলমান শাসন প্রতিষ্ঠিত হয়?</a:t>
            </a:r>
            <a:endParaRPr lang="en-US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967345" y="620449"/>
            <a:ext cx="6665773" cy="156560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 </a:t>
            </a:r>
            <a:r>
              <a:rPr lang="bn-IN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জ্ঞান </a:t>
            </a:r>
            <a:r>
              <a:rPr lang="bn-IN" sz="4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যাচাই</a:t>
            </a:r>
            <a:endParaRPr lang="en-US" sz="4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98591" y="62044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426" y="339900"/>
            <a:ext cx="1111134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বখতিয়ার খলজির প্রাথমিক জীবন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0" y="1659988"/>
            <a:ext cx="11298381" cy="53860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বখতিয়ার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খলজি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যাকে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'মালিক গাজি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ইখতিয়ার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উদ্দিন মুহাম্মদ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বখতি</a:t>
            </a:r>
            <a:r>
              <a:rPr lang="en-US" sz="4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য়া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খলজি হিসেবেও উল্লেখ করা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হয়,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ছিলেন মুসলিম খলজি উপজাতির একজন সদস্য। মুসলিম খলজি উপজাতি উত্তর-পূর্বের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প্রায়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সকল দখল-যুদ্ধে যোগদানকারী সেনাবাহিনীর অধিপতিদের কাজে নিযুক্ত ছিল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ইখতিয়ার উদ্দিন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বখতিয়ার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খলজি ছিলেন জাতিতে তুর্কি আর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পেশায় </a:t>
            </a:r>
            <a:r>
              <a:rPr lang="bn-IN" sz="44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ভাগ্যান্বেষী সৈনিক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47128"/>
            <a:ext cx="12288981" cy="700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835" y="110837"/>
            <a:ext cx="6151419" cy="5847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ইখতিয়ার উদ্দিন মুহাম্মদ-বিন-বখতিয়ার খলজি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557" y="222312"/>
            <a:ext cx="8201465" cy="10464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 বিজয়</a:t>
            </a:r>
            <a:endParaRPr lang="bn-IN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9490" y="1413164"/>
            <a:ext cx="11619913" cy="52127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তৎকালীন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বাংলার রাজা লক্ষণ সেন বাংলার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রাজধানী নদিয়ায়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অবস্থান করছিলেন কারন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নদিয়া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ছিল বহিঃশত্রুর কাছ থেকে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সবচেয়ে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সুরক্ষিত অঞ্চল। বলা হয়ে থাকে যে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নদিয়ায়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আসার কিছু আগে রাজসভার কিছু দৈবজ্ঞ পন্ডিৎ তাকে সতর্ক করে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দিয়েছিলেন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যে এক তুর্কি সৈনিক তাকে পরাজিত করতে পারে। এতে করে লক্ষন সেনের মনে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ভীতির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সঞ্চার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হয়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এবং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নদিয়ার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প্রবেশপথ রাজমহল ও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তেলিইয়াগড়ের </a:t>
            </a:r>
            <a:r>
              <a:rPr lang="bn-IN" sz="4400" dirty="0">
                <a:latin typeface="SutonnyOMJ" panose="01010600010101010101" pitchFamily="2" charset="0"/>
                <a:cs typeface="SutonnyOMJ" panose="01010600010101010101" pitchFamily="2" charset="0"/>
              </a:rPr>
              <a:t>নিরাপত্তা জোড়দার করেন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8742"/>
              </p:ext>
            </p:extLst>
          </p:nvPr>
        </p:nvGraphicFramePr>
        <p:xfrm>
          <a:off x="484188" y="3181350"/>
          <a:ext cx="11223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11223720" imgH="491040" progId="Package">
                  <p:embed/>
                </p:oleObj>
              </mc:Choice>
              <mc:Fallback>
                <p:oleObj name="Packager Shell Object" showAsIcon="1" r:id="rId3" imgW="112237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188" y="3181350"/>
                        <a:ext cx="112236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2109353" y="263236"/>
            <a:ext cx="7744691" cy="202576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এসো একটি ভিডিও দেখি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369</Words>
  <Application>Microsoft Office PowerPoint</Application>
  <PresentationFormat>Widescreen</PresentationFormat>
  <Paragraphs>58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Windows User</cp:lastModifiedBy>
  <cp:revision>382</cp:revision>
  <dcterms:created xsi:type="dcterms:W3CDTF">2017-09-17T19:00:17Z</dcterms:created>
  <dcterms:modified xsi:type="dcterms:W3CDTF">2020-10-27T15:15:56Z</dcterms:modified>
</cp:coreProperties>
</file>