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56" r:id="rId3"/>
    <p:sldId id="257" r:id="rId4"/>
    <p:sldId id="258" r:id="rId5"/>
    <p:sldId id="259" r:id="rId6"/>
    <p:sldId id="260" r:id="rId7"/>
    <p:sldId id="272" r:id="rId8"/>
    <p:sldId id="273" r:id="rId9"/>
    <p:sldId id="265" r:id="rId10"/>
    <p:sldId id="266" r:id="rId11"/>
    <p:sldId id="268" r:id="rId12"/>
    <p:sldId id="271" r:id="rId13"/>
    <p:sldId id="267" r:id="rId14"/>
    <p:sldId id="276" r:id="rId15"/>
    <p:sldId id="275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8" autoAdjust="0"/>
    <p:restoredTop sz="94660"/>
  </p:normalViewPr>
  <p:slideViewPr>
    <p:cSldViewPr snapToGrid="0">
      <p:cViewPr varScale="1">
        <p:scale>
          <a:sx n="43" d="100"/>
          <a:sy n="43" d="100"/>
        </p:scale>
        <p:origin x="7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BF909-FB42-4923-A722-C99FEE42801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53FC-9D6E-4C32-808E-827431ECD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173-D825-439D-B742-EACBC1541F5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8A0-6CD8-47BC-8B3F-327F0C9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3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173-D825-439D-B742-EACBC1541F5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8A0-6CD8-47BC-8B3F-327F0C9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9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173-D825-439D-B742-EACBC1541F5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8A0-6CD8-47BC-8B3F-327F0C9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173-D825-439D-B742-EACBC1541F5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8A0-6CD8-47BC-8B3F-327F0C9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7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173-D825-439D-B742-EACBC1541F5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8A0-6CD8-47BC-8B3F-327F0C9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0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173-D825-439D-B742-EACBC1541F5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8A0-6CD8-47BC-8B3F-327F0C9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4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173-D825-439D-B742-EACBC1541F5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8A0-6CD8-47BC-8B3F-327F0C9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7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173-D825-439D-B742-EACBC1541F5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8A0-6CD8-47BC-8B3F-327F0C9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173-D825-439D-B742-EACBC1541F5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8A0-6CD8-47BC-8B3F-327F0C9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173-D825-439D-B742-EACBC1541F5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8A0-6CD8-47BC-8B3F-327F0C9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8173-D825-439D-B742-EACBC1541F5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38A0-6CD8-47BC-8B3F-327F0C9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6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48173-D825-439D-B742-EACBC1541F5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938A0-6CD8-47BC-8B3F-327F0C9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366"/>
            <a:ext cx="12192000" cy="73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963" y="4963560"/>
            <a:ext cx="9204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সরব পাঠঃ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06" y="1533865"/>
            <a:ext cx="6657976" cy="2582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572" y="504223"/>
            <a:ext cx="3738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/>
              <a:t>আদর্শ  </a:t>
            </a:r>
            <a:r>
              <a:rPr lang="as-IN" sz="4000" dirty="0" smtClean="0"/>
              <a:t>পাঠ</a:t>
            </a:r>
            <a:r>
              <a:rPr lang="en-US" sz="4000" dirty="0" smtClean="0"/>
              <a:t>ঃ</a:t>
            </a:r>
            <a:endParaRPr lang="as-IN" sz="4000" dirty="0"/>
          </a:p>
        </p:txBody>
      </p:sp>
    </p:spTree>
    <p:extLst>
      <p:ext uri="{BB962C8B-B14F-4D97-AF65-F5344CB8AC3E}">
        <p14:creationId xmlns:p14="http://schemas.microsoft.com/office/powerpoint/2010/main" val="276112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2" y="733926"/>
            <a:ext cx="11843658" cy="20928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একক কাজঃ</a:t>
            </a:r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r>
              <a:rPr lang="en-US" sz="3600" dirty="0" smtClean="0"/>
              <a:t>অ আ ক খ </a:t>
            </a:r>
            <a:r>
              <a:rPr lang="en-US" sz="3600" dirty="0" err="1" smtClean="0"/>
              <a:t>বর্ণমালা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তেপান্তরে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ঘুরে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</a:t>
            </a:r>
            <a:r>
              <a:rPr lang="en-US" sz="3600" dirty="0" err="1" smtClean="0"/>
              <a:t>বু</a:t>
            </a:r>
            <a:r>
              <a:rPr lang="bn-IN" sz="3600" dirty="0" smtClean="0"/>
              <a:t>ঝো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362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8" y="673969"/>
            <a:ext cx="4987107" cy="5460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84" y="464960"/>
            <a:ext cx="5365643" cy="56696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2592" y="309093"/>
            <a:ext cx="560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পাঠ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বিশ্লেষণ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8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083" y="733926"/>
            <a:ext cx="11310829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শহীদদের আত্মত্যাগের গুরুত্বঃ</a:t>
            </a:r>
          </a:p>
          <a:p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794083" y="5558588"/>
            <a:ext cx="11118325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অনার্য জাতিঃ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794083" y="3236494"/>
            <a:ext cx="11223745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7200" dirty="0" smtClean="0"/>
              <a:t>বাঙালিদের বীরত্ব কোথায়ঃ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21355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024" y="401927"/>
            <a:ext cx="11192234" cy="46166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দলীয় কাজঃ</a:t>
            </a:r>
            <a:endParaRPr lang="en-US" sz="7200" dirty="0" smtClean="0"/>
          </a:p>
          <a:p>
            <a:r>
              <a:rPr lang="bn-IN" dirty="0" smtClean="0"/>
              <a:t> </a:t>
            </a:r>
            <a:r>
              <a:rPr lang="bn-IN" sz="4800" dirty="0" smtClean="0"/>
              <a:t>তুমি একজন মুক্তিযোদ্ধা হিসেবে মুক্তিযুদ্ধে কিভাবে অবদান রাখতে পারতে?</a:t>
            </a:r>
            <a:endParaRPr lang="en-US" sz="4800" dirty="0" smtClean="0"/>
          </a:p>
          <a:p>
            <a:endParaRPr lang="en-US" sz="5400" dirty="0"/>
          </a:p>
          <a:p>
            <a:endParaRPr lang="bn-IN" sz="5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73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6000" dirty="0">
                <a:solidFill>
                  <a:prstClr val="black"/>
                </a:solidFill>
              </a:rPr>
              <a:t>মুল্যায়নঃ</a:t>
            </a:r>
            <a:endParaRPr lang="en-US" sz="60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1800" dirty="0">
                <a:solidFill>
                  <a:prstClr val="black"/>
                </a:solidFill>
              </a:rPr>
              <a:t>  </a:t>
            </a:r>
            <a:r>
              <a:rPr lang="bn-IN" sz="4000" dirty="0">
                <a:solidFill>
                  <a:prstClr val="black"/>
                </a:solidFill>
              </a:rPr>
              <a:t>কবিতাটি কোন প্রেক্ষাপটে লেখা?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4000" dirty="0">
                <a:solidFill>
                  <a:prstClr val="black"/>
                </a:solidFill>
              </a:rPr>
              <a:t>বাঙালিদের কি বলে আখ্যায়িত করা হয়েছিল?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n-IN" sz="4000" dirty="0">
                <a:solidFill>
                  <a:prstClr val="black"/>
                </a:solidFill>
              </a:rPr>
              <a:t>বাঙালিরা কিসের </a:t>
            </a:r>
            <a:r>
              <a:rPr lang="bn-IN" sz="4000" dirty="0" smtClean="0">
                <a:solidFill>
                  <a:prstClr val="black"/>
                </a:solidFill>
              </a:rPr>
              <a:t>জাতি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কবিতার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আলোকে</a:t>
            </a: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ব্যাখ্যা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</a:rPr>
              <a:t>কর</a:t>
            </a:r>
            <a:r>
              <a:rPr lang="en-US" sz="4000" dirty="0" smtClean="0">
                <a:solidFill>
                  <a:prstClr val="black"/>
                </a:solidFill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1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3" y="1239253"/>
            <a:ext cx="11996057" cy="57246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বাড়ির কাজঃ</a:t>
            </a:r>
            <a:endParaRPr lang="en-US" sz="4400" dirty="0" smtClean="0"/>
          </a:p>
          <a:p>
            <a:endParaRPr lang="en-US" sz="7200" dirty="0" smtClean="0"/>
          </a:p>
          <a:p>
            <a:r>
              <a:rPr lang="bn-IN" sz="7200" dirty="0" smtClean="0"/>
              <a:t> </a:t>
            </a:r>
            <a:r>
              <a:rPr lang="bn-IN" sz="4400" dirty="0" smtClean="0"/>
              <a:t>বাঙালি জাতি সাহসী ও সংগ্রামী ব্যাখ্যা কর।</a:t>
            </a:r>
            <a:endParaRPr lang="en-US" sz="4400" dirty="0" smtClean="0"/>
          </a:p>
          <a:p>
            <a:endParaRPr lang="en-US" sz="9600" dirty="0"/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9536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20" y="186489"/>
            <a:ext cx="10276210" cy="44312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5298" y="4900284"/>
            <a:ext cx="63815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8800" dirty="0">
                <a:solidFill>
                  <a:prstClr val="black"/>
                </a:solidFill>
              </a:rPr>
              <a:t>ধন্যবাদ</a:t>
            </a:r>
            <a:endParaRPr lang="en-US" sz="8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54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সবাইকে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20118"/>
            <a:ext cx="10515600" cy="4443917"/>
          </a:xfrm>
        </p:spPr>
      </p:pic>
    </p:spTree>
    <p:extLst>
      <p:ext uri="{BB962C8B-B14F-4D97-AF65-F5344CB8AC3E}">
        <p14:creationId xmlns:p14="http://schemas.microsoft.com/office/powerpoint/2010/main" val="42364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5400" dirty="0" smtClean="0">
                <a:solidFill>
                  <a:srgbClr val="FF0000"/>
                </a:solidFill>
              </a:rPr>
              <a:t>বরাত হোসেন</a:t>
            </a:r>
          </a:p>
          <a:p>
            <a:pPr marL="0" indent="0" algn="ctr">
              <a:buNone/>
            </a:pPr>
            <a:r>
              <a:rPr lang="bn-IN" sz="5400" dirty="0" smtClean="0">
                <a:solidFill>
                  <a:srgbClr val="FF0000"/>
                </a:solidFill>
              </a:rPr>
              <a:t>সহকারি শিক্ষক</a:t>
            </a:r>
          </a:p>
          <a:p>
            <a:pPr marL="0" indent="0" algn="ctr">
              <a:buNone/>
            </a:pPr>
            <a:r>
              <a:rPr lang="bn-IN" sz="5400" dirty="0" smtClean="0">
                <a:solidFill>
                  <a:srgbClr val="FF0000"/>
                </a:solidFill>
              </a:rPr>
              <a:t>মিয়ারহাট উচ্চ  বিদ্যালয়,</a:t>
            </a:r>
          </a:p>
          <a:p>
            <a:pPr marL="0" indent="0" algn="ctr">
              <a:buNone/>
            </a:pPr>
            <a:r>
              <a:rPr lang="bn-IN" sz="5400" dirty="0" smtClean="0">
                <a:solidFill>
                  <a:srgbClr val="FF0000"/>
                </a:solidFill>
              </a:rPr>
              <a:t>কালকিনি,মাদারীপুর।</a:t>
            </a:r>
          </a:p>
          <a:p>
            <a:pPr marL="0" indent="0" algn="ctr">
              <a:buNone/>
            </a:pPr>
            <a:r>
              <a:rPr lang="bn-IN" sz="5400" dirty="0" smtClean="0">
                <a:solidFill>
                  <a:srgbClr val="FF0000"/>
                </a:solidFill>
              </a:rPr>
              <a:t>মোবাইল ০১৭১৭৩৮৮৯৫৩</a:t>
            </a:r>
          </a:p>
        </p:txBody>
      </p:sp>
    </p:spTree>
    <p:extLst>
      <p:ext uri="{BB962C8B-B14F-4D97-AF65-F5344CB8AC3E}">
        <p14:creationId xmlns:p14="http://schemas.microsoft.com/office/powerpoint/2010/main" val="371073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bn-IN" dirty="0" smtClean="0"/>
              <a:t>১০ম শ্রেণি</a:t>
            </a:r>
          </a:p>
          <a:p>
            <a:pPr marL="0" indent="0" algn="ctr">
              <a:buNone/>
            </a:pPr>
            <a:r>
              <a:rPr lang="bn-IN" dirty="0" smtClean="0"/>
              <a:t>বিষয়ঃ বাংলা ১ম পত্র</a:t>
            </a:r>
          </a:p>
          <a:p>
            <a:pPr marL="0" indent="0" algn="ctr">
              <a:buNone/>
            </a:pPr>
            <a:r>
              <a:rPr lang="bn-IN" dirty="0" smtClean="0"/>
              <a:t>পাঠঃ কবিতা</a:t>
            </a:r>
          </a:p>
          <a:p>
            <a:pPr marL="0" indent="0" algn="ctr">
              <a:buNone/>
            </a:pPr>
            <a:r>
              <a:rPr lang="bn-IN" dirty="0" smtClean="0"/>
              <a:t>আজকের পাঠঃ কবিতা</a:t>
            </a:r>
          </a:p>
          <a:p>
            <a:pPr marL="0" indent="0" algn="ctr">
              <a:buNone/>
            </a:pPr>
            <a:r>
              <a:rPr lang="bn-IN" dirty="0" smtClean="0"/>
              <a:t>উপস্থিত শিক্ষাথী</a:t>
            </a:r>
            <a:r>
              <a:rPr lang="en-US" dirty="0" smtClean="0">
                <a:latin typeface="SutonnyMJ" pitchFamily="2" charset="0"/>
              </a:rPr>
              <a:t>©</a:t>
            </a:r>
            <a:r>
              <a:rPr lang="bn-IN" dirty="0" smtClean="0"/>
              <a:t>র সংখ্যাঃ ৫০ জন</a:t>
            </a:r>
          </a:p>
          <a:p>
            <a:pPr marL="0" indent="0" algn="ctr">
              <a:buNone/>
            </a:pPr>
            <a:r>
              <a:rPr lang="bn-IN" dirty="0" smtClean="0"/>
              <a:t>সময়ঃ ৫০ মিনিট</a:t>
            </a:r>
          </a:p>
          <a:p>
            <a:pPr marL="0" indent="0" algn="ctr">
              <a:buNone/>
            </a:pPr>
            <a:r>
              <a:rPr lang="bn-IN" dirty="0" smtClean="0"/>
              <a:t>তারিখঃ </a:t>
            </a:r>
            <a:r>
              <a:rPr lang="en-US" smtClean="0"/>
              <a:t>27/10/2020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1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3" grpId="1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এ </a:t>
            </a:r>
            <a:r>
              <a:rPr lang="en-US" sz="3200" dirty="0" err="1" smtClean="0"/>
              <a:t>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কিসের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910233"/>
            <a:ext cx="5362575" cy="29233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11" y="494902"/>
            <a:ext cx="5143500" cy="2923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10" y="3642516"/>
            <a:ext cx="5030689" cy="2728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262" y="4942390"/>
            <a:ext cx="592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সাহিসী মুক্তিযোদ্ধাদের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6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9600" dirty="0" smtClean="0"/>
              <a:t>সাহসী জননী বাংলা</a:t>
            </a:r>
          </a:p>
          <a:p>
            <a:pPr marL="0" indent="0" algn="r">
              <a:buNone/>
            </a:pPr>
            <a:r>
              <a:rPr lang="en-US" sz="6600" dirty="0" err="1" smtClean="0"/>
              <a:t>কামাল</a:t>
            </a:r>
            <a:r>
              <a:rPr lang="bn-IN" sz="6600" dirty="0" smtClean="0"/>
              <a:t> চৌধুরী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7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236" y="817418"/>
            <a:ext cx="10764982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এই পাঠ শেষে শিক্ষার্থীরা –</a:t>
            </a:r>
          </a:p>
          <a:p>
            <a:r>
              <a:rPr lang="bn-IN" sz="3600" dirty="0" smtClean="0"/>
              <a:t>লেখক পরিচিতি বলতে পারবে।</a:t>
            </a:r>
          </a:p>
          <a:p>
            <a:r>
              <a:rPr lang="bn-IN" sz="3600" dirty="0" smtClean="0"/>
              <a:t>নতুন শব্দের অর্থ বলতে পারবে।</a:t>
            </a:r>
          </a:p>
          <a:p>
            <a:r>
              <a:rPr lang="bn-IN" sz="3600" dirty="0" smtClean="0"/>
              <a:t>মুক্তি যুদ্ধ মুক্তিযুদ্ধের চেতনা সম্পর্কে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r>
              <a:rPr lang="bn-IN" sz="3600" dirty="0" smtClean="0"/>
              <a:t> পারবে।</a:t>
            </a:r>
          </a:p>
          <a:p>
            <a:r>
              <a:rPr lang="bn-IN" sz="3600" dirty="0" smtClean="0"/>
              <a:t>বাঙ্গালি জাতির ইতিহাস ঐতিহ্য সম্পর্কে </a:t>
            </a:r>
            <a:r>
              <a:rPr lang="en-US" sz="3600" dirty="0" err="1" smtClean="0"/>
              <a:t>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</a:t>
            </a:r>
            <a:r>
              <a:rPr lang="bn-IN" sz="3600" dirty="0" smtClean="0"/>
              <a:t>রবে।</a:t>
            </a:r>
          </a:p>
          <a:p>
            <a:r>
              <a:rPr lang="bn-IN" sz="3600" dirty="0" smtClean="0"/>
              <a:t>পাকিস্তানী হানাদার বাহিনীর অত্যাচার নির্যাতন সম্পর্কে </a:t>
            </a:r>
            <a:r>
              <a:rPr lang="en-US" sz="3600" dirty="0" err="1" smtClean="0"/>
              <a:t>বলতে</a:t>
            </a:r>
            <a:r>
              <a:rPr lang="bn-IN" sz="3600" dirty="0" smtClean="0"/>
              <a:t> পারবে।</a:t>
            </a:r>
          </a:p>
          <a:p>
            <a:r>
              <a:rPr lang="bn-IN" sz="3600" dirty="0" smtClean="0"/>
              <a:t>মুক্তিযোদ্ধাদের মহান আত্বত্যাগ সম্পর্কে </a:t>
            </a:r>
            <a:r>
              <a:rPr lang="en-US" sz="3600" dirty="0" err="1" smtClean="0"/>
              <a:t>বলতে</a:t>
            </a:r>
            <a:r>
              <a:rPr lang="bn-IN" sz="3600" dirty="0" smtClean="0"/>
              <a:t>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80792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r="7894" b="5991"/>
          <a:stretch/>
        </p:blipFill>
        <p:spPr>
          <a:xfrm>
            <a:off x="1622738" y="883207"/>
            <a:ext cx="4132106" cy="55881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1" t="10936" r="8156" b="4385"/>
          <a:stretch/>
        </p:blipFill>
        <p:spPr>
          <a:xfrm>
            <a:off x="6838681" y="883207"/>
            <a:ext cx="4807024" cy="56416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099256" y="206062"/>
            <a:ext cx="611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কবি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পরিচিতি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0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6088" y="423043"/>
            <a:ext cx="927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শব্দার্থ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454" y="4060816"/>
            <a:ext cx="468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অসুর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নৃত্য</a:t>
            </a:r>
            <a:r>
              <a:rPr lang="en-US" sz="3200" dirty="0" smtClean="0"/>
              <a:t>  = </a:t>
            </a:r>
            <a:r>
              <a:rPr lang="en-US" sz="3200" dirty="0" err="1" smtClean="0"/>
              <a:t>দানবের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নৃত্য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79283" y="6245791"/>
            <a:ext cx="367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ঘৃণার কার্তুজ = বন্দুকের টোটা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121602" y="4645591"/>
            <a:ext cx="3934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কবিতার হাতে রাইফেল= কবিতাকে যুদ্ধের অস্র হিসাবে ব্যবহার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" y="1242764"/>
            <a:ext cx="4851084" cy="2884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52" y="4645591"/>
            <a:ext cx="3671888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363" y="1084762"/>
            <a:ext cx="5981565" cy="32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37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200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SutonnyMJ</vt:lpstr>
      <vt:lpstr>Times New Roman</vt:lpstr>
      <vt:lpstr>Vrinda</vt:lpstr>
      <vt:lpstr>Office Theme</vt:lpstr>
      <vt:lpstr>PowerPoint Presentation</vt:lpstr>
      <vt:lpstr>স্বাগতম সবাইকে</vt:lpstr>
      <vt:lpstr>শিক্ষক পরিচিতি</vt:lpstr>
      <vt:lpstr>PowerPoint Presentation</vt:lpstr>
      <vt:lpstr>এ গুলো কিসের ছবি?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সবাইকে</dc:title>
  <dc:creator>JTCBN</dc:creator>
  <cp:lastModifiedBy>Windows User</cp:lastModifiedBy>
  <cp:revision>42</cp:revision>
  <dcterms:created xsi:type="dcterms:W3CDTF">2018-05-22T10:07:47Z</dcterms:created>
  <dcterms:modified xsi:type="dcterms:W3CDTF">2020-10-27T07:35:57Z</dcterms:modified>
</cp:coreProperties>
</file>