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54" r:id="rId2"/>
  </p:sldMasterIdLst>
  <p:notesMasterIdLst>
    <p:notesMasterId r:id="rId22"/>
  </p:notesMasterIdLst>
  <p:sldIdLst>
    <p:sldId id="305" r:id="rId3"/>
    <p:sldId id="363" r:id="rId4"/>
    <p:sldId id="361" r:id="rId5"/>
    <p:sldId id="302" r:id="rId6"/>
    <p:sldId id="364" r:id="rId7"/>
    <p:sldId id="365" r:id="rId8"/>
    <p:sldId id="316" r:id="rId9"/>
    <p:sldId id="362" r:id="rId10"/>
    <p:sldId id="368" r:id="rId11"/>
    <p:sldId id="369" r:id="rId12"/>
    <p:sldId id="286" r:id="rId13"/>
    <p:sldId id="371" r:id="rId14"/>
    <p:sldId id="355" r:id="rId15"/>
    <p:sldId id="366" r:id="rId16"/>
    <p:sldId id="370" r:id="rId17"/>
    <p:sldId id="341" r:id="rId18"/>
    <p:sldId id="353" r:id="rId19"/>
    <p:sldId id="372" r:id="rId20"/>
    <p:sldId id="310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B11"/>
    <a:srgbClr val="316216"/>
    <a:srgbClr val="3B8026"/>
    <a:srgbClr val="C65E08"/>
    <a:srgbClr val="FD3908"/>
    <a:srgbClr val="FF3A1A"/>
    <a:srgbClr val="F5C30A"/>
    <a:srgbClr val="294C80"/>
    <a:srgbClr val="7939C9"/>
    <a:srgbClr val="B94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9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8868" y="1196930"/>
            <a:ext cx="7099122" cy="399325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B472F-370E-4F3B-A41F-B20BF29E19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7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66233" y="1752600"/>
            <a:ext cx="2183618" cy="113860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88018" y="1867193"/>
            <a:ext cx="112396" cy="723607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88018" y="3162593"/>
            <a:ext cx="112396" cy="723607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745229" y="2588162"/>
            <a:ext cx="125587" cy="1298038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188018" y="4380621"/>
            <a:ext cx="1127613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88019" y="3771607"/>
            <a:ext cx="682798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315631" y="1867194"/>
            <a:ext cx="112395" cy="3179738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188019" y="2475473"/>
            <a:ext cx="682798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751825" y="3084487"/>
            <a:ext cx="682798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188018" y="4932338"/>
            <a:ext cx="1127613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188018" y="4380621"/>
            <a:ext cx="112396" cy="666310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824997" y="1867194"/>
            <a:ext cx="112395" cy="3179738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432475" y="2366963"/>
            <a:ext cx="1246749" cy="108510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32476" y="2475473"/>
            <a:ext cx="112396" cy="723607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006870" y="3312940"/>
            <a:ext cx="108405" cy="78046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432477" y="3978811"/>
            <a:ext cx="682798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560089" y="1866460"/>
            <a:ext cx="119135" cy="3180471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432477" y="3199080"/>
            <a:ext cx="682798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560089" y="1752600"/>
            <a:ext cx="3198274" cy="113860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725581" y="2195513"/>
            <a:ext cx="118980" cy="2851418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042782" y="2311227"/>
            <a:ext cx="112396" cy="723607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7042783" y="4932338"/>
            <a:ext cx="690546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042782" y="4208731"/>
            <a:ext cx="112396" cy="723607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042783" y="2195513"/>
            <a:ext cx="682798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9370307" y="1867194"/>
            <a:ext cx="112395" cy="3179738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247336" y="1867193"/>
            <a:ext cx="112396" cy="1047457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8804547" y="3034834"/>
            <a:ext cx="125587" cy="851366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8247337" y="2922145"/>
            <a:ext cx="682798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8247336" y="3886200"/>
            <a:ext cx="112396" cy="1160731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247337" y="3876866"/>
            <a:ext cx="1122970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8247337" y="4932338"/>
            <a:ext cx="682798" cy="114593"/>
          </a:xfrm>
          <a:prstGeom prst="rect">
            <a:avLst/>
          </a:prstGeom>
          <a:solidFill>
            <a:srgbClr val="1B5C18"/>
          </a:solidFill>
          <a:ln w="12700">
            <a:solidFill>
              <a:srgbClr val="FFFF00"/>
            </a:solidFill>
          </a:ln>
          <a:effectLst>
            <a:outerShdw dist="76200" dir="1200000" sx="99000" sy="99000" algn="l" rotWithShape="0">
              <a:prstClr val="black">
                <a:alpha val="76000"/>
              </a:prstClr>
            </a:outerShdw>
            <a:reflection blurRad="25400" stA="26000" endPos="385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8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6987" y="5014400"/>
            <a:ext cx="5827765" cy="132556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cs typeface="+mn-cs"/>
              </a:defRPr>
            </a:lvl1pPr>
          </a:lstStyle>
          <a:p>
            <a:r>
              <a:rPr lang="en-US" dirty="0" smtClean="0"/>
              <a:t>MahmudNice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9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1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28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85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2207623"/>
          </a:xfrm>
          <a:prstGeom prst="rect">
            <a:avLst/>
          </a:prstGeom>
          <a:solidFill>
            <a:srgbClr val="97F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913708"/>
            <a:ext cx="12192000" cy="2939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48149" y="5238206"/>
            <a:ext cx="6061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mahmudnice@yahoo.com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01782" y="1619794"/>
            <a:ext cx="1045029" cy="5878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>
            <a:off x="960119" y="1045028"/>
            <a:ext cx="1528354" cy="574766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854200" y="1752600"/>
            <a:ext cx="215900" cy="455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74775" y="1752600"/>
            <a:ext cx="215900" cy="20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2844800" y="1045028"/>
            <a:ext cx="420914" cy="1162595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2750185" y="422637"/>
            <a:ext cx="610144" cy="610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5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kkhok Porich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301544" y="1165834"/>
            <a:ext cx="7890456" cy="5908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   </a:t>
            </a:r>
            <a:r>
              <a:rPr lang="bn-IN" dirty="0" smtClean="0"/>
              <a:t>শিক্ষক পরিচিতি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01543" y="2391571"/>
            <a:ext cx="7212169" cy="36486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/>
            </a:lvl1pPr>
          </a:lstStyle>
          <a:p>
            <a:pPr lvl="0"/>
            <a:r>
              <a:rPr lang="bn-IN" dirty="0" smtClean="0"/>
              <a:t>মোঃ মাহমুদুল হাসান</a:t>
            </a:r>
          </a:p>
          <a:p>
            <a:pPr lvl="0"/>
            <a:r>
              <a:rPr lang="bn-IN" dirty="0" smtClean="0"/>
              <a:t>সহকারী শিক্ষক</a:t>
            </a:r>
          </a:p>
          <a:p>
            <a:pPr lvl="0"/>
            <a:r>
              <a:rPr lang="bn-IN" dirty="0" smtClean="0"/>
              <a:t>চুপাইর দক্ষিণ পাড়া সরকারি প্রাথমিক বিদ্যালয়</a:t>
            </a:r>
          </a:p>
          <a:p>
            <a:pPr lvl="0"/>
            <a:r>
              <a:rPr lang="bn-IN" dirty="0" smtClean="0"/>
              <a:t>কালিগঞ্জ, গাজীপুর।</a:t>
            </a:r>
          </a:p>
          <a:p>
            <a:pPr lvl="0"/>
            <a:r>
              <a:rPr lang="bn-IN" dirty="0" smtClean="0"/>
              <a:t>মোবাইলঃ ০১৭১৭০৭৭৬৫০</a:t>
            </a:r>
          </a:p>
          <a:p>
            <a:pPr lvl="0"/>
            <a:r>
              <a:rPr lang="bn-IN" dirty="0" smtClean="0"/>
              <a:t>ইমেইলঃ </a:t>
            </a:r>
            <a:r>
              <a:rPr lang="en-US" dirty="0" smtClean="0"/>
              <a:t>mahmudnice@yahoo.com</a:t>
            </a: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958601" y="4180420"/>
            <a:ext cx="724804" cy="26775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F2058"/>
              </a:gs>
              <a:gs pos="47000">
                <a:srgbClr val="3C6AC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0" y="1165834"/>
            <a:ext cx="3014586" cy="301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7644701" y="2778573"/>
            <a:ext cx="1632527" cy="3137803"/>
          </a:xfrm>
          <a:custGeom>
            <a:avLst/>
            <a:gdLst>
              <a:gd name="connsiteX0" fmla="*/ 812800 w 1632527"/>
              <a:gd name="connsiteY0" fmla="*/ 1613803 h 3137803"/>
              <a:gd name="connsiteX1" fmla="*/ 863600 w 1632527"/>
              <a:gd name="connsiteY1" fmla="*/ 1613803 h 3137803"/>
              <a:gd name="connsiteX2" fmla="*/ 876300 w 1632527"/>
              <a:gd name="connsiteY2" fmla="*/ 1626503 h 3137803"/>
              <a:gd name="connsiteX3" fmla="*/ 876300 w 1632527"/>
              <a:gd name="connsiteY3" fmla="*/ 1758511 h 3137803"/>
              <a:gd name="connsiteX4" fmla="*/ 838200 w 1632527"/>
              <a:gd name="connsiteY4" fmla="*/ 1766203 h 3137803"/>
              <a:gd name="connsiteX5" fmla="*/ 800100 w 1632527"/>
              <a:gd name="connsiteY5" fmla="*/ 1758511 h 3137803"/>
              <a:gd name="connsiteX6" fmla="*/ 800100 w 1632527"/>
              <a:gd name="connsiteY6" fmla="*/ 1626503 h 3137803"/>
              <a:gd name="connsiteX7" fmla="*/ 812800 w 1632527"/>
              <a:gd name="connsiteY7" fmla="*/ 1613803 h 3137803"/>
              <a:gd name="connsiteX8" fmla="*/ 838200 w 1632527"/>
              <a:gd name="connsiteY8" fmla="*/ 1461403 h 3137803"/>
              <a:gd name="connsiteX9" fmla="*/ 685800 w 1632527"/>
              <a:gd name="connsiteY9" fmla="*/ 1613803 h 3137803"/>
              <a:gd name="connsiteX10" fmla="*/ 778879 w 1632527"/>
              <a:gd name="connsiteY10" fmla="*/ 1754227 h 3137803"/>
              <a:gd name="connsiteX11" fmla="*/ 800100 w 1632527"/>
              <a:gd name="connsiteY11" fmla="*/ 1758511 h 3137803"/>
              <a:gd name="connsiteX12" fmla="*/ 800100 w 1632527"/>
              <a:gd name="connsiteY12" fmla="*/ 2077041 h 3137803"/>
              <a:gd name="connsiteX13" fmla="*/ 812800 w 1632527"/>
              <a:gd name="connsiteY13" fmla="*/ 2089741 h 3137803"/>
              <a:gd name="connsiteX14" fmla="*/ 863600 w 1632527"/>
              <a:gd name="connsiteY14" fmla="*/ 2089741 h 3137803"/>
              <a:gd name="connsiteX15" fmla="*/ 876300 w 1632527"/>
              <a:gd name="connsiteY15" fmla="*/ 2077041 h 3137803"/>
              <a:gd name="connsiteX16" fmla="*/ 876300 w 1632527"/>
              <a:gd name="connsiteY16" fmla="*/ 1758511 h 3137803"/>
              <a:gd name="connsiteX17" fmla="*/ 897521 w 1632527"/>
              <a:gd name="connsiteY17" fmla="*/ 1754227 h 3137803"/>
              <a:gd name="connsiteX18" fmla="*/ 990600 w 1632527"/>
              <a:gd name="connsiteY18" fmla="*/ 1613803 h 3137803"/>
              <a:gd name="connsiteX19" fmla="*/ 838200 w 1632527"/>
              <a:gd name="connsiteY19" fmla="*/ 1461403 h 3137803"/>
              <a:gd name="connsiteX20" fmla="*/ 0 w 1632527"/>
              <a:gd name="connsiteY20" fmla="*/ 0 h 3137803"/>
              <a:gd name="connsiteX21" fmla="*/ 1632527 w 1632527"/>
              <a:gd name="connsiteY21" fmla="*/ 0 h 3137803"/>
              <a:gd name="connsiteX22" fmla="*/ 1632527 w 1632527"/>
              <a:gd name="connsiteY22" fmla="*/ 3137803 h 3137803"/>
              <a:gd name="connsiteX23" fmla="*/ 0 w 1632527"/>
              <a:gd name="connsiteY23" fmla="*/ 3137803 h 31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32527" h="3137803">
                <a:moveTo>
                  <a:pt x="812800" y="1613803"/>
                </a:moveTo>
                <a:lnTo>
                  <a:pt x="863600" y="1613803"/>
                </a:lnTo>
                <a:cubicBezTo>
                  <a:pt x="870614" y="1613803"/>
                  <a:pt x="876300" y="1619489"/>
                  <a:pt x="876300" y="1626503"/>
                </a:cubicBezTo>
                <a:lnTo>
                  <a:pt x="876300" y="1758511"/>
                </a:lnTo>
                <a:lnTo>
                  <a:pt x="838200" y="1766203"/>
                </a:lnTo>
                <a:lnTo>
                  <a:pt x="800100" y="1758511"/>
                </a:lnTo>
                <a:lnTo>
                  <a:pt x="800100" y="1626503"/>
                </a:lnTo>
                <a:cubicBezTo>
                  <a:pt x="800100" y="1619489"/>
                  <a:pt x="805786" y="1613803"/>
                  <a:pt x="812800" y="1613803"/>
                </a:cubicBezTo>
                <a:close/>
                <a:moveTo>
                  <a:pt x="838200" y="1461403"/>
                </a:moveTo>
                <a:cubicBezTo>
                  <a:pt x="754032" y="1461403"/>
                  <a:pt x="685800" y="1529635"/>
                  <a:pt x="685800" y="1613803"/>
                </a:cubicBezTo>
                <a:cubicBezTo>
                  <a:pt x="685800" y="1676929"/>
                  <a:pt x="724181" y="1731091"/>
                  <a:pt x="778879" y="1754227"/>
                </a:cubicBezTo>
                <a:lnTo>
                  <a:pt x="800100" y="1758511"/>
                </a:lnTo>
                <a:lnTo>
                  <a:pt x="800100" y="2077041"/>
                </a:lnTo>
                <a:cubicBezTo>
                  <a:pt x="800100" y="2084055"/>
                  <a:pt x="805786" y="2089741"/>
                  <a:pt x="812800" y="2089741"/>
                </a:cubicBezTo>
                <a:lnTo>
                  <a:pt x="863600" y="2089741"/>
                </a:lnTo>
                <a:cubicBezTo>
                  <a:pt x="870614" y="2089741"/>
                  <a:pt x="876300" y="2084055"/>
                  <a:pt x="876300" y="2077041"/>
                </a:cubicBezTo>
                <a:lnTo>
                  <a:pt x="876300" y="1758511"/>
                </a:lnTo>
                <a:lnTo>
                  <a:pt x="897521" y="1754227"/>
                </a:lnTo>
                <a:cubicBezTo>
                  <a:pt x="952220" y="1731091"/>
                  <a:pt x="990600" y="1676929"/>
                  <a:pt x="990600" y="1613803"/>
                </a:cubicBezTo>
                <a:cubicBezTo>
                  <a:pt x="990600" y="1529635"/>
                  <a:pt x="922368" y="1461403"/>
                  <a:pt x="838200" y="1461403"/>
                </a:cubicBezTo>
                <a:close/>
                <a:moveTo>
                  <a:pt x="0" y="0"/>
                </a:moveTo>
                <a:lnTo>
                  <a:pt x="1632527" y="0"/>
                </a:lnTo>
                <a:lnTo>
                  <a:pt x="1632527" y="3137803"/>
                </a:lnTo>
                <a:lnTo>
                  <a:pt x="0" y="313780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5867400"/>
            <a:ext cx="12192000" cy="1711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00828" y="22074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19800"/>
            <a:ext cx="12192000" cy="8382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990600"/>
            <a:ext cx="12192000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76400" y="1138797"/>
            <a:ext cx="5968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চুপাইর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58772" y="6135003"/>
            <a:ext cx="1676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কালিগঞ্জ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930572" y="6148922"/>
            <a:ext cx="1676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গাজীপুর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kkhok Porichi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6496050" y="2166728"/>
            <a:ext cx="5391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মোঃ মাহমুদুল হাসান</a:t>
            </a:r>
          </a:p>
          <a:p>
            <a:pPr algn="ctr"/>
            <a:endParaRPr lang="bn-IN" sz="3600" dirty="0" smtClean="0"/>
          </a:p>
          <a:p>
            <a:pPr algn="ctr"/>
            <a:r>
              <a:rPr lang="bn-IN" sz="3600" dirty="0" smtClean="0"/>
              <a:t>সহকারী শিক্ষক</a:t>
            </a:r>
          </a:p>
          <a:p>
            <a:pPr algn="ctr"/>
            <a:r>
              <a:rPr lang="bn-IN" sz="3600" dirty="0" smtClean="0"/>
              <a:t>চুপাইর দক্ষিণ পাড়া সপ্রাবি</a:t>
            </a:r>
          </a:p>
          <a:p>
            <a:pPr algn="ctr"/>
            <a:r>
              <a:rPr lang="bn-IN" sz="3600" dirty="0" smtClean="0"/>
              <a:t>কালিগঞ্জ, গাজীপুর।</a:t>
            </a:r>
          </a:p>
          <a:p>
            <a:pPr algn="ctr"/>
            <a:r>
              <a:rPr lang="bn-IN" sz="3600" dirty="0" smtClean="0"/>
              <a:t>মোবাইল-০১৭১৭০৭৭৬৫০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716586" y="2876549"/>
            <a:ext cx="4950078" cy="214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71500" y="816626"/>
            <a:ext cx="11095164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শিক্ষক পরিচিতি</a:t>
            </a:r>
            <a:endParaRPr lang="en-US" sz="44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044337" y="5623289"/>
            <a:ext cx="66223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cs typeface="+mn-cs"/>
              </a:rPr>
              <a:t>ইমেইলঃ </a:t>
            </a:r>
            <a:r>
              <a:rPr lang="en-US" sz="3200" dirty="0">
                <a:solidFill>
                  <a:schemeClr val="tx1"/>
                </a:solidFill>
                <a:cs typeface="+mn-cs"/>
              </a:rPr>
              <a:t>mahmudnice@yahoo.com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3"/>
          <a:stretch/>
        </p:blipFill>
        <p:spPr>
          <a:xfrm>
            <a:off x="571500" y="1955399"/>
            <a:ext cx="6096000" cy="3960278"/>
          </a:xfrm>
          <a:prstGeom prst="snip2DiagRect">
            <a:avLst>
              <a:gd name="adj1" fmla="val 50000"/>
              <a:gd name="adj2" fmla="val 2436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1385" y="274645"/>
            <a:ext cx="356658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1637" y="274645"/>
            <a:ext cx="1049655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186057" y="5689600"/>
            <a:ext cx="297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MahmudNice</a:t>
            </a:r>
            <a:endParaRPr lang="en-US" sz="3200" b="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ln>
            <a:noFill/>
          </a:ln>
          <a:solidFill>
            <a:schemeClr val="bg1">
              <a:lumMod val="9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0A2D-47C1-4C44-8B7A-64788CDECB3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B273-0741-4C33-A3C2-D313C517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17363" r="23865" b="32302"/>
          <a:stretch/>
        </p:blipFill>
        <p:spPr>
          <a:xfrm>
            <a:off x="3869870" y="4653707"/>
            <a:ext cx="4044991" cy="2204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100000" l="0" r="94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0625" y="1190625"/>
            <a:ext cx="6667500" cy="428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6" b="81959" l="17761" r="97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1" t="834" r="1439" b="20500"/>
          <a:stretch/>
        </p:blipFill>
        <p:spPr>
          <a:xfrm>
            <a:off x="8381093" y="2612603"/>
            <a:ext cx="4210050" cy="3143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0376" y="1652662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আজকের পাঠে সবাইকে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77566" y="2548920"/>
            <a:ext cx="554807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IN" sz="9600" b="1" spc="600" dirty="0" smtClean="0">
                <a:solidFill>
                  <a:srgbClr val="B944A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স্বা</a:t>
            </a:r>
            <a:r>
              <a:rPr lang="bn-IN" sz="9600" b="1" spc="600" dirty="0" smtClean="0">
                <a:solidFill>
                  <a:srgbClr val="7939C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গ</a:t>
            </a:r>
            <a:r>
              <a:rPr lang="bn-IN" sz="9600" b="1" spc="600" dirty="0" smtClean="0">
                <a:solidFill>
                  <a:srgbClr val="C65E08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ত</a:t>
            </a:r>
            <a:r>
              <a:rPr lang="bn-IN" sz="9600" b="1" spc="600" dirty="0" smtClean="0">
                <a:solidFill>
                  <a:srgbClr val="B944A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ম</a:t>
            </a:r>
            <a:endParaRPr lang="en-US" sz="9600" b="1" spc="600" dirty="0">
              <a:solidFill>
                <a:srgbClr val="B944A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92064"/>
              </p:ext>
            </p:extLst>
          </p:nvPr>
        </p:nvGraphicFramePr>
        <p:xfrm>
          <a:off x="1569729" y="4731212"/>
          <a:ext cx="8821180" cy="6650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2118">
                  <a:extLst>
                    <a:ext uri="{9D8B030D-6E8A-4147-A177-3AD203B41FA5}">
                      <a16:colId xmlns:a16="http://schemas.microsoft.com/office/drawing/2014/main" val="2871099226"/>
                    </a:ext>
                  </a:extLst>
                </a:gridCol>
                <a:gridCol w="882118">
                  <a:extLst>
                    <a:ext uri="{9D8B030D-6E8A-4147-A177-3AD203B41FA5}">
                      <a16:colId xmlns:a16="http://schemas.microsoft.com/office/drawing/2014/main" val="2179771424"/>
                    </a:ext>
                  </a:extLst>
                </a:gridCol>
                <a:gridCol w="882118">
                  <a:extLst>
                    <a:ext uri="{9D8B030D-6E8A-4147-A177-3AD203B41FA5}">
                      <a16:colId xmlns:a16="http://schemas.microsoft.com/office/drawing/2014/main" val="2677383730"/>
                    </a:ext>
                  </a:extLst>
                </a:gridCol>
                <a:gridCol w="882118">
                  <a:extLst>
                    <a:ext uri="{9D8B030D-6E8A-4147-A177-3AD203B41FA5}">
                      <a16:colId xmlns:a16="http://schemas.microsoft.com/office/drawing/2014/main" val="1715875675"/>
                    </a:ext>
                  </a:extLst>
                </a:gridCol>
                <a:gridCol w="882118">
                  <a:extLst>
                    <a:ext uri="{9D8B030D-6E8A-4147-A177-3AD203B41FA5}">
                      <a16:colId xmlns:a16="http://schemas.microsoft.com/office/drawing/2014/main" val="382151295"/>
                    </a:ext>
                  </a:extLst>
                </a:gridCol>
                <a:gridCol w="882118">
                  <a:extLst>
                    <a:ext uri="{9D8B030D-6E8A-4147-A177-3AD203B41FA5}">
                      <a16:colId xmlns:a16="http://schemas.microsoft.com/office/drawing/2014/main" val="4171965031"/>
                    </a:ext>
                  </a:extLst>
                </a:gridCol>
                <a:gridCol w="882118">
                  <a:extLst>
                    <a:ext uri="{9D8B030D-6E8A-4147-A177-3AD203B41FA5}">
                      <a16:colId xmlns:a16="http://schemas.microsoft.com/office/drawing/2014/main" val="2643206382"/>
                    </a:ext>
                  </a:extLst>
                </a:gridCol>
                <a:gridCol w="882118">
                  <a:extLst>
                    <a:ext uri="{9D8B030D-6E8A-4147-A177-3AD203B41FA5}">
                      <a16:colId xmlns:a16="http://schemas.microsoft.com/office/drawing/2014/main" val="455294154"/>
                    </a:ext>
                  </a:extLst>
                </a:gridCol>
                <a:gridCol w="882118">
                  <a:extLst>
                    <a:ext uri="{9D8B030D-6E8A-4147-A177-3AD203B41FA5}">
                      <a16:colId xmlns:a16="http://schemas.microsoft.com/office/drawing/2014/main" val="1680113088"/>
                    </a:ext>
                  </a:extLst>
                </a:gridCol>
                <a:gridCol w="882118">
                  <a:extLst>
                    <a:ext uri="{9D8B030D-6E8A-4147-A177-3AD203B41FA5}">
                      <a16:colId xmlns:a16="http://schemas.microsoft.com/office/drawing/2014/main" val="133801480"/>
                    </a:ext>
                  </a:extLst>
                </a:gridCol>
              </a:tblGrid>
              <a:tr h="66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767009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769048" y="4768884"/>
            <a:ext cx="442001" cy="4420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25400" dist="38100" dir="7800000" sx="97000" sy="97000" algn="tr" rotWithShape="0">
              <a:prstClr val="black">
                <a:alpha val="47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54238" y="4768884"/>
            <a:ext cx="442001" cy="4420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25400" dist="38100" dir="7800000" sx="97000" sy="97000" algn="tr" rotWithShape="0">
              <a:prstClr val="black">
                <a:alpha val="47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39428" y="4768884"/>
            <a:ext cx="442001" cy="4420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25400" dist="38100" dir="7800000" sx="97000" sy="97000" algn="tr" rotWithShape="0">
              <a:prstClr val="black">
                <a:alpha val="47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24618" y="4768884"/>
            <a:ext cx="442001" cy="4420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25400" dist="38100" dir="7800000" sx="97000" sy="97000" algn="tr" rotWithShape="0">
              <a:prstClr val="black">
                <a:alpha val="47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09808" y="4768884"/>
            <a:ext cx="442001" cy="4420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25400" dist="38100" dir="7800000" sx="97000" sy="97000" algn="tr" rotWithShape="0">
              <a:prstClr val="black">
                <a:alpha val="47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94998" y="4768884"/>
            <a:ext cx="442001" cy="4420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25400" dist="38100" dir="7800000" sx="97000" sy="97000" algn="tr" rotWithShape="0">
              <a:prstClr val="black">
                <a:alpha val="47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0188" y="4768884"/>
            <a:ext cx="442001" cy="4420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25400" dist="38100" dir="7800000" sx="97000" sy="97000" algn="tr" rotWithShape="0">
              <a:prstClr val="black">
                <a:alpha val="47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65378" y="4768884"/>
            <a:ext cx="442001" cy="4420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25400" dist="38100" dir="7800000" sx="97000" sy="97000" algn="tr" rotWithShape="0">
              <a:prstClr val="black">
                <a:alpha val="47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850568" y="4768884"/>
            <a:ext cx="442001" cy="4420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25400" dist="38100" dir="7800000" sx="97000" sy="97000" algn="tr" rotWithShape="0">
              <a:prstClr val="black">
                <a:alpha val="47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735761" y="4768883"/>
            <a:ext cx="442001" cy="4420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25400" dist="38100" dir="7800000" sx="97000" sy="97000" algn="tr" rotWithShape="0">
              <a:prstClr val="black">
                <a:alpha val="47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50030" y="937246"/>
            <a:ext cx="353305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জোড়ায় সাজাই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4300" y="5535369"/>
            <a:ext cx="5714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9490" y="5535369"/>
            <a:ext cx="5714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6831" y="2685109"/>
            <a:ext cx="167140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 জোড়া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4680" y="5535369"/>
            <a:ext cx="5714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9870" y="5535369"/>
            <a:ext cx="5714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5060" y="5535369"/>
            <a:ext cx="5714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30250" y="5535369"/>
            <a:ext cx="5714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1585" y="5535369"/>
            <a:ext cx="5714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6775" y="5535369"/>
            <a:ext cx="5714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99655" y="5535369"/>
            <a:ext cx="5714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84845" y="5535369"/>
            <a:ext cx="5714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486" y="2263625"/>
            <a:ext cx="57149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2486" y="3032307"/>
            <a:ext cx="57149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371598" y="2263625"/>
            <a:ext cx="834922" cy="13534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14486" y="2276325"/>
            <a:ext cx="57149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14486" y="3045007"/>
            <a:ext cx="57149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8704" y="2710325"/>
            <a:ext cx="167140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জোড়া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73471" y="2288841"/>
            <a:ext cx="834922" cy="13534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322669" y="688825"/>
            <a:ext cx="57149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22669" y="1457507"/>
            <a:ext cx="57149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96887" y="1122825"/>
            <a:ext cx="167140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তিন জোড়া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981654" y="701341"/>
            <a:ext cx="834922" cy="13534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336939" y="2289025"/>
            <a:ext cx="57149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6939" y="3057707"/>
            <a:ext cx="57149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11157" y="2710325"/>
            <a:ext cx="167140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চার জোড়া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995924" y="2288841"/>
            <a:ext cx="834922" cy="13534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811157" y="5535369"/>
            <a:ext cx="57149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02535" y="5535369"/>
            <a:ext cx="571495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02779" y="3980813"/>
            <a:ext cx="167140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পাঁচ জোড়া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 rot="16200000">
            <a:off x="9118339" y="4115879"/>
            <a:ext cx="834922" cy="18649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0181 -0.3618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8893 -0.25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0534 -0.3590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3.7037E-6 L 0.03151 -0.2469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3.7037E-6 L -0.14778 0.0011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4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3593 -0.5909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-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16341 -0.4784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9075 -0.35162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0181 -0.250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4" grpId="1" animBg="1"/>
      <p:bldP spid="15" grpId="0" animBg="1"/>
      <p:bldP spid="16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9" grpId="0" animBg="1"/>
      <p:bldP spid="50" grpId="0" animBg="1"/>
      <p:bldP spid="51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5359" y="0"/>
            <a:ext cx="2481036" cy="1860855"/>
            <a:chOff x="375359" y="0"/>
            <a:chExt cx="2481036" cy="1860855"/>
          </a:xfrm>
        </p:grpSpPr>
        <p:sp>
          <p:nvSpPr>
            <p:cNvPr id="7" name="Flowchart: Decision 6"/>
            <p:cNvSpPr/>
            <p:nvPr/>
          </p:nvSpPr>
          <p:spPr>
            <a:xfrm>
              <a:off x="375359" y="762000"/>
              <a:ext cx="2481036" cy="1098855"/>
            </a:xfrm>
            <a:prstGeom prst="flowChartDecis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93018" y="0"/>
              <a:ext cx="45719" cy="762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9"/>
          <p:cNvSpPr txBox="1"/>
          <p:nvPr/>
        </p:nvSpPr>
        <p:spPr>
          <a:xfrm>
            <a:off x="4709879" y="1968355"/>
            <a:ext cx="602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সোহাগ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এখানে কয়টা পাতা?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79983">
            <a:off x="3664262" y="4443863"/>
            <a:ext cx="1217611" cy="1696471"/>
          </a:xfrm>
          <a:prstGeom prst="rect">
            <a:avLst/>
          </a:prstGeom>
          <a:noFill/>
        </p:spPr>
      </p:pic>
      <p:sp>
        <p:nvSpPr>
          <p:cNvPr id="3" name="TextBox 8"/>
          <p:cNvSpPr txBox="1"/>
          <p:nvPr/>
        </p:nvSpPr>
        <p:spPr>
          <a:xfrm>
            <a:off x="677430" y="1019040"/>
            <a:ext cx="172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16626">
            <a:off x="2186186" y="3936292"/>
            <a:ext cx="1217611" cy="1696471"/>
          </a:xfrm>
          <a:prstGeom prst="rect">
            <a:avLst/>
          </a:prstGeom>
          <a:noFill/>
        </p:spPr>
      </p:pic>
      <p:sp>
        <p:nvSpPr>
          <p:cNvPr id="13" name="TextBox 9"/>
          <p:cNvSpPr txBox="1"/>
          <p:nvPr/>
        </p:nvSpPr>
        <p:spPr>
          <a:xfrm>
            <a:off x="5076114" y="1612022"/>
            <a:ext cx="553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তোমাদের কে কে বলতে পারবে এখানে কত জোড়া পাতা আছে?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79983">
            <a:off x="6138726" y="4488265"/>
            <a:ext cx="1217611" cy="1696471"/>
          </a:xfrm>
          <a:prstGeom prst="rect">
            <a:avLst/>
          </a:prstGeom>
          <a:noFill/>
        </p:spPr>
      </p:pic>
      <p:pic>
        <p:nvPicPr>
          <p:cNvPr id="15" name="Picture 14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3819">
            <a:off x="7051168" y="3936291"/>
            <a:ext cx="1217611" cy="1696471"/>
          </a:xfrm>
          <a:prstGeom prst="rect">
            <a:avLst/>
          </a:prstGeom>
          <a:noFill/>
        </p:spPr>
      </p:pic>
      <p:pic>
        <p:nvPicPr>
          <p:cNvPr id="16" name="Picture 15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79983">
            <a:off x="4787780" y="3735399"/>
            <a:ext cx="1217611" cy="1696471"/>
          </a:xfrm>
          <a:prstGeom prst="rect">
            <a:avLst/>
          </a:prstGeom>
          <a:noFill/>
        </p:spPr>
      </p:pic>
      <p:pic>
        <p:nvPicPr>
          <p:cNvPr id="17" name="Picture 16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16626">
            <a:off x="8337630" y="3961780"/>
            <a:ext cx="1217611" cy="1696471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032224" y="2057640"/>
            <a:ext cx="481686" cy="52931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0" b="99200" l="0" r="99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3253" y="5270500"/>
            <a:ext cx="1384300" cy="15875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7950046" y="1019040"/>
            <a:ext cx="3308504" cy="2747132"/>
          </a:xfrm>
          <a:prstGeom prst="cloudCallout">
            <a:avLst>
              <a:gd name="adj1" fmla="val 42667"/>
              <a:gd name="adj2" fmla="val 9547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৬টা পাতা</a:t>
            </a:r>
            <a:endParaRPr lang="en-US" sz="4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13" grpId="0"/>
      <p:bldP spid="6" grpId="0" animBg="1"/>
      <p:bldP spid="6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5359" y="0"/>
            <a:ext cx="2481036" cy="1860855"/>
            <a:chOff x="375359" y="0"/>
            <a:chExt cx="2481036" cy="1860855"/>
          </a:xfrm>
        </p:grpSpPr>
        <p:sp>
          <p:nvSpPr>
            <p:cNvPr id="3" name="Flowchart: Decision 2"/>
            <p:cNvSpPr/>
            <p:nvPr/>
          </p:nvSpPr>
          <p:spPr>
            <a:xfrm>
              <a:off x="375359" y="762000"/>
              <a:ext cx="2481036" cy="1098855"/>
            </a:xfrm>
            <a:prstGeom prst="flowChartDecis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93018" y="0"/>
              <a:ext cx="45719" cy="762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8"/>
          <p:cNvSpPr txBox="1"/>
          <p:nvPr/>
        </p:nvSpPr>
        <p:spPr>
          <a:xfrm>
            <a:off x="677430" y="1019040"/>
            <a:ext cx="172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304" y="4444239"/>
            <a:ext cx="1217611" cy="1696471"/>
          </a:xfrm>
          <a:prstGeom prst="rect">
            <a:avLst/>
          </a:prstGeom>
          <a:noFill/>
        </p:spPr>
      </p:pic>
      <p:sp>
        <p:nvSpPr>
          <p:cNvPr id="17" name="Explosion 2 16"/>
          <p:cNvSpPr/>
          <p:nvPr/>
        </p:nvSpPr>
        <p:spPr>
          <a:xfrm>
            <a:off x="5584834" y="876763"/>
            <a:ext cx="3936870" cy="2862745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701" y="4444239"/>
            <a:ext cx="1217611" cy="1696471"/>
          </a:xfrm>
          <a:prstGeom prst="rect">
            <a:avLst/>
          </a:prstGeom>
          <a:noFill/>
        </p:spPr>
      </p:pic>
      <p:pic>
        <p:nvPicPr>
          <p:cNvPr id="19" name="Picture 18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886" y="4444239"/>
            <a:ext cx="1217611" cy="1696471"/>
          </a:xfrm>
          <a:prstGeom prst="rect">
            <a:avLst/>
          </a:prstGeom>
          <a:noFill/>
        </p:spPr>
      </p:pic>
      <p:pic>
        <p:nvPicPr>
          <p:cNvPr id="20" name="Picture 19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283" y="4444239"/>
            <a:ext cx="1217611" cy="1696471"/>
          </a:xfrm>
          <a:prstGeom prst="rect">
            <a:avLst/>
          </a:prstGeom>
          <a:noFill/>
        </p:spPr>
      </p:pic>
      <p:pic>
        <p:nvPicPr>
          <p:cNvPr id="21" name="Picture 20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269" y="4444239"/>
            <a:ext cx="1217611" cy="1696471"/>
          </a:xfrm>
          <a:prstGeom prst="rect">
            <a:avLst/>
          </a:prstGeom>
          <a:noFill/>
        </p:spPr>
      </p:pic>
      <p:pic>
        <p:nvPicPr>
          <p:cNvPr id="22" name="Picture 21" descr="H:\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666" y="4444239"/>
            <a:ext cx="1217611" cy="1696471"/>
          </a:xfrm>
          <a:prstGeom prst="rect">
            <a:avLst/>
          </a:prstGeom>
          <a:noFill/>
        </p:spPr>
      </p:pic>
      <p:sp>
        <p:nvSpPr>
          <p:cNvPr id="5" name="TextBox 9"/>
          <p:cNvSpPr txBox="1"/>
          <p:nvPr/>
        </p:nvSpPr>
        <p:spPr>
          <a:xfrm>
            <a:off x="6496850" y="1923416"/>
            <a:ext cx="1665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solidFill>
                  <a:srgbClr val="3B8026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 জোড়া</a:t>
            </a:r>
            <a:endParaRPr lang="en-US" sz="4400" dirty="0">
              <a:solidFill>
                <a:srgbClr val="3B8026"/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96045" l="8451" r="904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945" y="3212083"/>
            <a:ext cx="1437856" cy="9173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478809" y="1132713"/>
            <a:ext cx="77042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পাশের জনের সাথে মিলে জোড়ায় সাজাও!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96045" l="8451" r="904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945" y="2032324"/>
            <a:ext cx="1437856" cy="9173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96045" l="8451" r="904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945" y="4391842"/>
            <a:ext cx="1437856" cy="9173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96045" l="8451" r="904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945" y="5571601"/>
            <a:ext cx="1437856" cy="9173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3975100" y="4045902"/>
            <a:ext cx="8216900" cy="1670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96045" l="8451" r="904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900" y="4497097"/>
            <a:ext cx="1437856" cy="9173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828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ndex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96045" l="8451" r="904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714" y="1979027"/>
            <a:ext cx="1437856" cy="9173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index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96045" l="8451" r="904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500" y="1953063"/>
            <a:ext cx="1437856" cy="9173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Picture 15" descr="index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0" b="96045" l="8451" r="904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2044" y="4523061"/>
            <a:ext cx="1437856" cy="9173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7" name="TextBox 8"/>
          <p:cNvSpPr txBox="1"/>
          <p:nvPr/>
        </p:nvSpPr>
        <p:spPr>
          <a:xfrm>
            <a:off x="3251673" y="2167819"/>
            <a:ext cx="174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3251673" y="4781467"/>
            <a:ext cx="1747155" cy="6463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দুই জোড়া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276" t="17481" r="8889" b="31610"/>
          <a:stretch/>
        </p:blipFill>
        <p:spPr>
          <a:xfrm>
            <a:off x="9419771" y="489396"/>
            <a:ext cx="1959429" cy="4934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0.22331 -0.011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069 -0.1803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-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23633 0.0150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7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181 -0.1539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77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"/>
                            </p:stCondLst>
                            <p:childTnLst>
                              <p:par>
                                <p:cTn id="63" presetID="63" presetClass="path" presetSubtype="0" decel="2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53034 -4.07407E-6 " pathEditMode="relative" rAng="0" ptsTypes="AA">
                                      <p:cBhvr>
                                        <p:cTn id="64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52395 -3.7037E-7 " pathEditMode="relative" rAng="0" ptsTypes="AA">
                                      <p:cBhvr>
                                        <p:cTn id="66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49961 1.11111E-6 " pathEditMode="relative" rAng="0" ptsTypes="AA">
                                      <p:cBhvr>
                                        <p:cTn id="6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50546 4.81481E-6 " pathEditMode="relative" rAng="0" ptsTypes="AA">
                                      <p:cBhvr>
                                        <p:cTn id="70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3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0" y="0"/>
            <a:ext cx="12192000" cy="1312011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345608" y="1828800"/>
            <a:ext cx="3489564" cy="4778662"/>
            <a:chOff x="4345608" y="1828800"/>
            <a:chExt cx="3489564" cy="4778662"/>
          </a:xfrm>
        </p:grpSpPr>
        <p:sp>
          <p:nvSpPr>
            <p:cNvPr id="28" name="Rectangle 27"/>
            <p:cNvSpPr/>
            <p:nvPr/>
          </p:nvSpPr>
          <p:spPr>
            <a:xfrm>
              <a:off x="4345608" y="1828800"/>
              <a:ext cx="3489564" cy="4778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C65E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809" y="4252998"/>
              <a:ext cx="831669" cy="7489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526" y="4657720"/>
              <a:ext cx="831669" cy="7489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4521" y="4242379"/>
              <a:ext cx="831669" cy="74898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853" y="5674806"/>
              <a:ext cx="831669" cy="74898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686" y="5350578"/>
              <a:ext cx="831669" cy="7489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036" y="5373019"/>
              <a:ext cx="831669" cy="748988"/>
            </a:xfrm>
            <a:prstGeom prst="rect">
              <a:avLst/>
            </a:prstGeom>
          </p:spPr>
        </p:pic>
      </p:grpSp>
      <p:sp>
        <p:nvSpPr>
          <p:cNvPr id="24" name="TextBox 5"/>
          <p:cNvSpPr txBox="1"/>
          <p:nvPr/>
        </p:nvSpPr>
        <p:spPr>
          <a:xfrm>
            <a:off x="676036" y="423181"/>
            <a:ext cx="455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spc="2000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spc="2000" dirty="0"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9924" y="1828800"/>
            <a:ext cx="3489564" cy="4778662"/>
            <a:chOff x="559924" y="1828800"/>
            <a:chExt cx="3489564" cy="4778662"/>
          </a:xfrm>
        </p:grpSpPr>
        <p:sp>
          <p:nvSpPr>
            <p:cNvPr id="7" name="Rectangle 6"/>
            <p:cNvSpPr/>
            <p:nvPr/>
          </p:nvSpPr>
          <p:spPr>
            <a:xfrm>
              <a:off x="559924" y="1828800"/>
              <a:ext cx="3489564" cy="4778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C65E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510" y="5187665"/>
              <a:ext cx="806570" cy="6077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56" y="5734545"/>
              <a:ext cx="1028471" cy="77492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394" y="4624058"/>
              <a:ext cx="1028471" cy="7749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394" y="5487890"/>
              <a:ext cx="1028471" cy="77492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32" y="4848786"/>
              <a:ext cx="1028471" cy="77492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62" y="4302257"/>
              <a:ext cx="1028471" cy="7749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62" y="3936800"/>
              <a:ext cx="1028471" cy="77492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985" y="4105508"/>
              <a:ext cx="733545" cy="552706"/>
            </a:xfrm>
            <a:prstGeom prst="rect">
              <a:avLst/>
            </a:prstGeom>
          </p:spPr>
        </p:pic>
      </p:grpSp>
      <p:sp>
        <p:nvSpPr>
          <p:cNvPr id="34" name="TextBox 5"/>
          <p:cNvSpPr txBox="1"/>
          <p:nvPr/>
        </p:nvSpPr>
        <p:spPr>
          <a:xfrm>
            <a:off x="949756" y="2617318"/>
            <a:ext cx="286234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৮টা বিড়ালকে জোড়ায় সাজাও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131293" y="1828800"/>
            <a:ext cx="3489564" cy="4778662"/>
            <a:chOff x="8131293" y="1828800"/>
            <a:chExt cx="3489564" cy="4778662"/>
          </a:xfrm>
        </p:grpSpPr>
        <p:sp>
          <p:nvSpPr>
            <p:cNvPr id="29" name="Rectangle 28"/>
            <p:cNvSpPr/>
            <p:nvPr/>
          </p:nvSpPr>
          <p:spPr>
            <a:xfrm>
              <a:off x="8131293" y="1828800"/>
              <a:ext cx="3489564" cy="4778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C65E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681" y="4813117"/>
              <a:ext cx="931348" cy="8095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3405" y="3933292"/>
              <a:ext cx="1087454" cy="9452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523" y="5768617"/>
              <a:ext cx="705880" cy="6135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944" y="5768617"/>
              <a:ext cx="885987" cy="7701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176" y="5567667"/>
              <a:ext cx="1087454" cy="9452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222" y="4597465"/>
              <a:ext cx="823074" cy="7154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972" y="4249596"/>
              <a:ext cx="900329" cy="78261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9496" y="4017942"/>
              <a:ext cx="823074" cy="71546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0341" y="5296128"/>
              <a:ext cx="931348" cy="80958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112" y="4885457"/>
              <a:ext cx="1008070" cy="876273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1534981" y="1990831"/>
            <a:ext cx="1675627" cy="4644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দল নং-১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52576" y="1990831"/>
            <a:ext cx="1675627" cy="4644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দল নং-২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259531" y="1990831"/>
            <a:ext cx="1675627" cy="4644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</a:rPr>
              <a:t>দল নং-৩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4636513" y="2617318"/>
            <a:ext cx="286234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294C80"/>
                </a:solidFill>
                <a:effectLst/>
                <a:latin typeface="NikoshBAN" pitchFamily="2" charset="0"/>
                <a:cs typeface="NikoshBAN" pitchFamily="2" charset="0"/>
              </a:rPr>
              <a:t>৬টা প্রজাপতিকে জোড়ায় সাজাও</a:t>
            </a:r>
            <a:endParaRPr lang="en-US" sz="3200" dirty="0">
              <a:solidFill>
                <a:srgbClr val="294C8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8444905" y="2617318"/>
            <a:ext cx="286234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294C80"/>
                </a:solidFill>
                <a:effectLst/>
                <a:latin typeface="NikoshBAN" pitchFamily="2" charset="0"/>
                <a:cs typeface="NikoshBAN" pitchFamily="2" charset="0"/>
              </a:rPr>
              <a:t>১০টা কবুতরকে জোড়ায় সাজাও</a:t>
            </a:r>
            <a:endParaRPr lang="en-US" sz="3200" dirty="0">
              <a:solidFill>
                <a:srgbClr val="294C8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5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 animBg="1"/>
      <p:bldP spid="8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9924" y="1828800"/>
            <a:ext cx="3489564" cy="477866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C6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45608" y="1828800"/>
            <a:ext cx="3489564" cy="477866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C6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31293" y="1828800"/>
            <a:ext cx="3489564" cy="477866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C65E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ocument 5"/>
          <p:cNvSpPr/>
          <p:nvPr/>
        </p:nvSpPr>
        <p:spPr>
          <a:xfrm>
            <a:off x="0" y="0"/>
            <a:ext cx="12192000" cy="1312011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5" y="5746712"/>
            <a:ext cx="1028471" cy="774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79" y="4683120"/>
            <a:ext cx="1028471" cy="774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98" y="5746712"/>
            <a:ext cx="1028471" cy="774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25" y="5227875"/>
            <a:ext cx="1087454" cy="945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17" y="4892174"/>
            <a:ext cx="1087454" cy="945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22" y="5719994"/>
            <a:ext cx="705880" cy="613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43" y="5471336"/>
            <a:ext cx="1087454" cy="9452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76" y="5567667"/>
            <a:ext cx="1087454" cy="9452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22" y="4597465"/>
            <a:ext cx="823074" cy="715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78" y="3811996"/>
            <a:ext cx="831669" cy="7489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17" y="2182921"/>
            <a:ext cx="831669" cy="748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50" y="2182921"/>
            <a:ext cx="831669" cy="748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89" y="3862591"/>
            <a:ext cx="831669" cy="7489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04" y="5499350"/>
            <a:ext cx="831669" cy="7489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17" y="5569481"/>
            <a:ext cx="831669" cy="748988"/>
          </a:xfrm>
          <a:prstGeom prst="rect">
            <a:avLst/>
          </a:prstGeom>
        </p:spPr>
      </p:pic>
      <p:sp>
        <p:nvSpPr>
          <p:cNvPr id="24" name="TextBox 5"/>
          <p:cNvSpPr txBox="1"/>
          <p:nvPr/>
        </p:nvSpPr>
        <p:spPr>
          <a:xfrm>
            <a:off x="676036" y="423181"/>
            <a:ext cx="455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spc="2000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spc="2000" dirty="0"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2" y="4716700"/>
            <a:ext cx="1028471" cy="7749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21" y="3461493"/>
            <a:ext cx="1028471" cy="7749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10" y="3443207"/>
            <a:ext cx="1028471" cy="7749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41" y="2355594"/>
            <a:ext cx="733545" cy="5527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26" y="4302257"/>
            <a:ext cx="1087454" cy="9452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70" y="2361037"/>
            <a:ext cx="806570" cy="6077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00" y="3799845"/>
            <a:ext cx="705880" cy="6135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50" y="4305878"/>
            <a:ext cx="1087454" cy="9452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43" y="3987367"/>
            <a:ext cx="1087454" cy="9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5631" y="2941252"/>
            <a:ext cx="7964626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গণিত বইয়ের ২০ নং পৃষ্ঠা খোল!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140241 w 12192000"/>
              <a:gd name="connsiteY0" fmla="*/ 2130394 h 6858000"/>
              <a:gd name="connsiteX1" fmla="*/ 1749997 w 12192000"/>
              <a:gd name="connsiteY1" fmla="*/ 2520638 h 6858000"/>
              <a:gd name="connsiteX2" fmla="*/ 1749997 w 12192000"/>
              <a:gd name="connsiteY2" fmla="*/ 4081568 h 6858000"/>
              <a:gd name="connsiteX3" fmla="*/ 2140241 w 12192000"/>
              <a:gd name="connsiteY3" fmla="*/ 4471812 h 6858000"/>
              <a:gd name="connsiteX4" fmla="*/ 9755647 w 12192000"/>
              <a:gd name="connsiteY4" fmla="*/ 4471812 h 6858000"/>
              <a:gd name="connsiteX5" fmla="*/ 10145891 w 12192000"/>
              <a:gd name="connsiteY5" fmla="*/ 4081568 h 6858000"/>
              <a:gd name="connsiteX6" fmla="*/ 10145891 w 12192000"/>
              <a:gd name="connsiteY6" fmla="*/ 2520638 h 6858000"/>
              <a:gd name="connsiteX7" fmla="*/ 9755647 w 12192000"/>
              <a:gd name="connsiteY7" fmla="*/ 213039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140241" y="2130394"/>
                </a:moveTo>
                <a:cubicBezTo>
                  <a:pt x="1924715" y="2130394"/>
                  <a:pt x="1749997" y="2305112"/>
                  <a:pt x="1749997" y="2520638"/>
                </a:cubicBezTo>
                <a:lnTo>
                  <a:pt x="1749997" y="4081568"/>
                </a:lnTo>
                <a:cubicBezTo>
                  <a:pt x="1749997" y="4297094"/>
                  <a:pt x="1924715" y="4471812"/>
                  <a:pt x="2140241" y="4471812"/>
                </a:cubicBezTo>
                <a:lnTo>
                  <a:pt x="9755647" y="4471812"/>
                </a:lnTo>
                <a:cubicBezTo>
                  <a:pt x="9971173" y="4471812"/>
                  <a:pt x="10145891" y="4297094"/>
                  <a:pt x="10145891" y="4081568"/>
                </a:cubicBezTo>
                <a:lnTo>
                  <a:pt x="10145891" y="2520638"/>
                </a:lnTo>
                <a:cubicBezTo>
                  <a:pt x="10145891" y="2305112"/>
                  <a:pt x="9971173" y="2130394"/>
                  <a:pt x="9755647" y="213039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7944" y="5832766"/>
            <a:ext cx="4693267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MahmudNice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5178503" y="5832766"/>
            <a:ext cx="769441" cy="769441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4444.png"/>
          <p:cNvPicPr>
            <a:picLocks noChangeAspect="1"/>
          </p:cNvPicPr>
          <p:nvPr/>
        </p:nvPicPr>
        <p:blipFill>
          <a:blip r:embed="rId2" cstate="print"/>
          <a:srcRect r="74120"/>
          <a:stretch>
            <a:fillRect/>
          </a:stretch>
        </p:blipFill>
        <p:spPr>
          <a:xfrm>
            <a:off x="2024730" y="2776290"/>
            <a:ext cx="749111" cy="3220663"/>
          </a:xfrm>
          <a:prstGeom prst="rect">
            <a:avLst/>
          </a:prstGeom>
        </p:spPr>
      </p:pic>
      <p:pic>
        <p:nvPicPr>
          <p:cNvPr id="25" name="Picture 24" descr="4444.png"/>
          <p:cNvPicPr>
            <a:picLocks noChangeAspect="1"/>
          </p:cNvPicPr>
          <p:nvPr/>
        </p:nvPicPr>
        <p:blipFill>
          <a:blip r:embed="rId2" cstate="print"/>
          <a:srcRect r="79296"/>
          <a:stretch>
            <a:fillRect/>
          </a:stretch>
        </p:blipFill>
        <p:spPr>
          <a:xfrm>
            <a:off x="6349428" y="2407821"/>
            <a:ext cx="599286" cy="3220661"/>
          </a:xfrm>
          <a:prstGeom prst="rect">
            <a:avLst/>
          </a:prstGeom>
        </p:spPr>
      </p:pic>
      <p:pic>
        <p:nvPicPr>
          <p:cNvPr id="26" name="Picture 25" descr="4444.png"/>
          <p:cNvPicPr>
            <a:picLocks noChangeAspect="1"/>
          </p:cNvPicPr>
          <p:nvPr/>
        </p:nvPicPr>
        <p:blipFill>
          <a:blip r:embed="rId2" cstate="print"/>
          <a:srcRect l="20704" r="48240"/>
          <a:stretch>
            <a:fillRect/>
          </a:stretch>
        </p:blipFill>
        <p:spPr>
          <a:xfrm>
            <a:off x="4187080" y="2407821"/>
            <a:ext cx="898929" cy="3220661"/>
          </a:xfrm>
          <a:prstGeom prst="rect">
            <a:avLst/>
          </a:prstGeom>
        </p:spPr>
      </p:pic>
      <p:pic>
        <p:nvPicPr>
          <p:cNvPr id="27" name="Picture 26" descr="4444.png"/>
          <p:cNvPicPr>
            <a:picLocks noChangeAspect="1"/>
          </p:cNvPicPr>
          <p:nvPr/>
        </p:nvPicPr>
        <p:blipFill>
          <a:blip r:embed="rId2" cstate="print"/>
          <a:srcRect l="46584" r="22360"/>
          <a:stretch>
            <a:fillRect/>
          </a:stretch>
        </p:blipFill>
        <p:spPr>
          <a:xfrm>
            <a:off x="751702" y="2223841"/>
            <a:ext cx="898929" cy="3220661"/>
          </a:xfrm>
          <a:prstGeom prst="rect">
            <a:avLst/>
          </a:prstGeom>
        </p:spPr>
      </p:pic>
      <p:pic>
        <p:nvPicPr>
          <p:cNvPr id="28" name="Picture 27" descr="4444.png"/>
          <p:cNvPicPr>
            <a:picLocks noChangeAspect="1"/>
          </p:cNvPicPr>
          <p:nvPr/>
        </p:nvPicPr>
        <p:blipFill>
          <a:blip r:embed="rId2" cstate="print"/>
          <a:srcRect l="77640" r="-3520"/>
          <a:stretch>
            <a:fillRect/>
          </a:stretch>
        </p:blipFill>
        <p:spPr>
          <a:xfrm>
            <a:off x="5343164" y="2909640"/>
            <a:ext cx="749109" cy="3220663"/>
          </a:xfrm>
          <a:prstGeom prst="rect">
            <a:avLst/>
          </a:prstGeom>
        </p:spPr>
      </p:pic>
      <p:pic>
        <p:nvPicPr>
          <p:cNvPr id="31" name="Picture 30" descr="4444.png"/>
          <p:cNvPicPr>
            <a:picLocks noChangeAspect="1"/>
          </p:cNvPicPr>
          <p:nvPr/>
        </p:nvPicPr>
        <p:blipFill>
          <a:blip r:embed="rId2" cstate="print"/>
          <a:srcRect l="20704" r="48240"/>
          <a:stretch>
            <a:fillRect/>
          </a:stretch>
        </p:blipFill>
        <p:spPr>
          <a:xfrm>
            <a:off x="3030996" y="2776292"/>
            <a:ext cx="898929" cy="3220661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1592561" y="761931"/>
            <a:ext cx="7331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এখানে কত জোড়া ব্যাট আছে তা  খাতায় লিখে আমাকে দেখাও!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47131" y="0"/>
            <a:ext cx="3444869" cy="2407821"/>
            <a:chOff x="8747131" y="0"/>
            <a:chExt cx="3444869" cy="2407821"/>
          </a:xfrm>
        </p:grpSpPr>
        <p:sp>
          <p:nvSpPr>
            <p:cNvPr id="2" name="Isosceles Triangle 1"/>
            <p:cNvSpPr/>
            <p:nvPr/>
          </p:nvSpPr>
          <p:spPr>
            <a:xfrm flipV="1">
              <a:off x="8747131" y="0"/>
              <a:ext cx="3444869" cy="2407821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636334" y="518364"/>
              <a:ext cx="1901819" cy="830997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4800" dirty="0" smtClean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8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4444.png"/>
          <p:cNvPicPr>
            <a:picLocks noChangeAspect="1"/>
          </p:cNvPicPr>
          <p:nvPr/>
        </p:nvPicPr>
        <p:blipFill>
          <a:blip r:embed="rId2" cstate="print"/>
          <a:srcRect r="79296"/>
          <a:stretch>
            <a:fillRect/>
          </a:stretch>
        </p:blipFill>
        <p:spPr>
          <a:xfrm>
            <a:off x="8212130" y="2470092"/>
            <a:ext cx="599286" cy="3220661"/>
          </a:xfrm>
          <a:prstGeom prst="rect">
            <a:avLst/>
          </a:prstGeom>
        </p:spPr>
      </p:pic>
      <p:pic>
        <p:nvPicPr>
          <p:cNvPr id="13" name="Picture 12" descr="4444.png"/>
          <p:cNvPicPr>
            <a:picLocks noChangeAspect="1"/>
          </p:cNvPicPr>
          <p:nvPr/>
        </p:nvPicPr>
        <p:blipFill>
          <a:blip r:embed="rId2" cstate="print"/>
          <a:srcRect l="77640" r="-3520"/>
          <a:stretch>
            <a:fillRect/>
          </a:stretch>
        </p:blipFill>
        <p:spPr>
          <a:xfrm>
            <a:off x="7205869" y="3081090"/>
            <a:ext cx="749109" cy="32206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30240" y="920119"/>
            <a:ext cx="436921" cy="4292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973" y="1205345"/>
            <a:ext cx="1787236" cy="11637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19100" y="304800"/>
            <a:ext cx="2382982" cy="90054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4901" y="1454727"/>
            <a:ext cx="405128" cy="4883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04555" y="1454727"/>
            <a:ext cx="405246" cy="9086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508848" y="0"/>
            <a:ext cx="9683152" cy="2363354"/>
          </a:xfrm>
          <a:custGeom>
            <a:avLst/>
            <a:gdLst/>
            <a:ahLst/>
            <a:cxnLst/>
            <a:rect l="l" t="t" r="r" b="b"/>
            <a:pathLst>
              <a:path w="9683152" h="2363354">
                <a:moveTo>
                  <a:pt x="7747775" y="668027"/>
                </a:moveTo>
                <a:cubicBezTo>
                  <a:pt x="7750442" y="668027"/>
                  <a:pt x="7753042" y="668293"/>
                  <a:pt x="7755575" y="668827"/>
                </a:cubicBezTo>
                <a:cubicBezTo>
                  <a:pt x="7758108" y="669360"/>
                  <a:pt x="7761241" y="670293"/>
                  <a:pt x="7764974" y="671626"/>
                </a:cubicBezTo>
                <a:cubicBezTo>
                  <a:pt x="7764708" y="674826"/>
                  <a:pt x="7763508" y="678159"/>
                  <a:pt x="7761374" y="681626"/>
                </a:cubicBezTo>
                <a:cubicBezTo>
                  <a:pt x="7759241" y="685092"/>
                  <a:pt x="7756708" y="688225"/>
                  <a:pt x="7753775" y="691025"/>
                </a:cubicBezTo>
                <a:cubicBezTo>
                  <a:pt x="7750842" y="693825"/>
                  <a:pt x="7747509" y="696092"/>
                  <a:pt x="7743776" y="697825"/>
                </a:cubicBezTo>
                <a:cubicBezTo>
                  <a:pt x="7740042" y="699558"/>
                  <a:pt x="7736443" y="700425"/>
                  <a:pt x="7732976" y="700425"/>
                </a:cubicBezTo>
                <a:lnTo>
                  <a:pt x="7730976" y="700425"/>
                </a:lnTo>
                <a:cubicBezTo>
                  <a:pt x="7727243" y="700425"/>
                  <a:pt x="7723910" y="699225"/>
                  <a:pt x="7720977" y="696825"/>
                </a:cubicBezTo>
                <a:cubicBezTo>
                  <a:pt x="7718044" y="694425"/>
                  <a:pt x="7716577" y="691359"/>
                  <a:pt x="7716577" y="687625"/>
                </a:cubicBezTo>
                <a:lnTo>
                  <a:pt x="7716577" y="686026"/>
                </a:lnTo>
                <a:cubicBezTo>
                  <a:pt x="7717111" y="684959"/>
                  <a:pt x="7718110" y="683359"/>
                  <a:pt x="7719577" y="681226"/>
                </a:cubicBezTo>
                <a:cubicBezTo>
                  <a:pt x="7721044" y="679093"/>
                  <a:pt x="7723044" y="677093"/>
                  <a:pt x="7725577" y="675226"/>
                </a:cubicBezTo>
                <a:cubicBezTo>
                  <a:pt x="7728110" y="673360"/>
                  <a:pt x="7731243" y="671693"/>
                  <a:pt x="7734976" y="670226"/>
                </a:cubicBezTo>
                <a:cubicBezTo>
                  <a:pt x="7738709" y="668760"/>
                  <a:pt x="7742976" y="668027"/>
                  <a:pt x="7747775" y="668027"/>
                </a:cubicBezTo>
                <a:close/>
                <a:moveTo>
                  <a:pt x="8601053" y="445640"/>
                </a:moveTo>
                <a:lnTo>
                  <a:pt x="8595054" y="447240"/>
                </a:lnTo>
                <a:cubicBezTo>
                  <a:pt x="8590521" y="448307"/>
                  <a:pt x="8585588" y="450173"/>
                  <a:pt x="8580255" y="452840"/>
                </a:cubicBezTo>
                <a:cubicBezTo>
                  <a:pt x="8574922" y="455506"/>
                  <a:pt x="8569989" y="458773"/>
                  <a:pt x="8565456" y="462639"/>
                </a:cubicBezTo>
                <a:cubicBezTo>
                  <a:pt x="8560923" y="466506"/>
                  <a:pt x="8557123" y="470905"/>
                  <a:pt x="8554056" y="475838"/>
                </a:cubicBezTo>
                <a:cubicBezTo>
                  <a:pt x="8550990" y="480771"/>
                  <a:pt x="8549457" y="486038"/>
                  <a:pt x="8549457" y="491637"/>
                </a:cubicBezTo>
                <a:cubicBezTo>
                  <a:pt x="8549457" y="498304"/>
                  <a:pt x="8552056" y="504037"/>
                  <a:pt x="8557256" y="508836"/>
                </a:cubicBezTo>
                <a:cubicBezTo>
                  <a:pt x="8562456" y="513636"/>
                  <a:pt x="8568922" y="516036"/>
                  <a:pt x="8576655" y="516036"/>
                </a:cubicBezTo>
                <a:cubicBezTo>
                  <a:pt x="8580921" y="516036"/>
                  <a:pt x="8585188" y="515036"/>
                  <a:pt x="8589454" y="513036"/>
                </a:cubicBezTo>
                <a:cubicBezTo>
                  <a:pt x="8593721" y="511036"/>
                  <a:pt x="8597587" y="508103"/>
                  <a:pt x="8601053" y="504237"/>
                </a:cubicBezTo>
                <a:cubicBezTo>
                  <a:pt x="8604520" y="500370"/>
                  <a:pt x="8607253" y="495637"/>
                  <a:pt x="8609253" y="490037"/>
                </a:cubicBezTo>
                <a:cubicBezTo>
                  <a:pt x="8611253" y="484438"/>
                  <a:pt x="8612253" y="478038"/>
                  <a:pt x="8612253" y="470839"/>
                </a:cubicBezTo>
                <a:lnTo>
                  <a:pt x="8612253" y="467639"/>
                </a:lnTo>
                <a:cubicBezTo>
                  <a:pt x="8613053" y="467639"/>
                  <a:pt x="8613519" y="467572"/>
                  <a:pt x="8613653" y="467439"/>
                </a:cubicBezTo>
                <a:cubicBezTo>
                  <a:pt x="8613786" y="467305"/>
                  <a:pt x="8614119" y="467239"/>
                  <a:pt x="8614653" y="467239"/>
                </a:cubicBezTo>
                <a:lnTo>
                  <a:pt x="8617852" y="467239"/>
                </a:lnTo>
                <a:cubicBezTo>
                  <a:pt x="8630118" y="467239"/>
                  <a:pt x="8639518" y="470039"/>
                  <a:pt x="8646051" y="475638"/>
                </a:cubicBezTo>
                <a:cubicBezTo>
                  <a:pt x="8652584" y="481238"/>
                  <a:pt x="8655850" y="489371"/>
                  <a:pt x="8655850" y="500037"/>
                </a:cubicBezTo>
                <a:cubicBezTo>
                  <a:pt x="8655850" y="505370"/>
                  <a:pt x="8654384" y="511236"/>
                  <a:pt x="8651450" y="517636"/>
                </a:cubicBezTo>
                <a:cubicBezTo>
                  <a:pt x="8648517" y="524035"/>
                  <a:pt x="8644051" y="530035"/>
                  <a:pt x="8638051" y="535635"/>
                </a:cubicBezTo>
                <a:cubicBezTo>
                  <a:pt x="8632052" y="541234"/>
                  <a:pt x="8624385" y="545901"/>
                  <a:pt x="8615052" y="549634"/>
                </a:cubicBezTo>
                <a:cubicBezTo>
                  <a:pt x="8605720" y="553367"/>
                  <a:pt x="8594654" y="555233"/>
                  <a:pt x="8581855" y="555233"/>
                </a:cubicBezTo>
                <a:cubicBezTo>
                  <a:pt x="8569322" y="555233"/>
                  <a:pt x="8553856" y="552434"/>
                  <a:pt x="8535457" y="546834"/>
                </a:cubicBezTo>
                <a:lnTo>
                  <a:pt x="8566656" y="592031"/>
                </a:lnTo>
                <a:cubicBezTo>
                  <a:pt x="8577055" y="592831"/>
                  <a:pt x="8587521" y="595498"/>
                  <a:pt x="8598054" y="600031"/>
                </a:cubicBezTo>
                <a:cubicBezTo>
                  <a:pt x="8608586" y="604564"/>
                  <a:pt x="8619252" y="610297"/>
                  <a:pt x="8630052" y="617230"/>
                </a:cubicBezTo>
                <a:cubicBezTo>
                  <a:pt x="8640851" y="624163"/>
                  <a:pt x="8651584" y="632095"/>
                  <a:pt x="8662250" y="641028"/>
                </a:cubicBezTo>
                <a:cubicBezTo>
                  <a:pt x="8672916" y="649961"/>
                  <a:pt x="8683582" y="659227"/>
                  <a:pt x="8694248" y="668827"/>
                </a:cubicBezTo>
                <a:lnTo>
                  <a:pt x="8694248" y="650428"/>
                </a:lnTo>
                <a:cubicBezTo>
                  <a:pt x="8683048" y="638962"/>
                  <a:pt x="8670916" y="627562"/>
                  <a:pt x="8657850" y="616230"/>
                </a:cubicBezTo>
                <a:cubicBezTo>
                  <a:pt x="8644784" y="604897"/>
                  <a:pt x="8629318" y="593231"/>
                  <a:pt x="8611453" y="581232"/>
                </a:cubicBezTo>
                <a:cubicBezTo>
                  <a:pt x="8634918" y="574299"/>
                  <a:pt x="8651784" y="564300"/>
                  <a:pt x="8662050" y="551234"/>
                </a:cubicBezTo>
                <a:cubicBezTo>
                  <a:pt x="8672316" y="538168"/>
                  <a:pt x="8677449" y="524169"/>
                  <a:pt x="8677449" y="509236"/>
                </a:cubicBezTo>
                <a:cubicBezTo>
                  <a:pt x="8677449" y="501237"/>
                  <a:pt x="8675782" y="493371"/>
                  <a:pt x="8672449" y="485638"/>
                </a:cubicBezTo>
                <a:cubicBezTo>
                  <a:pt x="8669116" y="477905"/>
                  <a:pt x="8664383" y="471105"/>
                  <a:pt x="8658250" y="465239"/>
                </a:cubicBezTo>
                <a:cubicBezTo>
                  <a:pt x="8652117" y="459373"/>
                  <a:pt x="8644651" y="454640"/>
                  <a:pt x="8635851" y="451040"/>
                </a:cubicBezTo>
                <a:cubicBezTo>
                  <a:pt x="8627052" y="447440"/>
                  <a:pt x="8617319" y="445640"/>
                  <a:pt x="8606653" y="445640"/>
                </a:cubicBezTo>
                <a:close/>
                <a:moveTo>
                  <a:pt x="7481829" y="445640"/>
                </a:moveTo>
                <a:lnTo>
                  <a:pt x="7475429" y="447240"/>
                </a:lnTo>
                <a:cubicBezTo>
                  <a:pt x="7470896" y="448307"/>
                  <a:pt x="7465963" y="450173"/>
                  <a:pt x="7460630" y="452840"/>
                </a:cubicBezTo>
                <a:cubicBezTo>
                  <a:pt x="7455297" y="455506"/>
                  <a:pt x="7450364" y="458773"/>
                  <a:pt x="7445831" y="462639"/>
                </a:cubicBezTo>
                <a:cubicBezTo>
                  <a:pt x="7441298" y="466506"/>
                  <a:pt x="7437498" y="470905"/>
                  <a:pt x="7434432" y="475838"/>
                </a:cubicBezTo>
                <a:cubicBezTo>
                  <a:pt x="7431365" y="480771"/>
                  <a:pt x="7429832" y="486038"/>
                  <a:pt x="7429832" y="491637"/>
                </a:cubicBezTo>
                <a:cubicBezTo>
                  <a:pt x="7429832" y="498304"/>
                  <a:pt x="7432432" y="504037"/>
                  <a:pt x="7437632" y="508836"/>
                </a:cubicBezTo>
                <a:cubicBezTo>
                  <a:pt x="7442831" y="513636"/>
                  <a:pt x="7449298" y="516036"/>
                  <a:pt x="7457030" y="516036"/>
                </a:cubicBezTo>
                <a:cubicBezTo>
                  <a:pt x="7461297" y="516036"/>
                  <a:pt x="7465563" y="515036"/>
                  <a:pt x="7469830" y="513036"/>
                </a:cubicBezTo>
                <a:cubicBezTo>
                  <a:pt x="7474096" y="511036"/>
                  <a:pt x="7477962" y="508103"/>
                  <a:pt x="7481429" y="504237"/>
                </a:cubicBezTo>
                <a:cubicBezTo>
                  <a:pt x="7484895" y="500370"/>
                  <a:pt x="7487628" y="495637"/>
                  <a:pt x="7489628" y="490037"/>
                </a:cubicBezTo>
                <a:cubicBezTo>
                  <a:pt x="7491628" y="484438"/>
                  <a:pt x="7492628" y="478038"/>
                  <a:pt x="7492628" y="470839"/>
                </a:cubicBezTo>
                <a:lnTo>
                  <a:pt x="7492628" y="467639"/>
                </a:lnTo>
                <a:cubicBezTo>
                  <a:pt x="7493428" y="467639"/>
                  <a:pt x="7493895" y="467572"/>
                  <a:pt x="7494028" y="467439"/>
                </a:cubicBezTo>
                <a:cubicBezTo>
                  <a:pt x="7494161" y="467305"/>
                  <a:pt x="7494495" y="467239"/>
                  <a:pt x="7495028" y="467239"/>
                </a:cubicBezTo>
                <a:lnTo>
                  <a:pt x="7498628" y="467239"/>
                </a:lnTo>
                <a:cubicBezTo>
                  <a:pt x="7510627" y="467239"/>
                  <a:pt x="7519893" y="470039"/>
                  <a:pt x="7526426" y="475638"/>
                </a:cubicBezTo>
                <a:cubicBezTo>
                  <a:pt x="7532959" y="481238"/>
                  <a:pt x="7536225" y="489371"/>
                  <a:pt x="7536225" y="500037"/>
                </a:cubicBezTo>
                <a:cubicBezTo>
                  <a:pt x="7536225" y="505637"/>
                  <a:pt x="7534759" y="511369"/>
                  <a:pt x="7531826" y="517236"/>
                </a:cubicBezTo>
                <a:cubicBezTo>
                  <a:pt x="7528893" y="523102"/>
                  <a:pt x="7524426" y="528435"/>
                  <a:pt x="7518427" y="533235"/>
                </a:cubicBezTo>
                <a:cubicBezTo>
                  <a:pt x="7512427" y="538035"/>
                  <a:pt x="7504761" y="541968"/>
                  <a:pt x="7495428" y="545034"/>
                </a:cubicBezTo>
                <a:cubicBezTo>
                  <a:pt x="7486095" y="548101"/>
                  <a:pt x="7475029" y="549634"/>
                  <a:pt x="7462230" y="549634"/>
                </a:cubicBezTo>
                <a:cubicBezTo>
                  <a:pt x="7449164" y="549634"/>
                  <a:pt x="7433698" y="546701"/>
                  <a:pt x="7415833" y="540834"/>
                </a:cubicBezTo>
                <a:lnTo>
                  <a:pt x="7447031" y="585632"/>
                </a:lnTo>
                <a:cubicBezTo>
                  <a:pt x="7455564" y="585898"/>
                  <a:pt x="7464163" y="587832"/>
                  <a:pt x="7472829" y="591431"/>
                </a:cubicBezTo>
                <a:cubicBezTo>
                  <a:pt x="7481496" y="595031"/>
                  <a:pt x="7490162" y="599764"/>
                  <a:pt x="7498828" y="605630"/>
                </a:cubicBezTo>
                <a:cubicBezTo>
                  <a:pt x="7507494" y="611497"/>
                  <a:pt x="7516160" y="618163"/>
                  <a:pt x="7524826" y="625629"/>
                </a:cubicBezTo>
                <a:cubicBezTo>
                  <a:pt x="7533492" y="633095"/>
                  <a:pt x="7542092" y="640695"/>
                  <a:pt x="7550625" y="648428"/>
                </a:cubicBezTo>
                <a:lnTo>
                  <a:pt x="7574623" y="668827"/>
                </a:lnTo>
                <a:lnTo>
                  <a:pt x="7574623" y="650428"/>
                </a:lnTo>
                <a:cubicBezTo>
                  <a:pt x="7563690" y="635229"/>
                  <a:pt x="7551624" y="621896"/>
                  <a:pt x="7538425" y="610430"/>
                </a:cubicBezTo>
                <a:cubicBezTo>
                  <a:pt x="7525226" y="598964"/>
                  <a:pt x="7509694" y="587232"/>
                  <a:pt x="7491828" y="575232"/>
                </a:cubicBezTo>
                <a:cubicBezTo>
                  <a:pt x="7504627" y="571766"/>
                  <a:pt x="7515293" y="567766"/>
                  <a:pt x="7523826" y="563233"/>
                </a:cubicBezTo>
                <a:cubicBezTo>
                  <a:pt x="7532359" y="558700"/>
                  <a:pt x="7539159" y="553634"/>
                  <a:pt x="7544225" y="548034"/>
                </a:cubicBezTo>
                <a:cubicBezTo>
                  <a:pt x="7549291" y="542434"/>
                  <a:pt x="7552824" y="536435"/>
                  <a:pt x="7554824" y="530035"/>
                </a:cubicBezTo>
                <a:cubicBezTo>
                  <a:pt x="7556824" y="523635"/>
                  <a:pt x="7557824" y="516702"/>
                  <a:pt x="7557824" y="509236"/>
                </a:cubicBezTo>
                <a:cubicBezTo>
                  <a:pt x="7557824" y="501237"/>
                  <a:pt x="7556158" y="493371"/>
                  <a:pt x="7552824" y="485638"/>
                </a:cubicBezTo>
                <a:cubicBezTo>
                  <a:pt x="7549491" y="477905"/>
                  <a:pt x="7544758" y="471105"/>
                  <a:pt x="7538625" y="465239"/>
                </a:cubicBezTo>
                <a:cubicBezTo>
                  <a:pt x="7532492" y="459373"/>
                  <a:pt x="7525026" y="454640"/>
                  <a:pt x="7516227" y="451040"/>
                </a:cubicBezTo>
                <a:cubicBezTo>
                  <a:pt x="7507427" y="447440"/>
                  <a:pt x="7497694" y="445640"/>
                  <a:pt x="7487028" y="445640"/>
                </a:cubicBezTo>
                <a:close/>
                <a:moveTo>
                  <a:pt x="8792930" y="433641"/>
                </a:moveTo>
                <a:lnTo>
                  <a:pt x="8892524" y="433641"/>
                </a:lnTo>
                <a:lnTo>
                  <a:pt x="8892524" y="505637"/>
                </a:lnTo>
                <a:cubicBezTo>
                  <a:pt x="8890391" y="502437"/>
                  <a:pt x="8887724" y="498837"/>
                  <a:pt x="8884524" y="494837"/>
                </a:cubicBezTo>
                <a:cubicBezTo>
                  <a:pt x="8881325" y="490837"/>
                  <a:pt x="8877925" y="487171"/>
                  <a:pt x="8874325" y="483838"/>
                </a:cubicBezTo>
                <a:cubicBezTo>
                  <a:pt x="8870725" y="480505"/>
                  <a:pt x="8867059" y="477638"/>
                  <a:pt x="8863326" y="475238"/>
                </a:cubicBezTo>
                <a:cubicBezTo>
                  <a:pt x="8859592" y="472838"/>
                  <a:pt x="8855993" y="471639"/>
                  <a:pt x="8852526" y="471639"/>
                </a:cubicBezTo>
                <a:cubicBezTo>
                  <a:pt x="8849060" y="471639"/>
                  <a:pt x="8845994" y="472638"/>
                  <a:pt x="8843327" y="474638"/>
                </a:cubicBezTo>
                <a:cubicBezTo>
                  <a:pt x="8840660" y="476638"/>
                  <a:pt x="8838127" y="478838"/>
                  <a:pt x="8835728" y="481238"/>
                </a:cubicBezTo>
                <a:lnTo>
                  <a:pt x="8832528" y="483638"/>
                </a:lnTo>
                <a:cubicBezTo>
                  <a:pt x="8831728" y="472172"/>
                  <a:pt x="8827728" y="462306"/>
                  <a:pt x="8820528" y="454040"/>
                </a:cubicBezTo>
                <a:cubicBezTo>
                  <a:pt x="8813329" y="445773"/>
                  <a:pt x="8804130" y="438974"/>
                  <a:pt x="8792930" y="433641"/>
                </a:cubicBezTo>
                <a:close/>
                <a:moveTo>
                  <a:pt x="7662580" y="433641"/>
                </a:moveTo>
                <a:lnTo>
                  <a:pt x="7764974" y="433641"/>
                </a:lnTo>
                <a:lnTo>
                  <a:pt x="7764974" y="564433"/>
                </a:lnTo>
                <a:cubicBezTo>
                  <a:pt x="7760974" y="558033"/>
                  <a:pt x="7756642" y="551834"/>
                  <a:pt x="7751975" y="545834"/>
                </a:cubicBezTo>
                <a:cubicBezTo>
                  <a:pt x="7747309" y="539834"/>
                  <a:pt x="7740976" y="533768"/>
                  <a:pt x="7732976" y="527635"/>
                </a:cubicBezTo>
                <a:cubicBezTo>
                  <a:pt x="7733776" y="522035"/>
                  <a:pt x="7734176" y="517102"/>
                  <a:pt x="7734176" y="512836"/>
                </a:cubicBezTo>
                <a:cubicBezTo>
                  <a:pt x="7734176" y="502970"/>
                  <a:pt x="7732376" y="494037"/>
                  <a:pt x="7728776" y="486038"/>
                </a:cubicBezTo>
                <a:cubicBezTo>
                  <a:pt x="7725177" y="478038"/>
                  <a:pt x="7720177" y="470839"/>
                  <a:pt x="7713777" y="464439"/>
                </a:cubicBezTo>
                <a:cubicBezTo>
                  <a:pt x="7707378" y="458039"/>
                  <a:pt x="7699845" y="452306"/>
                  <a:pt x="7691179" y="447240"/>
                </a:cubicBezTo>
                <a:cubicBezTo>
                  <a:pt x="7682513" y="442174"/>
                  <a:pt x="7672980" y="437641"/>
                  <a:pt x="7662580" y="433641"/>
                </a:cubicBezTo>
                <a:close/>
                <a:moveTo>
                  <a:pt x="7119656" y="433641"/>
                </a:moveTo>
                <a:lnTo>
                  <a:pt x="7222049" y="433641"/>
                </a:lnTo>
                <a:lnTo>
                  <a:pt x="7222049" y="564433"/>
                </a:lnTo>
                <a:cubicBezTo>
                  <a:pt x="7218050" y="558033"/>
                  <a:pt x="7213716" y="551834"/>
                  <a:pt x="7209050" y="545834"/>
                </a:cubicBezTo>
                <a:cubicBezTo>
                  <a:pt x="7204384" y="539834"/>
                  <a:pt x="7198051" y="533768"/>
                  <a:pt x="7190051" y="527635"/>
                </a:cubicBezTo>
                <a:cubicBezTo>
                  <a:pt x="7190851" y="522035"/>
                  <a:pt x="7191251" y="517102"/>
                  <a:pt x="7191251" y="512836"/>
                </a:cubicBezTo>
                <a:cubicBezTo>
                  <a:pt x="7191251" y="502970"/>
                  <a:pt x="7189451" y="494037"/>
                  <a:pt x="7185852" y="486038"/>
                </a:cubicBezTo>
                <a:cubicBezTo>
                  <a:pt x="7182252" y="478038"/>
                  <a:pt x="7177252" y="470839"/>
                  <a:pt x="7170852" y="464439"/>
                </a:cubicBezTo>
                <a:cubicBezTo>
                  <a:pt x="7164453" y="458039"/>
                  <a:pt x="7156853" y="452306"/>
                  <a:pt x="7148054" y="447240"/>
                </a:cubicBezTo>
                <a:cubicBezTo>
                  <a:pt x="7139254" y="442174"/>
                  <a:pt x="7129788" y="437641"/>
                  <a:pt x="7119656" y="433641"/>
                </a:cubicBezTo>
                <a:close/>
                <a:moveTo>
                  <a:pt x="8726534" y="414442"/>
                </a:moveTo>
                <a:lnTo>
                  <a:pt x="8740133" y="433641"/>
                </a:lnTo>
                <a:lnTo>
                  <a:pt x="8745333" y="433641"/>
                </a:lnTo>
                <a:lnTo>
                  <a:pt x="8748133" y="444440"/>
                </a:lnTo>
                <a:cubicBezTo>
                  <a:pt x="8752932" y="447373"/>
                  <a:pt x="8757799" y="449573"/>
                  <a:pt x="8762732" y="451040"/>
                </a:cubicBezTo>
                <a:cubicBezTo>
                  <a:pt x="8767665" y="452506"/>
                  <a:pt x="8772798" y="453773"/>
                  <a:pt x="8778131" y="454840"/>
                </a:cubicBezTo>
                <a:cubicBezTo>
                  <a:pt x="8783197" y="456173"/>
                  <a:pt x="8788197" y="457573"/>
                  <a:pt x="8793130" y="459039"/>
                </a:cubicBezTo>
                <a:cubicBezTo>
                  <a:pt x="8798063" y="460506"/>
                  <a:pt x="8802463" y="462572"/>
                  <a:pt x="8806329" y="465239"/>
                </a:cubicBezTo>
                <a:cubicBezTo>
                  <a:pt x="8810196" y="467905"/>
                  <a:pt x="8813262" y="471439"/>
                  <a:pt x="8815529" y="475838"/>
                </a:cubicBezTo>
                <a:cubicBezTo>
                  <a:pt x="8817795" y="480238"/>
                  <a:pt x="8818928" y="486038"/>
                  <a:pt x="8818928" y="493237"/>
                </a:cubicBezTo>
                <a:cubicBezTo>
                  <a:pt x="8818928" y="495904"/>
                  <a:pt x="8817062" y="499837"/>
                  <a:pt x="8813329" y="505037"/>
                </a:cubicBezTo>
                <a:cubicBezTo>
                  <a:pt x="8809596" y="510236"/>
                  <a:pt x="8805263" y="515503"/>
                  <a:pt x="8800330" y="520836"/>
                </a:cubicBezTo>
                <a:cubicBezTo>
                  <a:pt x="8795396" y="526169"/>
                  <a:pt x="8790530" y="530835"/>
                  <a:pt x="8785730" y="534835"/>
                </a:cubicBezTo>
                <a:cubicBezTo>
                  <a:pt x="8780931" y="538834"/>
                  <a:pt x="8777598" y="540834"/>
                  <a:pt x="8775731" y="540834"/>
                </a:cubicBezTo>
                <a:cubicBezTo>
                  <a:pt x="8775198" y="540834"/>
                  <a:pt x="8773465" y="539768"/>
                  <a:pt x="8770532" y="537635"/>
                </a:cubicBezTo>
                <a:cubicBezTo>
                  <a:pt x="8767598" y="535501"/>
                  <a:pt x="8765332" y="531368"/>
                  <a:pt x="8763732" y="525235"/>
                </a:cubicBezTo>
                <a:lnTo>
                  <a:pt x="8747733" y="526035"/>
                </a:lnTo>
                <a:cubicBezTo>
                  <a:pt x="8748266" y="530035"/>
                  <a:pt x="8749866" y="534768"/>
                  <a:pt x="8752532" y="540234"/>
                </a:cubicBezTo>
                <a:cubicBezTo>
                  <a:pt x="8755199" y="545701"/>
                  <a:pt x="8758399" y="550900"/>
                  <a:pt x="8762132" y="555833"/>
                </a:cubicBezTo>
                <a:cubicBezTo>
                  <a:pt x="8765865" y="560766"/>
                  <a:pt x="8769932" y="564966"/>
                  <a:pt x="8774331" y="568433"/>
                </a:cubicBezTo>
                <a:cubicBezTo>
                  <a:pt x="8778731" y="571899"/>
                  <a:pt x="8782931" y="573632"/>
                  <a:pt x="8786930" y="573632"/>
                </a:cubicBezTo>
                <a:cubicBezTo>
                  <a:pt x="8789597" y="573632"/>
                  <a:pt x="8792530" y="572632"/>
                  <a:pt x="8795730" y="570633"/>
                </a:cubicBezTo>
                <a:cubicBezTo>
                  <a:pt x="8798930" y="568633"/>
                  <a:pt x="8802330" y="566033"/>
                  <a:pt x="8805929" y="562833"/>
                </a:cubicBezTo>
                <a:cubicBezTo>
                  <a:pt x="8809529" y="559633"/>
                  <a:pt x="8813262" y="555967"/>
                  <a:pt x="8817128" y="551834"/>
                </a:cubicBezTo>
                <a:cubicBezTo>
                  <a:pt x="8820995" y="547701"/>
                  <a:pt x="8824928" y="543501"/>
                  <a:pt x="8828928" y="539234"/>
                </a:cubicBezTo>
                <a:cubicBezTo>
                  <a:pt x="8832661" y="535235"/>
                  <a:pt x="8836328" y="531235"/>
                  <a:pt x="8839927" y="527235"/>
                </a:cubicBezTo>
                <a:cubicBezTo>
                  <a:pt x="8843527" y="523235"/>
                  <a:pt x="8846993" y="519769"/>
                  <a:pt x="8850326" y="516836"/>
                </a:cubicBezTo>
                <a:cubicBezTo>
                  <a:pt x="8853660" y="513903"/>
                  <a:pt x="8856793" y="511503"/>
                  <a:pt x="8859726" y="509636"/>
                </a:cubicBezTo>
                <a:cubicBezTo>
                  <a:pt x="8862659" y="507770"/>
                  <a:pt x="8865326" y="506836"/>
                  <a:pt x="8867726" y="506836"/>
                </a:cubicBezTo>
                <a:cubicBezTo>
                  <a:pt x="8870659" y="506836"/>
                  <a:pt x="8873592" y="508170"/>
                  <a:pt x="8876525" y="510836"/>
                </a:cubicBezTo>
                <a:cubicBezTo>
                  <a:pt x="8879458" y="513503"/>
                  <a:pt x="8882125" y="516636"/>
                  <a:pt x="8884524" y="520236"/>
                </a:cubicBezTo>
                <a:cubicBezTo>
                  <a:pt x="8886924" y="523835"/>
                  <a:pt x="8888858" y="527502"/>
                  <a:pt x="8890324" y="531235"/>
                </a:cubicBezTo>
                <a:cubicBezTo>
                  <a:pt x="8891790" y="534968"/>
                  <a:pt x="8892524" y="537901"/>
                  <a:pt x="8892524" y="540034"/>
                </a:cubicBezTo>
                <a:lnTo>
                  <a:pt x="8892524" y="622429"/>
                </a:lnTo>
                <a:lnTo>
                  <a:pt x="8913723" y="641628"/>
                </a:lnTo>
                <a:lnTo>
                  <a:pt x="8913723" y="433641"/>
                </a:lnTo>
                <a:lnTo>
                  <a:pt x="8946921" y="433641"/>
                </a:lnTo>
                <a:lnTo>
                  <a:pt x="8932122" y="414442"/>
                </a:lnTo>
                <a:close/>
                <a:moveTo>
                  <a:pt x="7850234" y="414442"/>
                </a:moveTo>
                <a:lnTo>
                  <a:pt x="7863434" y="433641"/>
                </a:lnTo>
                <a:lnTo>
                  <a:pt x="7887032" y="433641"/>
                </a:lnTo>
                <a:lnTo>
                  <a:pt x="7887032" y="544034"/>
                </a:lnTo>
                <a:lnTo>
                  <a:pt x="7915030" y="568433"/>
                </a:lnTo>
                <a:lnTo>
                  <a:pt x="7936629" y="543634"/>
                </a:lnTo>
                <a:cubicBezTo>
                  <a:pt x="7943562" y="535635"/>
                  <a:pt x="7950628" y="527568"/>
                  <a:pt x="7957828" y="519436"/>
                </a:cubicBezTo>
                <a:cubicBezTo>
                  <a:pt x="7965027" y="511303"/>
                  <a:pt x="7972893" y="503903"/>
                  <a:pt x="7981426" y="497237"/>
                </a:cubicBezTo>
                <a:cubicBezTo>
                  <a:pt x="7979293" y="503637"/>
                  <a:pt x="7977826" y="510236"/>
                  <a:pt x="7977026" y="517036"/>
                </a:cubicBezTo>
                <a:cubicBezTo>
                  <a:pt x="7976226" y="523835"/>
                  <a:pt x="7975826" y="530702"/>
                  <a:pt x="7975826" y="537635"/>
                </a:cubicBezTo>
                <a:cubicBezTo>
                  <a:pt x="7975826" y="555233"/>
                  <a:pt x="7978226" y="572699"/>
                  <a:pt x="7983026" y="590031"/>
                </a:cubicBezTo>
                <a:cubicBezTo>
                  <a:pt x="7987826" y="607364"/>
                  <a:pt x="7994092" y="624829"/>
                  <a:pt x="8001825" y="642428"/>
                </a:cubicBezTo>
                <a:lnTo>
                  <a:pt x="8017424" y="649628"/>
                </a:lnTo>
                <a:cubicBezTo>
                  <a:pt x="8014491" y="640562"/>
                  <a:pt x="8011958" y="632162"/>
                  <a:pt x="8009824" y="624429"/>
                </a:cubicBezTo>
                <a:cubicBezTo>
                  <a:pt x="8007691" y="616696"/>
                  <a:pt x="8005891" y="609297"/>
                  <a:pt x="8004425" y="602231"/>
                </a:cubicBezTo>
                <a:cubicBezTo>
                  <a:pt x="8002958" y="595164"/>
                  <a:pt x="8001892" y="588231"/>
                  <a:pt x="8001225" y="581432"/>
                </a:cubicBezTo>
                <a:cubicBezTo>
                  <a:pt x="8000558" y="574632"/>
                  <a:pt x="8000225" y="567766"/>
                  <a:pt x="8000225" y="560833"/>
                </a:cubicBezTo>
                <a:cubicBezTo>
                  <a:pt x="8000225" y="546167"/>
                  <a:pt x="8002025" y="531635"/>
                  <a:pt x="8005625" y="517236"/>
                </a:cubicBezTo>
                <a:cubicBezTo>
                  <a:pt x="8009224" y="502837"/>
                  <a:pt x="8016491" y="488971"/>
                  <a:pt x="8027423" y="475638"/>
                </a:cubicBezTo>
                <a:lnTo>
                  <a:pt x="7989026" y="454840"/>
                </a:lnTo>
                <a:cubicBezTo>
                  <a:pt x="7974093" y="462839"/>
                  <a:pt x="7960294" y="473105"/>
                  <a:pt x="7947628" y="485638"/>
                </a:cubicBezTo>
                <a:cubicBezTo>
                  <a:pt x="7934962" y="498170"/>
                  <a:pt x="7921830" y="512036"/>
                  <a:pt x="7908231" y="527235"/>
                </a:cubicBezTo>
                <a:lnTo>
                  <a:pt x="7908231" y="433641"/>
                </a:lnTo>
                <a:lnTo>
                  <a:pt x="8054222" y="433641"/>
                </a:lnTo>
                <a:lnTo>
                  <a:pt x="8039023" y="414442"/>
                </a:lnTo>
                <a:close/>
                <a:moveTo>
                  <a:pt x="7602984" y="414442"/>
                </a:moveTo>
                <a:lnTo>
                  <a:pt x="7616183" y="433641"/>
                </a:lnTo>
                <a:lnTo>
                  <a:pt x="7618983" y="433641"/>
                </a:lnTo>
                <a:lnTo>
                  <a:pt x="7625383" y="451240"/>
                </a:lnTo>
                <a:cubicBezTo>
                  <a:pt x="7628316" y="452306"/>
                  <a:pt x="7631582" y="453173"/>
                  <a:pt x="7635182" y="453840"/>
                </a:cubicBezTo>
                <a:cubicBezTo>
                  <a:pt x="7638782" y="454506"/>
                  <a:pt x="7642448" y="455240"/>
                  <a:pt x="7646182" y="456040"/>
                </a:cubicBezTo>
                <a:cubicBezTo>
                  <a:pt x="7652848" y="457373"/>
                  <a:pt x="7660047" y="459039"/>
                  <a:pt x="7667780" y="461039"/>
                </a:cubicBezTo>
                <a:cubicBezTo>
                  <a:pt x="7675513" y="463039"/>
                  <a:pt x="7682713" y="465772"/>
                  <a:pt x="7689379" y="469239"/>
                </a:cubicBezTo>
                <a:cubicBezTo>
                  <a:pt x="7696045" y="472705"/>
                  <a:pt x="7701578" y="477172"/>
                  <a:pt x="7705978" y="482638"/>
                </a:cubicBezTo>
                <a:cubicBezTo>
                  <a:pt x="7710378" y="488104"/>
                  <a:pt x="7712578" y="494970"/>
                  <a:pt x="7712578" y="503237"/>
                </a:cubicBezTo>
                <a:cubicBezTo>
                  <a:pt x="7712578" y="505903"/>
                  <a:pt x="7712311" y="508303"/>
                  <a:pt x="7711778" y="510436"/>
                </a:cubicBezTo>
                <a:cubicBezTo>
                  <a:pt x="7711244" y="512569"/>
                  <a:pt x="7710444" y="514036"/>
                  <a:pt x="7709378" y="514836"/>
                </a:cubicBezTo>
                <a:cubicBezTo>
                  <a:pt x="7706444" y="514036"/>
                  <a:pt x="7703578" y="513503"/>
                  <a:pt x="7700778" y="513236"/>
                </a:cubicBezTo>
                <a:cubicBezTo>
                  <a:pt x="7697978" y="512969"/>
                  <a:pt x="7695112" y="512836"/>
                  <a:pt x="7692179" y="512836"/>
                </a:cubicBezTo>
                <a:cubicBezTo>
                  <a:pt x="7684979" y="512836"/>
                  <a:pt x="7678846" y="514103"/>
                  <a:pt x="7673780" y="516636"/>
                </a:cubicBezTo>
                <a:cubicBezTo>
                  <a:pt x="7668714" y="519169"/>
                  <a:pt x="7664514" y="522236"/>
                  <a:pt x="7661181" y="525835"/>
                </a:cubicBezTo>
                <a:cubicBezTo>
                  <a:pt x="7657848" y="529435"/>
                  <a:pt x="7655448" y="533368"/>
                  <a:pt x="7653981" y="537635"/>
                </a:cubicBezTo>
                <a:cubicBezTo>
                  <a:pt x="7652514" y="541901"/>
                  <a:pt x="7651781" y="545767"/>
                  <a:pt x="7651781" y="549234"/>
                </a:cubicBezTo>
                <a:cubicBezTo>
                  <a:pt x="7651781" y="558033"/>
                  <a:pt x="7655248" y="565633"/>
                  <a:pt x="7662180" y="572032"/>
                </a:cubicBezTo>
                <a:cubicBezTo>
                  <a:pt x="7669114" y="578432"/>
                  <a:pt x="7677513" y="581632"/>
                  <a:pt x="7687379" y="581632"/>
                </a:cubicBezTo>
                <a:cubicBezTo>
                  <a:pt x="7691112" y="581632"/>
                  <a:pt x="7695045" y="580899"/>
                  <a:pt x="7699178" y="579432"/>
                </a:cubicBezTo>
                <a:cubicBezTo>
                  <a:pt x="7703311" y="577965"/>
                  <a:pt x="7707178" y="575832"/>
                  <a:pt x="7710778" y="573032"/>
                </a:cubicBezTo>
                <a:cubicBezTo>
                  <a:pt x="7714377" y="570233"/>
                  <a:pt x="7717510" y="566833"/>
                  <a:pt x="7720177" y="562833"/>
                </a:cubicBezTo>
                <a:cubicBezTo>
                  <a:pt x="7722844" y="558833"/>
                  <a:pt x="7724710" y="554434"/>
                  <a:pt x="7725777" y="549634"/>
                </a:cubicBezTo>
                <a:cubicBezTo>
                  <a:pt x="7732443" y="552300"/>
                  <a:pt x="7738576" y="556900"/>
                  <a:pt x="7744176" y="563433"/>
                </a:cubicBezTo>
                <a:cubicBezTo>
                  <a:pt x="7749775" y="569966"/>
                  <a:pt x="7754708" y="577232"/>
                  <a:pt x="7758975" y="585232"/>
                </a:cubicBezTo>
                <a:lnTo>
                  <a:pt x="7764974" y="597231"/>
                </a:lnTo>
                <a:lnTo>
                  <a:pt x="7764974" y="652828"/>
                </a:lnTo>
                <a:lnTo>
                  <a:pt x="7762174" y="652428"/>
                </a:lnTo>
                <a:cubicBezTo>
                  <a:pt x="7761641" y="652428"/>
                  <a:pt x="7761241" y="652361"/>
                  <a:pt x="7760974" y="652228"/>
                </a:cubicBezTo>
                <a:cubicBezTo>
                  <a:pt x="7760708" y="652094"/>
                  <a:pt x="7760308" y="652028"/>
                  <a:pt x="7759775" y="652028"/>
                </a:cubicBezTo>
                <a:cubicBezTo>
                  <a:pt x="7758175" y="651761"/>
                  <a:pt x="7756375" y="651561"/>
                  <a:pt x="7754375" y="651428"/>
                </a:cubicBezTo>
                <a:cubicBezTo>
                  <a:pt x="7752375" y="651294"/>
                  <a:pt x="7750175" y="651228"/>
                  <a:pt x="7747775" y="651228"/>
                </a:cubicBezTo>
                <a:cubicBezTo>
                  <a:pt x="7739776" y="651228"/>
                  <a:pt x="7732576" y="652361"/>
                  <a:pt x="7726177" y="654627"/>
                </a:cubicBezTo>
                <a:cubicBezTo>
                  <a:pt x="7719777" y="656894"/>
                  <a:pt x="7714244" y="659694"/>
                  <a:pt x="7709578" y="663027"/>
                </a:cubicBezTo>
                <a:cubicBezTo>
                  <a:pt x="7704911" y="666360"/>
                  <a:pt x="7701378" y="670160"/>
                  <a:pt x="7698978" y="674426"/>
                </a:cubicBezTo>
                <a:cubicBezTo>
                  <a:pt x="7696578" y="678693"/>
                  <a:pt x="7695378" y="682826"/>
                  <a:pt x="7695378" y="686825"/>
                </a:cubicBezTo>
                <a:cubicBezTo>
                  <a:pt x="7695378" y="693225"/>
                  <a:pt x="7696712" y="698491"/>
                  <a:pt x="7699378" y="702624"/>
                </a:cubicBezTo>
                <a:cubicBezTo>
                  <a:pt x="7702045" y="706758"/>
                  <a:pt x="7705378" y="710157"/>
                  <a:pt x="7709378" y="712824"/>
                </a:cubicBezTo>
                <a:cubicBezTo>
                  <a:pt x="7713377" y="715490"/>
                  <a:pt x="7717644" y="717357"/>
                  <a:pt x="7722177" y="718423"/>
                </a:cubicBezTo>
                <a:cubicBezTo>
                  <a:pt x="7726710" y="719490"/>
                  <a:pt x="7730710" y="720023"/>
                  <a:pt x="7734176" y="720023"/>
                </a:cubicBezTo>
                <a:lnTo>
                  <a:pt x="7735776" y="720023"/>
                </a:lnTo>
                <a:cubicBezTo>
                  <a:pt x="7743242" y="719490"/>
                  <a:pt x="7749708" y="717890"/>
                  <a:pt x="7755175" y="715224"/>
                </a:cubicBezTo>
                <a:cubicBezTo>
                  <a:pt x="7760641" y="712557"/>
                  <a:pt x="7765308" y="709291"/>
                  <a:pt x="7769174" y="705424"/>
                </a:cubicBezTo>
                <a:cubicBezTo>
                  <a:pt x="7773040" y="701558"/>
                  <a:pt x="7776040" y="697358"/>
                  <a:pt x="7778174" y="692825"/>
                </a:cubicBezTo>
                <a:cubicBezTo>
                  <a:pt x="7780307" y="688292"/>
                  <a:pt x="7781906" y="683759"/>
                  <a:pt x="7782973" y="679226"/>
                </a:cubicBezTo>
                <a:cubicBezTo>
                  <a:pt x="7789106" y="682959"/>
                  <a:pt x="7796772" y="688025"/>
                  <a:pt x="7805972" y="694425"/>
                </a:cubicBezTo>
                <a:cubicBezTo>
                  <a:pt x="7815171" y="700825"/>
                  <a:pt x="7827237" y="709624"/>
                  <a:pt x="7842170" y="720823"/>
                </a:cubicBezTo>
                <a:lnTo>
                  <a:pt x="7842170" y="714424"/>
                </a:lnTo>
                <a:cubicBezTo>
                  <a:pt x="7842170" y="710957"/>
                  <a:pt x="7841770" y="708157"/>
                  <a:pt x="7840970" y="706024"/>
                </a:cubicBezTo>
                <a:cubicBezTo>
                  <a:pt x="7840170" y="703891"/>
                  <a:pt x="7838570" y="701091"/>
                  <a:pt x="7836170" y="697625"/>
                </a:cubicBezTo>
                <a:cubicBezTo>
                  <a:pt x="7826037" y="686425"/>
                  <a:pt x="7816704" y="678093"/>
                  <a:pt x="7808172" y="672626"/>
                </a:cubicBezTo>
                <a:cubicBezTo>
                  <a:pt x="7799639" y="667160"/>
                  <a:pt x="7792306" y="662960"/>
                  <a:pt x="7786173" y="660027"/>
                </a:cubicBezTo>
                <a:lnTo>
                  <a:pt x="7786173" y="433641"/>
                </a:lnTo>
                <a:lnTo>
                  <a:pt x="7819371" y="433641"/>
                </a:lnTo>
                <a:lnTo>
                  <a:pt x="7804172" y="414442"/>
                </a:lnTo>
                <a:close/>
                <a:moveTo>
                  <a:pt x="7393034" y="414442"/>
                </a:moveTo>
                <a:lnTo>
                  <a:pt x="7406233" y="433641"/>
                </a:lnTo>
                <a:lnTo>
                  <a:pt x="7582623" y="433641"/>
                </a:lnTo>
                <a:lnTo>
                  <a:pt x="7569023" y="414442"/>
                </a:lnTo>
                <a:close/>
                <a:moveTo>
                  <a:pt x="8424432" y="375244"/>
                </a:moveTo>
                <a:lnTo>
                  <a:pt x="8424432" y="430841"/>
                </a:lnTo>
                <a:cubicBezTo>
                  <a:pt x="8423098" y="427908"/>
                  <a:pt x="8421165" y="425375"/>
                  <a:pt x="8418632" y="423242"/>
                </a:cubicBezTo>
                <a:cubicBezTo>
                  <a:pt x="8416099" y="421108"/>
                  <a:pt x="8412299" y="418175"/>
                  <a:pt x="8407233" y="414442"/>
                </a:cubicBezTo>
                <a:lnTo>
                  <a:pt x="8389048" y="414442"/>
                </a:lnTo>
                <a:lnTo>
                  <a:pt x="8371235" y="414442"/>
                </a:lnTo>
                <a:lnTo>
                  <a:pt x="8202659" y="414442"/>
                </a:lnTo>
                <a:lnTo>
                  <a:pt x="8215858" y="433641"/>
                </a:lnTo>
                <a:lnTo>
                  <a:pt x="8348650" y="433641"/>
                </a:lnTo>
                <a:lnTo>
                  <a:pt x="8348650" y="548434"/>
                </a:lnTo>
                <a:cubicBezTo>
                  <a:pt x="8343584" y="538568"/>
                  <a:pt x="8337784" y="530235"/>
                  <a:pt x="8331251" y="523435"/>
                </a:cubicBezTo>
                <a:cubicBezTo>
                  <a:pt x="8324718" y="516636"/>
                  <a:pt x="8318052" y="511170"/>
                  <a:pt x="8311252" y="507036"/>
                </a:cubicBezTo>
                <a:cubicBezTo>
                  <a:pt x="8304453" y="502903"/>
                  <a:pt x="8297787" y="499904"/>
                  <a:pt x="8291254" y="498037"/>
                </a:cubicBezTo>
                <a:cubicBezTo>
                  <a:pt x="8284721" y="496170"/>
                  <a:pt x="8278788" y="495237"/>
                  <a:pt x="8273455" y="495237"/>
                </a:cubicBezTo>
                <a:cubicBezTo>
                  <a:pt x="8266789" y="495237"/>
                  <a:pt x="8260522" y="496104"/>
                  <a:pt x="8254656" y="497837"/>
                </a:cubicBezTo>
                <a:cubicBezTo>
                  <a:pt x="8248790" y="499570"/>
                  <a:pt x="8243590" y="502170"/>
                  <a:pt x="8239057" y="505637"/>
                </a:cubicBezTo>
                <a:cubicBezTo>
                  <a:pt x="8234524" y="509103"/>
                  <a:pt x="8230924" y="513436"/>
                  <a:pt x="8228258" y="518636"/>
                </a:cubicBezTo>
                <a:cubicBezTo>
                  <a:pt x="8225591" y="523835"/>
                  <a:pt x="8224258" y="529768"/>
                  <a:pt x="8224258" y="536435"/>
                </a:cubicBezTo>
                <a:cubicBezTo>
                  <a:pt x="8224258" y="541234"/>
                  <a:pt x="8225058" y="545767"/>
                  <a:pt x="8226658" y="550034"/>
                </a:cubicBezTo>
                <a:cubicBezTo>
                  <a:pt x="8228258" y="554300"/>
                  <a:pt x="8230591" y="558167"/>
                  <a:pt x="8233657" y="561633"/>
                </a:cubicBezTo>
                <a:cubicBezTo>
                  <a:pt x="8236724" y="565100"/>
                  <a:pt x="8240457" y="567833"/>
                  <a:pt x="8244856" y="569833"/>
                </a:cubicBezTo>
                <a:cubicBezTo>
                  <a:pt x="8249256" y="571832"/>
                  <a:pt x="8254123" y="572832"/>
                  <a:pt x="8259456" y="572832"/>
                </a:cubicBezTo>
                <a:cubicBezTo>
                  <a:pt x="8262922" y="572832"/>
                  <a:pt x="8266522" y="572099"/>
                  <a:pt x="8270255" y="570633"/>
                </a:cubicBezTo>
                <a:cubicBezTo>
                  <a:pt x="8273988" y="569166"/>
                  <a:pt x="8277454" y="567033"/>
                  <a:pt x="8280654" y="564233"/>
                </a:cubicBezTo>
                <a:cubicBezTo>
                  <a:pt x="8283854" y="561433"/>
                  <a:pt x="8286454" y="558100"/>
                  <a:pt x="8288454" y="554234"/>
                </a:cubicBezTo>
                <a:cubicBezTo>
                  <a:pt x="8290454" y="550367"/>
                  <a:pt x="8291454" y="546167"/>
                  <a:pt x="8291454" y="541634"/>
                </a:cubicBezTo>
                <a:cubicBezTo>
                  <a:pt x="8291454" y="538968"/>
                  <a:pt x="8291120" y="536235"/>
                  <a:pt x="8290454" y="533435"/>
                </a:cubicBezTo>
                <a:cubicBezTo>
                  <a:pt x="8289787" y="530635"/>
                  <a:pt x="8288521" y="527502"/>
                  <a:pt x="8286654" y="524035"/>
                </a:cubicBezTo>
                <a:cubicBezTo>
                  <a:pt x="8295187" y="525102"/>
                  <a:pt x="8303653" y="528835"/>
                  <a:pt x="8312052" y="535235"/>
                </a:cubicBezTo>
                <a:cubicBezTo>
                  <a:pt x="8320452" y="541634"/>
                  <a:pt x="8328052" y="549767"/>
                  <a:pt x="8334851" y="559633"/>
                </a:cubicBezTo>
                <a:cubicBezTo>
                  <a:pt x="8341651" y="569499"/>
                  <a:pt x="8347117" y="580565"/>
                  <a:pt x="8351250" y="592831"/>
                </a:cubicBezTo>
                <a:cubicBezTo>
                  <a:pt x="8355383" y="605097"/>
                  <a:pt x="8357450" y="617630"/>
                  <a:pt x="8357450" y="630429"/>
                </a:cubicBezTo>
                <a:lnTo>
                  <a:pt x="8369849" y="641628"/>
                </a:lnTo>
                <a:lnTo>
                  <a:pt x="8369849" y="433641"/>
                </a:lnTo>
                <a:lnTo>
                  <a:pt x="8386434" y="433641"/>
                </a:lnTo>
                <a:lnTo>
                  <a:pt x="8403047" y="433641"/>
                </a:lnTo>
                <a:lnTo>
                  <a:pt x="8404033" y="433641"/>
                </a:lnTo>
                <a:cubicBezTo>
                  <a:pt x="8405900" y="434441"/>
                  <a:pt x="8407966" y="436174"/>
                  <a:pt x="8410232" y="438841"/>
                </a:cubicBezTo>
                <a:cubicBezTo>
                  <a:pt x="8412499" y="441507"/>
                  <a:pt x="8414699" y="444440"/>
                  <a:pt x="8416832" y="447640"/>
                </a:cubicBezTo>
                <a:cubicBezTo>
                  <a:pt x="8418965" y="450840"/>
                  <a:pt x="8420765" y="454040"/>
                  <a:pt x="8422232" y="457239"/>
                </a:cubicBezTo>
                <a:cubicBezTo>
                  <a:pt x="8423698" y="460439"/>
                  <a:pt x="8424432" y="462972"/>
                  <a:pt x="8424432" y="464839"/>
                </a:cubicBezTo>
                <a:lnTo>
                  <a:pt x="8424432" y="622429"/>
                </a:lnTo>
                <a:lnTo>
                  <a:pt x="8445230" y="641628"/>
                </a:lnTo>
                <a:lnTo>
                  <a:pt x="8445230" y="433641"/>
                </a:lnTo>
                <a:lnTo>
                  <a:pt x="8490028" y="433641"/>
                </a:lnTo>
                <a:lnTo>
                  <a:pt x="8474828" y="414442"/>
                </a:lnTo>
                <a:lnTo>
                  <a:pt x="8444830" y="414442"/>
                </a:lnTo>
                <a:lnTo>
                  <a:pt x="8442830" y="408042"/>
                </a:lnTo>
                <a:cubicBezTo>
                  <a:pt x="8441497" y="402709"/>
                  <a:pt x="8439431" y="396710"/>
                  <a:pt x="8436631" y="390044"/>
                </a:cubicBezTo>
                <a:cubicBezTo>
                  <a:pt x="8433831" y="383377"/>
                  <a:pt x="8429765" y="378444"/>
                  <a:pt x="8424432" y="375244"/>
                </a:cubicBezTo>
                <a:close/>
                <a:moveTo>
                  <a:pt x="7310007" y="375244"/>
                </a:moveTo>
                <a:lnTo>
                  <a:pt x="7310007" y="430841"/>
                </a:lnTo>
                <a:cubicBezTo>
                  <a:pt x="7308673" y="427908"/>
                  <a:pt x="7306740" y="425375"/>
                  <a:pt x="7304207" y="423242"/>
                </a:cubicBezTo>
                <a:cubicBezTo>
                  <a:pt x="7301674" y="421108"/>
                  <a:pt x="7297874" y="418175"/>
                  <a:pt x="7292808" y="414442"/>
                </a:cubicBezTo>
                <a:lnTo>
                  <a:pt x="7270846" y="414442"/>
                </a:lnTo>
                <a:lnTo>
                  <a:pt x="7256810" y="414442"/>
                </a:lnTo>
                <a:lnTo>
                  <a:pt x="7060059" y="414442"/>
                </a:lnTo>
                <a:lnTo>
                  <a:pt x="7073258" y="433641"/>
                </a:lnTo>
                <a:lnTo>
                  <a:pt x="7076058" y="433641"/>
                </a:lnTo>
                <a:lnTo>
                  <a:pt x="7082458" y="451240"/>
                </a:lnTo>
                <a:cubicBezTo>
                  <a:pt x="7085391" y="452306"/>
                  <a:pt x="7088591" y="453173"/>
                  <a:pt x="7092057" y="453840"/>
                </a:cubicBezTo>
                <a:cubicBezTo>
                  <a:pt x="7095524" y="454506"/>
                  <a:pt x="7099257" y="455240"/>
                  <a:pt x="7103257" y="456040"/>
                </a:cubicBezTo>
                <a:cubicBezTo>
                  <a:pt x="7109923" y="457373"/>
                  <a:pt x="7117122" y="459039"/>
                  <a:pt x="7124855" y="461039"/>
                </a:cubicBezTo>
                <a:cubicBezTo>
                  <a:pt x="7132588" y="463039"/>
                  <a:pt x="7139788" y="465772"/>
                  <a:pt x="7146454" y="469239"/>
                </a:cubicBezTo>
                <a:cubicBezTo>
                  <a:pt x="7153120" y="472705"/>
                  <a:pt x="7158653" y="477172"/>
                  <a:pt x="7163053" y="482638"/>
                </a:cubicBezTo>
                <a:cubicBezTo>
                  <a:pt x="7167453" y="488104"/>
                  <a:pt x="7169652" y="494970"/>
                  <a:pt x="7169652" y="503237"/>
                </a:cubicBezTo>
                <a:cubicBezTo>
                  <a:pt x="7169652" y="505903"/>
                  <a:pt x="7169386" y="508303"/>
                  <a:pt x="7168853" y="510436"/>
                </a:cubicBezTo>
                <a:cubicBezTo>
                  <a:pt x="7168319" y="512569"/>
                  <a:pt x="7167519" y="514036"/>
                  <a:pt x="7166453" y="514836"/>
                </a:cubicBezTo>
                <a:cubicBezTo>
                  <a:pt x="7163253" y="514036"/>
                  <a:pt x="7160320" y="513503"/>
                  <a:pt x="7157653" y="513236"/>
                </a:cubicBezTo>
                <a:cubicBezTo>
                  <a:pt x="7154987" y="512969"/>
                  <a:pt x="7152187" y="512836"/>
                  <a:pt x="7149254" y="512836"/>
                </a:cubicBezTo>
                <a:cubicBezTo>
                  <a:pt x="7142054" y="512836"/>
                  <a:pt x="7135921" y="514103"/>
                  <a:pt x="7130855" y="516636"/>
                </a:cubicBezTo>
                <a:cubicBezTo>
                  <a:pt x="7125788" y="519169"/>
                  <a:pt x="7121589" y="522236"/>
                  <a:pt x="7118256" y="525835"/>
                </a:cubicBezTo>
                <a:cubicBezTo>
                  <a:pt x="7114922" y="529435"/>
                  <a:pt x="7112523" y="533368"/>
                  <a:pt x="7111056" y="537635"/>
                </a:cubicBezTo>
                <a:cubicBezTo>
                  <a:pt x="7109590" y="541901"/>
                  <a:pt x="7108856" y="545767"/>
                  <a:pt x="7108856" y="549234"/>
                </a:cubicBezTo>
                <a:cubicBezTo>
                  <a:pt x="7108856" y="558033"/>
                  <a:pt x="7112323" y="565633"/>
                  <a:pt x="7119256" y="572032"/>
                </a:cubicBezTo>
                <a:cubicBezTo>
                  <a:pt x="7126188" y="578432"/>
                  <a:pt x="7134455" y="581632"/>
                  <a:pt x="7144054" y="581632"/>
                </a:cubicBezTo>
                <a:cubicBezTo>
                  <a:pt x="7147787" y="581632"/>
                  <a:pt x="7151654" y="580832"/>
                  <a:pt x="7155653" y="579232"/>
                </a:cubicBezTo>
                <a:cubicBezTo>
                  <a:pt x="7159653" y="577632"/>
                  <a:pt x="7163386" y="575432"/>
                  <a:pt x="7166853" y="572632"/>
                </a:cubicBezTo>
                <a:cubicBezTo>
                  <a:pt x="7170319" y="569833"/>
                  <a:pt x="7173452" y="566499"/>
                  <a:pt x="7176252" y="562633"/>
                </a:cubicBezTo>
                <a:cubicBezTo>
                  <a:pt x="7179052" y="558767"/>
                  <a:pt x="7181118" y="554434"/>
                  <a:pt x="7182452" y="549634"/>
                </a:cubicBezTo>
                <a:cubicBezTo>
                  <a:pt x="7189385" y="552034"/>
                  <a:pt x="7195784" y="556700"/>
                  <a:pt x="7201651" y="563633"/>
                </a:cubicBezTo>
                <a:cubicBezTo>
                  <a:pt x="7207517" y="570566"/>
                  <a:pt x="7212583" y="578165"/>
                  <a:pt x="7216850" y="586432"/>
                </a:cubicBezTo>
                <a:cubicBezTo>
                  <a:pt x="7221116" y="594698"/>
                  <a:pt x="7224449" y="602764"/>
                  <a:pt x="7226849" y="610630"/>
                </a:cubicBezTo>
                <a:cubicBezTo>
                  <a:pt x="7229249" y="618496"/>
                  <a:pt x="7230449" y="624563"/>
                  <a:pt x="7230449" y="628829"/>
                </a:cubicBezTo>
                <a:lnTo>
                  <a:pt x="7242848" y="642428"/>
                </a:lnTo>
                <a:lnTo>
                  <a:pt x="7242848" y="433641"/>
                </a:lnTo>
                <a:lnTo>
                  <a:pt x="7272009" y="433641"/>
                </a:lnTo>
                <a:lnTo>
                  <a:pt x="7285645" y="433641"/>
                </a:lnTo>
                <a:lnTo>
                  <a:pt x="7289608" y="433641"/>
                </a:lnTo>
                <a:cubicBezTo>
                  <a:pt x="7291474" y="434441"/>
                  <a:pt x="7293541" y="436174"/>
                  <a:pt x="7295808" y="438841"/>
                </a:cubicBezTo>
                <a:cubicBezTo>
                  <a:pt x="7298074" y="441507"/>
                  <a:pt x="7300274" y="444440"/>
                  <a:pt x="7302407" y="447640"/>
                </a:cubicBezTo>
                <a:cubicBezTo>
                  <a:pt x="7304540" y="450840"/>
                  <a:pt x="7306340" y="454040"/>
                  <a:pt x="7307807" y="457239"/>
                </a:cubicBezTo>
                <a:cubicBezTo>
                  <a:pt x="7309274" y="460439"/>
                  <a:pt x="7310007" y="462972"/>
                  <a:pt x="7310007" y="464839"/>
                </a:cubicBezTo>
                <a:lnTo>
                  <a:pt x="7310007" y="622429"/>
                </a:lnTo>
                <a:lnTo>
                  <a:pt x="7330805" y="641628"/>
                </a:lnTo>
                <a:lnTo>
                  <a:pt x="7330805" y="433641"/>
                </a:lnTo>
                <a:lnTo>
                  <a:pt x="7375603" y="433641"/>
                </a:lnTo>
                <a:lnTo>
                  <a:pt x="7360404" y="414442"/>
                </a:lnTo>
                <a:lnTo>
                  <a:pt x="7330405" y="414442"/>
                </a:lnTo>
                <a:lnTo>
                  <a:pt x="7328406" y="408042"/>
                </a:lnTo>
                <a:cubicBezTo>
                  <a:pt x="7327072" y="402709"/>
                  <a:pt x="7325006" y="396710"/>
                  <a:pt x="7322206" y="390044"/>
                </a:cubicBezTo>
                <a:cubicBezTo>
                  <a:pt x="7319406" y="383377"/>
                  <a:pt x="7315340" y="378444"/>
                  <a:pt x="7310007" y="375244"/>
                </a:cubicBezTo>
                <a:close/>
                <a:moveTo>
                  <a:pt x="8521458" y="328447"/>
                </a:moveTo>
                <a:cubicBezTo>
                  <a:pt x="8519058" y="340180"/>
                  <a:pt x="8517858" y="348446"/>
                  <a:pt x="8517858" y="353246"/>
                </a:cubicBezTo>
                <a:cubicBezTo>
                  <a:pt x="8517858" y="360445"/>
                  <a:pt x="8519392" y="366912"/>
                  <a:pt x="8522458" y="372645"/>
                </a:cubicBezTo>
                <a:cubicBezTo>
                  <a:pt x="8525525" y="378378"/>
                  <a:pt x="8529458" y="383111"/>
                  <a:pt x="8534258" y="386844"/>
                </a:cubicBezTo>
                <a:cubicBezTo>
                  <a:pt x="8539057" y="390577"/>
                  <a:pt x="8544457" y="393443"/>
                  <a:pt x="8550456" y="395443"/>
                </a:cubicBezTo>
                <a:cubicBezTo>
                  <a:pt x="8556456" y="397443"/>
                  <a:pt x="8562389" y="398443"/>
                  <a:pt x="8568255" y="398443"/>
                </a:cubicBezTo>
                <a:cubicBezTo>
                  <a:pt x="8571455" y="398443"/>
                  <a:pt x="8575455" y="398310"/>
                  <a:pt x="8580255" y="398043"/>
                </a:cubicBezTo>
                <a:cubicBezTo>
                  <a:pt x="8585054" y="397776"/>
                  <a:pt x="8590121" y="397376"/>
                  <a:pt x="8595454" y="396843"/>
                </a:cubicBezTo>
                <a:cubicBezTo>
                  <a:pt x="8600787" y="396310"/>
                  <a:pt x="8605986" y="395910"/>
                  <a:pt x="8611053" y="395643"/>
                </a:cubicBezTo>
                <a:cubicBezTo>
                  <a:pt x="8616119" y="395377"/>
                  <a:pt x="8620252" y="395243"/>
                  <a:pt x="8623452" y="395243"/>
                </a:cubicBezTo>
                <a:cubicBezTo>
                  <a:pt x="8626918" y="395243"/>
                  <a:pt x="8630385" y="395443"/>
                  <a:pt x="8633851" y="395843"/>
                </a:cubicBezTo>
                <a:cubicBezTo>
                  <a:pt x="8637318" y="396243"/>
                  <a:pt x="8640518" y="397043"/>
                  <a:pt x="8643451" y="398243"/>
                </a:cubicBezTo>
                <a:cubicBezTo>
                  <a:pt x="8646384" y="399443"/>
                  <a:pt x="8648784" y="400976"/>
                  <a:pt x="8650650" y="402843"/>
                </a:cubicBezTo>
                <a:cubicBezTo>
                  <a:pt x="8652517" y="404709"/>
                  <a:pt x="8653450" y="407242"/>
                  <a:pt x="8653450" y="410442"/>
                </a:cubicBezTo>
                <a:cubicBezTo>
                  <a:pt x="8653450" y="412309"/>
                  <a:pt x="8651984" y="413642"/>
                  <a:pt x="8649050" y="414442"/>
                </a:cubicBezTo>
                <a:lnTo>
                  <a:pt x="8507459" y="414442"/>
                </a:lnTo>
                <a:lnTo>
                  <a:pt x="8520658" y="433641"/>
                </a:lnTo>
                <a:lnTo>
                  <a:pt x="8710646" y="433641"/>
                </a:lnTo>
                <a:lnTo>
                  <a:pt x="8697048" y="414442"/>
                </a:lnTo>
                <a:lnTo>
                  <a:pt x="8667050" y="414442"/>
                </a:lnTo>
                <a:cubicBezTo>
                  <a:pt x="8667583" y="413109"/>
                  <a:pt x="8667982" y="411242"/>
                  <a:pt x="8668249" y="408842"/>
                </a:cubicBezTo>
                <a:cubicBezTo>
                  <a:pt x="8668516" y="406443"/>
                  <a:pt x="8668782" y="403776"/>
                  <a:pt x="8669049" y="400843"/>
                </a:cubicBezTo>
                <a:lnTo>
                  <a:pt x="8669049" y="400443"/>
                </a:lnTo>
                <a:cubicBezTo>
                  <a:pt x="8667183" y="392977"/>
                  <a:pt x="8662650" y="386244"/>
                  <a:pt x="8655450" y="380244"/>
                </a:cubicBezTo>
                <a:cubicBezTo>
                  <a:pt x="8648250" y="374245"/>
                  <a:pt x="8636918" y="371245"/>
                  <a:pt x="8621452" y="371245"/>
                </a:cubicBezTo>
                <a:cubicBezTo>
                  <a:pt x="8616919" y="371245"/>
                  <a:pt x="8612186" y="371378"/>
                  <a:pt x="8607253" y="371645"/>
                </a:cubicBezTo>
                <a:cubicBezTo>
                  <a:pt x="8602320" y="371911"/>
                  <a:pt x="8597454" y="372178"/>
                  <a:pt x="8592654" y="372445"/>
                </a:cubicBezTo>
                <a:cubicBezTo>
                  <a:pt x="8583321" y="373245"/>
                  <a:pt x="8574388" y="373645"/>
                  <a:pt x="8565856" y="373645"/>
                </a:cubicBezTo>
                <a:cubicBezTo>
                  <a:pt x="8555456" y="373645"/>
                  <a:pt x="8547457" y="371911"/>
                  <a:pt x="8541857" y="368445"/>
                </a:cubicBezTo>
                <a:cubicBezTo>
                  <a:pt x="8536257" y="364978"/>
                  <a:pt x="8533458" y="359512"/>
                  <a:pt x="8533458" y="352046"/>
                </a:cubicBezTo>
                <a:cubicBezTo>
                  <a:pt x="8533458" y="349913"/>
                  <a:pt x="8533724" y="347579"/>
                  <a:pt x="8534258" y="345046"/>
                </a:cubicBezTo>
                <a:cubicBezTo>
                  <a:pt x="8534791" y="342513"/>
                  <a:pt x="8535457" y="339780"/>
                  <a:pt x="8536257" y="336847"/>
                </a:cubicBezTo>
                <a:close/>
                <a:moveTo>
                  <a:pt x="0" y="0"/>
                </a:moveTo>
                <a:lnTo>
                  <a:pt x="9683152" y="0"/>
                </a:lnTo>
                <a:lnTo>
                  <a:pt x="9683152" y="2363354"/>
                </a:lnTo>
                <a:lnTo>
                  <a:pt x="791703" y="2363354"/>
                </a:lnTo>
                <a:lnTo>
                  <a:pt x="793154" y="2326666"/>
                </a:lnTo>
                <a:cubicBezTo>
                  <a:pt x="793154" y="1445819"/>
                  <a:pt x="513475" y="648362"/>
                  <a:pt x="61294" y="7111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3"/>
          <p:cNvSpPr txBox="1"/>
          <p:nvPr/>
        </p:nvSpPr>
        <p:spPr>
          <a:xfrm>
            <a:off x="4078763" y="1555097"/>
            <a:ext cx="693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spc="5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spc="50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3"/>
          <p:cNvSpPr txBox="1"/>
          <p:nvPr/>
        </p:nvSpPr>
        <p:spPr>
          <a:xfrm>
            <a:off x="2802082" y="3558307"/>
            <a:ext cx="8134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বাড়িতে দুইটি করে কী কী জিনিস আছে তা খাতায় লিখে নিয়ে আসবে।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72390" y="2383211"/>
            <a:ext cx="3013710" cy="13900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2357005" y="3765366"/>
            <a:ext cx="294408" cy="3556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911928" y="3765366"/>
            <a:ext cx="294408" cy="3556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/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5000">
              <a:schemeClr val="accent3">
                <a:lumMod val="75000"/>
              </a:schemeClr>
            </a:gs>
            <a:gs pos="23000">
              <a:schemeClr val="accent1">
                <a:lumMod val="5000"/>
                <a:lumOff val="95000"/>
              </a:schemeClr>
            </a:gs>
            <a:gs pos="68000">
              <a:srgbClr val="3B802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 flipV="1">
            <a:off x="-2" y="5499950"/>
            <a:ext cx="12192002" cy="20322"/>
          </a:xfrm>
          <a:prstGeom prst="line">
            <a:avLst/>
          </a:prstGeom>
          <a:ln w="76200">
            <a:solidFill>
              <a:srgbClr val="316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5714" y="609758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285B11"/>
                </a:solidFill>
                <a:latin typeface="NikoshBAN" pitchFamily="2" charset="0"/>
                <a:cs typeface="NikoshBAN" pitchFamily="2" charset="0"/>
              </a:rPr>
              <a:t>MahmudNice</a:t>
            </a:r>
            <a:endParaRPr lang="en-US" sz="3200" dirty="0">
              <a:solidFill>
                <a:srgbClr val="285B1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421895" y="4151086"/>
            <a:ext cx="261762" cy="2714171"/>
          </a:xfrm>
          <a:custGeom>
            <a:avLst/>
            <a:gdLst>
              <a:gd name="connsiteX0" fmla="*/ 261762 w 261762"/>
              <a:gd name="connsiteY0" fmla="*/ 2714171 h 2714171"/>
              <a:gd name="connsiteX1" fmla="*/ 247248 w 261762"/>
              <a:gd name="connsiteY1" fmla="*/ 2612571 h 2714171"/>
              <a:gd name="connsiteX2" fmla="*/ 232734 w 261762"/>
              <a:gd name="connsiteY2" fmla="*/ 2394857 h 2714171"/>
              <a:gd name="connsiteX3" fmla="*/ 189191 w 261762"/>
              <a:gd name="connsiteY3" fmla="*/ 2278743 h 2714171"/>
              <a:gd name="connsiteX4" fmla="*/ 174676 w 261762"/>
              <a:gd name="connsiteY4" fmla="*/ 2148114 h 2714171"/>
              <a:gd name="connsiteX5" fmla="*/ 145648 w 261762"/>
              <a:gd name="connsiteY5" fmla="*/ 2002971 h 2714171"/>
              <a:gd name="connsiteX6" fmla="*/ 131134 w 261762"/>
              <a:gd name="connsiteY6" fmla="*/ 537028 h 2714171"/>
              <a:gd name="connsiteX7" fmla="*/ 116619 w 261762"/>
              <a:gd name="connsiteY7" fmla="*/ 391885 h 2714171"/>
              <a:gd name="connsiteX8" fmla="*/ 73076 w 261762"/>
              <a:gd name="connsiteY8" fmla="*/ 232228 h 2714171"/>
              <a:gd name="connsiteX9" fmla="*/ 58562 w 261762"/>
              <a:gd name="connsiteY9" fmla="*/ 159657 h 2714171"/>
              <a:gd name="connsiteX10" fmla="*/ 15019 w 261762"/>
              <a:gd name="connsiteY10" fmla="*/ 116114 h 2714171"/>
              <a:gd name="connsiteX11" fmla="*/ 505 w 261762"/>
              <a:gd name="connsiteY11" fmla="*/ 0 h 271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762" h="2714171">
                <a:moveTo>
                  <a:pt x="261762" y="2714171"/>
                </a:moveTo>
                <a:cubicBezTo>
                  <a:pt x="256924" y="2680304"/>
                  <a:pt x="250345" y="2646641"/>
                  <a:pt x="247248" y="2612571"/>
                </a:cubicBezTo>
                <a:cubicBezTo>
                  <a:pt x="240663" y="2540137"/>
                  <a:pt x="245196" y="2466514"/>
                  <a:pt x="232734" y="2394857"/>
                </a:cubicBezTo>
                <a:cubicBezTo>
                  <a:pt x="225651" y="2354132"/>
                  <a:pt x="203705" y="2317448"/>
                  <a:pt x="189191" y="2278743"/>
                </a:cubicBezTo>
                <a:cubicBezTo>
                  <a:pt x="184353" y="2235200"/>
                  <a:pt x="181509" y="2191389"/>
                  <a:pt x="174676" y="2148114"/>
                </a:cubicBezTo>
                <a:cubicBezTo>
                  <a:pt x="166981" y="2099379"/>
                  <a:pt x="146981" y="2052292"/>
                  <a:pt x="145648" y="2002971"/>
                </a:cubicBezTo>
                <a:cubicBezTo>
                  <a:pt x="132446" y="1514478"/>
                  <a:pt x="139938" y="1025620"/>
                  <a:pt x="131134" y="537028"/>
                </a:cubicBezTo>
                <a:cubicBezTo>
                  <a:pt x="130258" y="488414"/>
                  <a:pt x="124612" y="439846"/>
                  <a:pt x="116619" y="391885"/>
                </a:cubicBezTo>
                <a:cubicBezTo>
                  <a:pt x="81240" y="179613"/>
                  <a:pt x="101220" y="344803"/>
                  <a:pt x="73076" y="232228"/>
                </a:cubicBezTo>
                <a:cubicBezTo>
                  <a:pt x="67093" y="208295"/>
                  <a:pt x="69594" y="181722"/>
                  <a:pt x="58562" y="159657"/>
                </a:cubicBezTo>
                <a:cubicBezTo>
                  <a:pt x="49382" y="141298"/>
                  <a:pt x="29533" y="130628"/>
                  <a:pt x="15019" y="116114"/>
                </a:cubicBezTo>
                <a:cubicBezTo>
                  <a:pt x="-4189" y="39282"/>
                  <a:pt x="505" y="78005"/>
                  <a:pt x="505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814286" y="4426857"/>
            <a:ext cx="928914" cy="2431143"/>
          </a:xfrm>
          <a:custGeom>
            <a:avLst/>
            <a:gdLst>
              <a:gd name="connsiteX0" fmla="*/ 0 w 928914"/>
              <a:gd name="connsiteY0" fmla="*/ 2380343 h 2380343"/>
              <a:gd name="connsiteX1" fmla="*/ 43543 w 928914"/>
              <a:gd name="connsiteY1" fmla="*/ 1770743 h 2380343"/>
              <a:gd name="connsiteX2" fmla="*/ 116114 w 928914"/>
              <a:gd name="connsiteY2" fmla="*/ 1494972 h 2380343"/>
              <a:gd name="connsiteX3" fmla="*/ 159657 w 928914"/>
              <a:gd name="connsiteY3" fmla="*/ 1335314 h 2380343"/>
              <a:gd name="connsiteX4" fmla="*/ 174171 w 928914"/>
              <a:gd name="connsiteY4" fmla="*/ 1248229 h 2380343"/>
              <a:gd name="connsiteX5" fmla="*/ 203200 w 928914"/>
              <a:gd name="connsiteY5" fmla="*/ 1204686 h 2380343"/>
              <a:gd name="connsiteX6" fmla="*/ 319314 w 928914"/>
              <a:gd name="connsiteY6" fmla="*/ 986972 h 2380343"/>
              <a:gd name="connsiteX7" fmla="*/ 362857 w 928914"/>
              <a:gd name="connsiteY7" fmla="*/ 914400 h 2380343"/>
              <a:gd name="connsiteX8" fmla="*/ 508000 w 928914"/>
              <a:gd name="connsiteY8" fmla="*/ 638629 h 2380343"/>
              <a:gd name="connsiteX9" fmla="*/ 522514 w 928914"/>
              <a:gd name="connsiteY9" fmla="*/ 595086 h 2380343"/>
              <a:gd name="connsiteX10" fmla="*/ 537028 w 928914"/>
              <a:gd name="connsiteY10" fmla="*/ 522514 h 2380343"/>
              <a:gd name="connsiteX11" fmla="*/ 580571 w 928914"/>
              <a:gd name="connsiteY11" fmla="*/ 493486 h 2380343"/>
              <a:gd name="connsiteX12" fmla="*/ 624114 w 928914"/>
              <a:gd name="connsiteY12" fmla="*/ 420914 h 2380343"/>
              <a:gd name="connsiteX13" fmla="*/ 638628 w 928914"/>
              <a:gd name="connsiteY13" fmla="*/ 377372 h 2380343"/>
              <a:gd name="connsiteX14" fmla="*/ 696685 w 928914"/>
              <a:gd name="connsiteY14" fmla="*/ 275772 h 2380343"/>
              <a:gd name="connsiteX15" fmla="*/ 711200 w 928914"/>
              <a:gd name="connsiteY15" fmla="*/ 232229 h 2380343"/>
              <a:gd name="connsiteX16" fmla="*/ 841828 w 928914"/>
              <a:gd name="connsiteY16" fmla="*/ 116114 h 2380343"/>
              <a:gd name="connsiteX17" fmla="*/ 870857 w 928914"/>
              <a:gd name="connsiteY17" fmla="*/ 58057 h 2380343"/>
              <a:gd name="connsiteX18" fmla="*/ 928914 w 928914"/>
              <a:gd name="connsiteY18" fmla="*/ 0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8914" h="2380343">
                <a:moveTo>
                  <a:pt x="0" y="2380343"/>
                </a:moveTo>
                <a:cubicBezTo>
                  <a:pt x="28052" y="1426561"/>
                  <a:pt x="-28398" y="2148432"/>
                  <a:pt x="43543" y="1770743"/>
                </a:cubicBezTo>
                <a:cubicBezTo>
                  <a:pt x="90570" y="1523852"/>
                  <a:pt x="37449" y="1652299"/>
                  <a:pt x="116114" y="1494972"/>
                </a:cubicBezTo>
                <a:cubicBezTo>
                  <a:pt x="157477" y="1246788"/>
                  <a:pt x="99720" y="1555081"/>
                  <a:pt x="159657" y="1335314"/>
                </a:cubicBezTo>
                <a:cubicBezTo>
                  <a:pt x="167400" y="1306922"/>
                  <a:pt x="164865" y="1276148"/>
                  <a:pt x="174171" y="1248229"/>
                </a:cubicBezTo>
                <a:cubicBezTo>
                  <a:pt x="179687" y="1231680"/>
                  <a:pt x="194728" y="1219935"/>
                  <a:pt x="203200" y="1204686"/>
                </a:cubicBezTo>
                <a:cubicBezTo>
                  <a:pt x="243143" y="1132789"/>
                  <a:pt x="279677" y="1059039"/>
                  <a:pt x="319314" y="986972"/>
                </a:cubicBezTo>
                <a:cubicBezTo>
                  <a:pt x="332909" y="962253"/>
                  <a:pt x="352380" y="940593"/>
                  <a:pt x="362857" y="914400"/>
                </a:cubicBezTo>
                <a:cubicBezTo>
                  <a:pt x="460107" y="671275"/>
                  <a:pt x="394674" y="751955"/>
                  <a:pt x="508000" y="638629"/>
                </a:cubicBezTo>
                <a:cubicBezTo>
                  <a:pt x="512838" y="624115"/>
                  <a:pt x="518803" y="609929"/>
                  <a:pt x="522514" y="595086"/>
                </a:cubicBezTo>
                <a:cubicBezTo>
                  <a:pt x="528497" y="571153"/>
                  <a:pt x="524788" y="543933"/>
                  <a:pt x="537028" y="522514"/>
                </a:cubicBezTo>
                <a:cubicBezTo>
                  <a:pt x="545683" y="507368"/>
                  <a:pt x="566057" y="503162"/>
                  <a:pt x="580571" y="493486"/>
                </a:cubicBezTo>
                <a:cubicBezTo>
                  <a:pt x="595085" y="469295"/>
                  <a:pt x="611498" y="446147"/>
                  <a:pt x="624114" y="420914"/>
                </a:cubicBezTo>
                <a:cubicBezTo>
                  <a:pt x="630956" y="407230"/>
                  <a:pt x="631786" y="391056"/>
                  <a:pt x="638628" y="377372"/>
                </a:cubicBezTo>
                <a:cubicBezTo>
                  <a:pt x="656072" y="342484"/>
                  <a:pt x="679241" y="310660"/>
                  <a:pt x="696685" y="275772"/>
                </a:cubicBezTo>
                <a:cubicBezTo>
                  <a:pt x="703527" y="262088"/>
                  <a:pt x="702307" y="244679"/>
                  <a:pt x="711200" y="232229"/>
                </a:cubicBezTo>
                <a:cubicBezTo>
                  <a:pt x="737853" y="194915"/>
                  <a:pt x="808228" y="142994"/>
                  <a:pt x="841828" y="116114"/>
                </a:cubicBezTo>
                <a:cubicBezTo>
                  <a:pt x="851504" y="96762"/>
                  <a:pt x="858281" y="75663"/>
                  <a:pt x="870857" y="58057"/>
                </a:cubicBezTo>
                <a:lnTo>
                  <a:pt x="928914" y="0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741714" y="3251200"/>
            <a:ext cx="563979" cy="3614057"/>
          </a:xfrm>
          <a:custGeom>
            <a:avLst/>
            <a:gdLst>
              <a:gd name="connsiteX0" fmla="*/ 319315 w 563979"/>
              <a:gd name="connsiteY0" fmla="*/ 3483429 h 3483429"/>
              <a:gd name="connsiteX1" fmla="*/ 348343 w 563979"/>
              <a:gd name="connsiteY1" fmla="*/ 3135086 h 3483429"/>
              <a:gd name="connsiteX2" fmla="*/ 377372 w 563979"/>
              <a:gd name="connsiteY2" fmla="*/ 3018971 h 3483429"/>
              <a:gd name="connsiteX3" fmla="*/ 391886 w 563979"/>
              <a:gd name="connsiteY3" fmla="*/ 2946400 h 3483429"/>
              <a:gd name="connsiteX4" fmla="*/ 435429 w 563979"/>
              <a:gd name="connsiteY4" fmla="*/ 2757714 h 3483429"/>
              <a:gd name="connsiteX5" fmla="*/ 464457 w 563979"/>
              <a:gd name="connsiteY5" fmla="*/ 2510971 h 3483429"/>
              <a:gd name="connsiteX6" fmla="*/ 522515 w 563979"/>
              <a:gd name="connsiteY6" fmla="*/ 2351314 h 3483429"/>
              <a:gd name="connsiteX7" fmla="*/ 537029 w 563979"/>
              <a:gd name="connsiteY7" fmla="*/ 1262743 h 3483429"/>
              <a:gd name="connsiteX8" fmla="*/ 508000 w 563979"/>
              <a:gd name="connsiteY8" fmla="*/ 1117600 h 3483429"/>
              <a:gd name="connsiteX9" fmla="*/ 493486 w 563979"/>
              <a:gd name="connsiteY9" fmla="*/ 1016000 h 3483429"/>
              <a:gd name="connsiteX10" fmla="*/ 420915 w 563979"/>
              <a:gd name="connsiteY10" fmla="*/ 827314 h 3483429"/>
              <a:gd name="connsiteX11" fmla="*/ 333829 w 563979"/>
              <a:gd name="connsiteY11" fmla="*/ 624114 h 3483429"/>
              <a:gd name="connsiteX12" fmla="*/ 319315 w 563979"/>
              <a:gd name="connsiteY12" fmla="*/ 566057 h 3483429"/>
              <a:gd name="connsiteX13" fmla="*/ 304800 w 563979"/>
              <a:gd name="connsiteY13" fmla="*/ 522514 h 3483429"/>
              <a:gd name="connsiteX14" fmla="*/ 290286 w 563979"/>
              <a:gd name="connsiteY14" fmla="*/ 464457 h 3483429"/>
              <a:gd name="connsiteX15" fmla="*/ 232229 w 563979"/>
              <a:gd name="connsiteY15" fmla="*/ 406400 h 3483429"/>
              <a:gd name="connsiteX16" fmla="*/ 203200 w 563979"/>
              <a:gd name="connsiteY16" fmla="*/ 348343 h 3483429"/>
              <a:gd name="connsiteX17" fmla="*/ 101600 w 563979"/>
              <a:gd name="connsiteY17" fmla="*/ 217714 h 3483429"/>
              <a:gd name="connsiteX18" fmla="*/ 58057 w 563979"/>
              <a:gd name="connsiteY18" fmla="*/ 116114 h 3483429"/>
              <a:gd name="connsiteX19" fmla="*/ 43543 w 563979"/>
              <a:gd name="connsiteY19" fmla="*/ 72571 h 3483429"/>
              <a:gd name="connsiteX20" fmla="*/ 0 w 563979"/>
              <a:gd name="connsiteY20" fmla="*/ 0 h 348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979" h="3483429">
                <a:moveTo>
                  <a:pt x="319315" y="3483429"/>
                </a:moveTo>
                <a:cubicBezTo>
                  <a:pt x="328991" y="3367315"/>
                  <a:pt x="320083" y="3248124"/>
                  <a:pt x="348343" y="3135086"/>
                </a:cubicBezTo>
                <a:cubicBezTo>
                  <a:pt x="358019" y="3096381"/>
                  <a:pt x="368401" y="3057846"/>
                  <a:pt x="377372" y="3018971"/>
                </a:cubicBezTo>
                <a:cubicBezTo>
                  <a:pt x="382919" y="2994933"/>
                  <a:pt x="386534" y="2970482"/>
                  <a:pt x="391886" y="2946400"/>
                </a:cubicBezTo>
                <a:cubicBezTo>
                  <a:pt x="405888" y="2883389"/>
                  <a:pt x="420915" y="2820609"/>
                  <a:pt x="435429" y="2757714"/>
                </a:cubicBezTo>
                <a:cubicBezTo>
                  <a:pt x="438133" y="2727966"/>
                  <a:pt x="449129" y="2563086"/>
                  <a:pt x="464457" y="2510971"/>
                </a:cubicBezTo>
                <a:cubicBezTo>
                  <a:pt x="480436" y="2456644"/>
                  <a:pt x="503162" y="2404533"/>
                  <a:pt x="522515" y="2351314"/>
                </a:cubicBezTo>
                <a:cubicBezTo>
                  <a:pt x="587268" y="1865660"/>
                  <a:pt x="563252" y="2128132"/>
                  <a:pt x="537029" y="1262743"/>
                </a:cubicBezTo>
                <a:cubicBezTo>
                  <a:pt x="534963" y="1194558"/>
                  <a:pt x="518993" y="1178058"/>
                  <a:pt x="508000" y="1117600"/>
                </a:cubicBezTo>
                <a:cubicBezTo>
                  <a:pt x="501880" y="1083941"/>
                  <a:pt x="501179" y="1049334"/>
                  <a:pt x="493486" y="1016000"/>
                </a:cubicBezTo>
                <a:cubicBezTo>
                  <a:pt x="479927" y="957245"/>
                  <a:pt x="443852" y="880834"/>
                  <a:pt x="420915" y="827314"/>
                </a:cubicBezTo>
                <a:cubicBezTo>
                  <a:pt x="393211" y="661097"/>
                  <a:pt x="430815" y="818088"/>
                  <a:pt x="333829" y="624114"/>
                </a:cubicBezTo>
                <a:cubicBezTo>
                  <a:pt x="324908" y="606272"/>
                  <a:pt x="324795" y="585237"/>
                  <a:pt x="319315" y="566057"/>
                </a:cubicBezTo>
                <a:cubicBezTo>
                  <a:pt x="315112" y="551346"/>
                  <a:pt x="309003" y="537225"/>
                  <a:pt x="304800" y="522514"/>
                </a:cubicBezTo>
                <a:cubicBezTo>
                  <a:pt x="299320" y="503334"/>
                  <a:pt x="300858" y="481373"/>
                  <a:pt x="290286" y="464457"/>
                </a:cubicBezTo>
                <a:cubicBezTo>
                  <a:pt x="275781" y="441249"/>
                  <a:pt x="248650" y="428295"/>
                  <a:pt x="232229" y="406400"/>
                </a:cubicBezTo>
                <a:cubicBezTo>
                  <a:pt x="219247" y="389091"/>
                  <a:pt x="216484" y="365422"/>
                  <a:pt x="203200" y="348343"/>
                </a:cubicBezTo>
                <a:cubicBezTo>
                  <a:pt x="80181" y="190175"/>
                  <a:pt x="168159" y="350829"/>
                  <a:pt x="101600" y="217714"/>
                </a:cubicBezTo>
                <a:cubicBezTo>
                  <a:pt x="71393" y="96884"/>
                  <a:pt x="108175" y="216349"/>
                  <a:pt x="58057" y="116114"/>
                </a:cubicBezTo>
                <a:cubicBezTo>
                  <a:pt x="51215" y="102430"/>
                  <a:pt x="49570" y="86633"/>
                  <a:pt x="43543" y="72571"/>
                </a:cubicBezTo>
                <a:cubicBezTo>
                  <a:pt x="19477" y="16415"/>
                  <a:pt x="27278" y="27276"/>
                  <a:pt x="0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47226" y="3265714"/>
            <a:ext cx="608972" cy="3614058"/>
          </a:xfrm>
          <a:custGeom>
            <a:avLst/>
            <a:gdLst>
              <a:gd name="connsiteX0" fmla="*/ 333117 w 608972"/>
              <a:gd name="connsiteY0" fmla="*/ 3454400 h 3454400"/>
              <a:gd name="connsiteX1" fmla="*/ 304088 w 608972"/>
              <a:gd name="connsiteY1" fmla="*/ 3193143 h 3454400"/>
              <a:gd name="connsiteX2" fmla="*/ 275060 w 608972"/>
              <a:gd name="connsiteY2" fmla="*/ 2917372 h 3454400"/>
              <a:gd name="connsiteX3" fmla="*/ 246031 w 608972"/>
              <a:gd name="connsiteY3" fmla="*/ 2786743 h 3454400"/>
              <a:gd name="connsiteX4" fmla="*/ 217003 w 608972"/>
              <a:gd name="connsiteY4" fmla="*/ 2714172 h 3454400"/>
              <a:gd name="connsiteX5" fmla="*/ 187974 w 608972"/>
              <a:gd name="connsiteY5" fmla="*/ 2627086 h 3454400"/>
              <a:gd name="connsiteX6" fmla="*/ 115403 w 608972"/>
              <a:gd name="connsiteY6" fmla="*/ 2452915 h 3454400"/>
              <a:gd name="connsiteX7" fmla="*/ 86374 w 608972"/>
              <a:gd name="connsiteY7" fmla="*/ 2278743 h 3454400"/>
              <a:gd name="connsiteX8" fmla="*/ 28317 w 608972"/>
              <a:gd name="connsiteY8" fmla="*/ 2046515 h 3454400"/>
              <a:gd name="connsiteX9" fmla="*/ 28317 w 608972"/>
              <a:gd name="connsiteY9" fmla="*/ 1103086 h 3454400"/>
              <a:gd name="connsiteX10" fmla="*/ 57345 w 608972"/>
              <a:gd name="connsiteY10" fmla="*/ 1030515 h 3454400"/>
              <a:gd name="connsiteX11" fmla="*/ 100888 w 608972"/>
              <a:gd name="connsiteY11" fmla="*/ 957943 h 3454400"/>
              <a:gd name="connsiteX12" fmla="*/ 158945 w 608972"/>
              <a:gd name="connsiteY12" fmla="*/ 740229 h 3454400"/>
              <a:gd name="connsiteX13" fmla="*/ 187974 w 608972"/>
              <a:gd name="connsiteY13" fmla="*/ 682172 h 3454400"/>
              <a:gd name="connsiteX14" fmla="*/ 202488 w 608972"/>
              <a:gd name="connsiteY14" fmla="*/ 638629 h 3454400"/>
              <a:gd name="connsiteX15" fmla="*/ 217003 w 608972"/>
              <a:gd name="connsiteY15" fmla="*/ 566057 h 3454400"/>
              <a:gd name="connsiteX16" fmla="*/ 275060 w 608972"/>
              <a:gd name="connsiteY16" fmla="*/ 508000 h 3454400"/>
              <a:gd name="connsiteX17" fmla="*/ 318603 w 608972"/>
              <a:gd name="connsiteY17" fmla="*/ 420915 h 3454400"/>
              <a:gd name="connsiteX18" fmla="*/ 391174 w 608972"/>
              <a:gd name="connsiteY18" fmla="*/ 319315 h 3454400"/>
              <a:gd name="connsiteX19" fmla="*/ 492774 w 608972"/>
              <a:gd name="connsiteY19" fmla="*/ 217715 h 3454400"/>
              <a:gd name="connsiteX20" fmla="*/ 536317 w 608972"/>
              <a:gd name="connsiteY20" fmla="*/ 87086 h 3454400"/>
              <a:gd name="connsiteX21" fmla="*/ 565345 w 608972"/>
              <a:gd name="connsiteY21" fmla="*/ 43543 h 3454400"/>
              <a:gd name="connsiteX22" fmla="*/ 608888 w 608972"/>
              <a:gd name="connsiteY22" fmla="*/ 0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8972" h="3454400">
                <a:moveTo>
                  <a:pt x="333117" y="3454400"/>
                </a:moveTo>
                <a:cubicBezTo>
                  <a:pt x="323441" y="3367314"/>
                  <a:pt x="312807" y="3280330"/>
                  <a:pt x="304088" y="3193143"/>
                </a:cubicBezTo>
                <a:cubicBezTo>
                  <a:pt x="293134" y="3083599"/>
                  <a:pt x="294054" y="3018675"/>
                  <a:pt x="275060" y="2917372"/>
                </a:cubicBezTo>
                <a:cubicBezTo>
                  <a:pt x="266840" y="2873531"/>
                  <a:pt x="258285" y="2829632"/>
                  <a:pt x="246031" y="2786743"/>
                </a:cubicBezTo>
                <a:cubicBezTo>
                  <a:pt x="238874" y="2761692"/>
                  <a:pt x="225907" y="2738657"/>
                  <a:pt x="217003" y="2714172"/>
                </a:cubicBezTo>
                <a:cubicBezTo>
                  <a:pt x="206546" y="2685415"/>
                  <a:pt x="197650" y="2656115"/>
                  <a:pt x="187974" y="2627086"/>
                </a:cubicBezTo>
                <a:cubicBezTo>
                  <a:pt x="136355" y="2317362"/>
                  <a:pt x="226973" y="2787624"/>
                  <a:pt x="115403" y="2452915"/>
                </a:cubicBezTo>
                <a:cubicBezTo>
                  <a:pt x="96790" y="2397077"/>
                  <a:pt x="102544" y="2335336"/>
                  <a:pt x="86374" y="2278743"/>
                </a:cubicBezTo>
                <a:cubicBezTo>
                  <a:pt x="45091" y="2134254"/>
                  <a:pt x="64986" y="2211526"/>
                  <a:pt x="28317" y="2046515"/>
                </a:cubicBezTo>
                <a:cubicBezTo>
                  <a:pt x="-13114" y="1673631"/>
                  <a:pt x="-5578" y="1792297"/>
                  <a:pt x="28317" y="1103086"/>
                </a:cubicBezTo>
                <a:cubicBezTo>
                  <a:pt x="29597" y="1077064"/>
                  <a:pt x="45693" y="1053818"/>
                  <a:pt x="57345" y="1030515"/>
                </a:cubicBezTo>
                <a:cubicBezTo>
                  <a:pt x="69961" y="1005282"/>
                  <a:pt x="86374" y="982134"/>
                  <a:pt x="100888" y="957943"/>
                </a:cubicBezTo>
                <a:cubicBezTo>
                  <a:pt x="119314" y="865820"/>
                  <a:pt x="120591" y="847620"/>
                  <a:pt x="158945" y="740229"/>
                </a:cubicBezTo>
                <a:cubicBezTo>
                  <a:pt x="166222" y="719853"/>
                  <a:pt x="179451" y="702059"/>
                  <a:pt x="187974" y="682172"/>
                </a:cubicBezTo>
                <a:cubicBezTo>
                  <a:pt x="194001" y="668110"/>
                  <a:pt x="198777" y="653472"/>
                  <a:pt x="202488" y="638629"/>
                </a:cubicBezTo>
                <a:cubicBezTo>
                  <a:pt x="208471" y="614696"/>
                  <a:pt x="205022" y="587622"/>
                  <a:pt x="217003" y="566057"/>
                </a:cubicBezTo>
                <a:cubicBezTo>
                  <a:pt x="230294" y="542133"/>
                  <a:pt x="259365" y="530421"/>
                  <a:pt x="275060" y="508000"/>
                </a:cubicBezTo>
                <a:cubicBezTo>
                  <a:pt x="293672" y="481412"/>
                  <a:pt x="302842" y="449286"/>
                  <a:pt x="318603" y="420915"/>
                </a:cubicBezTo>
                <a:cubicBezTo>
                  <a:pt x="329878" y="400620"/>
                  <a:pt x="380391" y="331176"/>
                  <a:pt x="391174" y="319315"/>
                </a:cubicBezTo>
                <a:cubicBezTo>
                  <a:pt x="423391" y="283876"/>
                  <a:pt x="492774" y="217715"/>
                  <a:pt x="492774" y="217715"/>
                </a:cubicBezTo>
                <a:cubicBezTo>
                  <a:pt x="506633" y="162276"/>
                  <a:pt x="508987" y="141746"/>
                  <a:pt x="536317" y="87086"/>
                </a:cubicBezTo>
                <a:cubicBezTo>
                  <a:pt x="544118" y="71484"/>
                  <a:pt x="553010" y="55878"/>
                  <a:pt x="565345" y="43543"/>
                </a:cubicBezTo>
                <a:cubicBezTo>
                  <a:pt x="612914" y="-4026"/>
                  <a:pt x="608888" y="36357"/>
                  <a:pt x="608888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162629" y="3715193"/>
            <a:ext cx="1524000" cy="3149157"/>
          </a:xfrm>
          <a:custGeom>
            <a:avLst/>
            <a:gdLst>
              <a:gd name="connsiteX0" fmla="*/ 0 w 1524000"/>
              <a:gd name="connsiteY0" fmla="*/ 3222637 h 3222637"/>
              <a:gd name="connsiteX1" fmla="*/ 29028 w 1524000"/>
              <a:gd name="connsiteY1" fmla="*/ 2946865 h 3222637"/>
              <a:gd name="connsiteX2" fmla="*/ 72571 w 1524000"/>
              <a:gd name="connsiteY2" fmla="*/ 2322751 h 3222637"/>
              <a:gd name="connsiteX3" fmla="*/ 87085 w 1524000"/>
              <a:gd name="connsiteY3" fmla="*/ 2206637 h 3222637"/>
              <a:gd name="connsiteX4" fmla="*/ 130628 w 1524000"/>
              <a:gd name="connsiteY4" fmla="*/ 2090522 h 3222637"/>
              <a:gd name="connsiteX5" fmla="*/ 145142 w 1524000"/>
              <a:gd name="connsiteY5" fmla="*/ 2046979 h 3222637"/>
              <a:gd name="connsiteX6" fmla="*/ 159657 w 1524000"/>
              <a:gd name="connsiteY6" fmla="*/ 1959894 h 3222637"/>
              <a:gd name="connsiteX7" fmla="*/ 246742 w 1524000"/>
              <a:gd name="connsiteY7" fmla="*/ 1814751 h 3222637"/>
              <a:gd name="connsiteX8" fmla="*/ 290285 w 1524000"/>
              <a:gd name="connsiteY8" fmla="*/ 1640579 h 3222637"/>
              <a:gd name="connsiteX9" fmla="*/ 377371 w 1524000"/>
              <a:gd name="connsiteY9" fmla="*/ 1509951 h 3222637"/>
              <a:gd name="connsiteX10" fmla="*/ 435428 w 1524000"/>
              <a:gd name="connsiteY10" fmla="*/ 1393837 h 3222637"/>
              <a:gd name="connsiteX11" fmla="*/ 449942 w 1524000"/>
              <a:gd name="connsiteY11" fmla="*/ 1321265 h 3222637"/>
              <a:gd name="connsiteX12" fmla="*/ 566057 w 1524000"/>
              <a:gd name="connsiteY12" fmla="*/ 1089037 h 3222637"/>
              <a:gd name="connsiteX13" fmla="*/ 609600 w 1524000"/>
              <a:gd name="connsiteY13" fmla="*/ 1030979 h 3222637"/>
              <a:gd name="connsiteX14" fmla="*/ 638628 w 1524000"/>
              <a:gd name="connsiteY14" fmla="*/ 987437 h 3222637"/>
              <a:gd name="connsiteX15" fmla="*/ 696685 w 1524000"/>
              <a:gd name="connsiteY15" fmla="*/ 914865 h 3222637"/>
              <a:gd name="connsiteX16" fmla="*/ 740228 w 1524000"/>
              <a:gd name="connsiteY16" fmla="*/ 871322 h 3222637"/>
              <a:gd name="connsiteX17" fmla="*/ 769257 w 1524000"/>
              <a:gd name="connsiteY17" fmla="*/ 813265 h 3222637"/>
              <a:gd name="connsiteX18" fmla="*/ 812800 w 1524000"/>
              <a:gd name="connsiteY18" fmla="*/ 769722 h 3222637"/>
              <a:gd name="connsiteX19" fmla="*/ 885371 w 1524000"/>
              <a:gd name="connsiteY19" fmla="*/ 668122 h 3222637"/>
              <a:gd name="connsiteX20" fmla="*/ 914400 w 1524000"/>
              <a:gd name="connsiteY20" fmla="*/ 610065 h 3222637"/>
              <a:gd name="connsiteX21" fmla="*/ 1059542 w 1524000"/>
              <a:gd name="connsiteY21" fmla="*/ 464922 h 3222637"/>
              <a:gd name="connsiteX22" fmla="*/ 1088571 w 1524000"/>
              <a:gd name="connsiteY22" fmla="*/ 406865 h 3222637"/>
              <a:gd name="connsiteX23" fmla="*/ 1175657 w 1524000"/>
              <a:gd name="connsiteY23" fmla="*/ 276237 h 3222637"/>
              <a:gd name="connsiteX24" fmla="*/ 1204685 w 1524000"/>
              <a:gd name="connsiteY24" fmla="*/ 218179 h 3222637"/>
              <a:gd name="connsiteX25" fmla="*/ 1306285 w 1524000"/>
              <a:gd name="connsiteY25" fmla="*/ 145608 h 3222637"/>
              <a:gd name="connsiteX26" fmla="*/ 1349828 w 1524000"/>
              <a:gd name="connsiteY26" fmla="*/ 102065 h 3222637"/>
              <a:gd name="connsiteX27" fmla="*/ 1393371 w 1524000"/>
              <a:gd name="connsiteY27" fmla="*/ 73037 h 3222637"/>
              <a:gd name="connsiteX28" fmla="*/ 1422400 w 1524000"/>
              <a:gd name="connsiteY28" fmla="*/ 29494 h 3222637"/>
              <a:gd name="connsiteX29" fmla="*/ 1524000 w 1524000"/>
              <a:gd name="connsiteY29" fmla="*/ 465 h 322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4000" h="3222637">
                <a:moveTo>
                  <a:pt x="0" y="3222637"/>
                </a:moveTo>
                <a:cubicBezTo>
                  <a:pt x="9676" y="3130713"/>
                  <a:pt x="23901" y="3039155"/>
                  <a:pt x="29028" y="2946865"/>
                </a:cubicBezTo>
                <a:cubicBezTo>
                  <a:pt x="63689" y="2322957"/>
                  <a:pt x="-2021" y="2621115"/>
                  <a:pt x="72571" y="2322751"/>
                </a:cubicBezTo>
                <a:cubicBezTo>
                  <a:pt x="77409" y="2284046"/>
                  <a:pt x="77625" y="2244478"/>
                  <a:pt x="87085" y="2206637"/>
                </a:cubicBezTo>
                <a:cubicBezTo>
                  <a:pt x="97111" y="2166534"/>
                  <a:pt x="116501" y="2129370"/>
                  <a:pt x="130628" y="2090522"/>
                </a:cubicBezTo>
                <a:cubicBezTo>
                  <a:pt x="135856" y="2076144"/>
                  <a:pt x="141823" y="2061914"/>
                  <a:pt x="145142" y="2046979"/>
                </a:cubicBezTo>
                <a:cubicBezTo>
                  <a:pt x="151526" y="2018251"/>
                  <a:pt x="147861" y="1986855"/>
                  <a:pt x="159657" y="1959894"/>
                </a:cubicBezTo>
                <a:cubicBezTo>
                  <a:pt x="182272" y="1908203"/>
                  <a:pt x="217714" y="1863132"/>
                  <a:pt x="246742" y="1814751"/>
                </a:cubicBezTo>
                <a:cubicBezTo>
                  <a:pt x="261256" y="1756694"/>
                  <a:pt x="266711" y="1695584"/>
                  <a:pt x="290285" y="1640579"/>
                </a:cubicBezTo>
                <a:cubicBezTo>
                  <a:pt x="310900" y="1592478"/>
                  <a:pt x="350838" y="1555058"/>
                  <a:pt x="377371" y="1509951"/>
                </a:cubicBezTo>
                <a:cubicBezTo>
                  <a:pt x="399311" y="1472652"/>
                  <a:pt x="416076" y="1432542"/>
                  <a:pt x="435428" y="1393837"/>
                </a:cubicBezTo>
                <a:cubicBezTo>
                  <a:pt x="440266" y="1369646"/>
                  <a:pt x="441280" y="1344364"/>
                  <a:pt x="449942" y="1321265"/>
                </a:cubicBezTo>
                <a:cubicBezTo>
                  <a:pt x="478696" y="1244587"/>
                  <a:pt x="519216" y="1159299"/>
                  <a:pt x="566057" y="1089037"/>
                </a:cubicBezTo>
                <a:cubicBezTo>
                  <a:pt x="579476" y="1068909"/>
                  <a:pt x="595539" y="1050664"/>
                  <a:pt x="609600" y="1030979"/>
                </a:cubicBezTo>
                <a:cubicBezTo>
                  <a:pt x="619739" y="1016784"/>
                  <a:pt x="628162" y="1001392"/>
                  <a:pt x="638628" y="987437"/>
                </a:cubicBezTo>
                <a:cubicBezTo>
                  <a:pt x="657215" y="962654"/>
                  <a:pt x="676285" y="938179"/>
                  <a:pt x="696685" y="914865"/>
                </a:cubicBezTo>
                <a:cubicBezTo>
                  <a:pt x="710202" y="899417"/>
                  <a:pt x="728297" y="888025"/>
                  <a:pt x="740228" y="871322"/>
                </a:cubicBezTo>
                <a:cubicBezTo>
                  <a:pt x="752804" y="853716"/>
                  <a:pt x="756681" y="830871"/>
                  <a:pt x="769257" y="813265"/>
                </a:cubicBezTo>
                <a:cubicBezTo>
                  <a:pt x="781188" y="796562"/>
                  <a:pt x="799977" y="785750"/>
                  <a:pt x="812800" y="769722"/>
                </a:cubicBezTo>
                <a:cubicBezTo>
                  <a:pt x="838799" y="737223"/>
                  <a:pt x="863027" y="703234"/>
                  <a:pt x="885371" y="668122"/>
                </a:cubicBezTo>
                <a:cubicBezTo>
                  <a:pt x="896987" y="649868"/>
                  <a:pt x="900319" y="626493"/>
                  <a:pt x="914400" y="610065"/>
                </a:cubicBezTo>
                <a:cubicBezTo>
                  <a:pt x="958928" y="558116"/>
                  <a:pt x="1028943" y="526119"/>
                  <a:pt x="1059542" y="464922"/>
                </a:cubicBezTo>
                <a:cubicBezTo>
                  <a:pt x="1069218" y="445570"/>
                  <a:pt x="1077231" y="425292"/>
                  <a:pt x="1088571" y="406865"/>
                </a:cubicBezTo>
                <a:cubicBezTo>
                  <a:pt x="1115998" y="362296"/>
                  <a:pt x="1152254" y="323044"/>
                  <a:pt x="1175657" y="276237"/>
                </a:cubicBezTo>
                <a:cubicBezTo>
                  <a:pt x="1185333" y="256884"/>
                  <a:pt x="1192109" y="235786"/>
                  <a:pt x="1204685" y="218179"/>
                </a:cubicBezTo>
                <a:cubicBezTo>
                  <a:pt x="1251854" y="152142"/>
                  <a:pt x="1242174" y="191402"/>
                  <a:pt x="1306285" y="145608"/>
                </a:cubicBezTo>
                <a:cubicBezTo>
                  <a:pt x="1322988" y="133677"/>
                  <a:pt x="1334059" y="115206"/>
                  <a:pt x="1349828" y="102065"/>
                </a:cubicBezTo>
                <a:cubicBezTo>
                  <a:pt x="1363229" y="90898"/>
                  <a:pt x="1378857" y="82713"/>
                  <a:pt x="1393371" y="73037"/>
                </a:cubicBezTo>
                <a:cubicBezTo>
                  <a:pt x="1403047" y="58523"/>
                  <a:pt x="1408999" y="40661"/>
                  <a:pt x="1422400" y="29494"/>
                </a:cubicBezTo>
                <a:cubicBezTo>
                  <a:pt x="1465024" y="-6026"/>
                  <a:pt x="1477882" y="465"/>
                  <a:pt x="1524000" y="465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51314" y="2481943"/>
            <a:ext cx="538663" cy="4383314"/>
          </a:xfrm>
          <a:custGeom>
            <a:avLst/>
            <a:gdLst>
              <a:gd name="connsiteX0" fmla="*/ 275772 w 538663"/>
              <a:gd name="connsiteY0" fmla="*/ 4238171 h 4238171"/>
              <a:gd name="connsiteX1" fmla="*/ 333829 w 538663"/>
              <a:gd name="connsiteY1" fmla="*/ 4005943 h 4238171"/>
              <a:gd name="connsiteX2" fmla="*/ 362857 w 538663"/>
              <a:gd name="connsiteY2" fmla="*/ 3889828 h 4238171"/>
              <a:gd name="connsiteX3" fmla="*/ 391886 w 538663"/>
              <a:gd name="connsiteY3" fmla="*/ 3802743 h 4238171"/>
              <a:gd name="connsiteX4" fmla="*/ 406400 w 538663"/>
              <a:gd name="connsiteY4" fmla="*/ 3686628 h 4238171"/>
              <a:gd name="connsiteX5" fmla="*/ 420915 w 538663"/>
              <a:gd name="connsiteY5" fmla="*/ 3149600 h 4238171"/>
              <a:gd name="connsiteX6" fmla="*/ 493486 w 538663"/>
              <a:gd name="connsiteY6" fmla="*/ 2685143 h 4238171"/>
              <a:gd name="connsiteX7" fmla="*/ 508000 w 538663"/>
              <a:gd name="connsiteY7" fmla="*/ 2249714 h 4238171"/>
              <a:gd name="connsiteX8" fmla="*/ 537029 w 538663"/>
              <a:gd name="connsiteY8" fmla="*/ 2177143 h 4238171"/>
              <a:gd name="connsiteX9" fmla="*/ 522515 w 538663"/>
              <a:gd name="connsiteY9" fmla="*/ 1901371 h 4238171"/>
              <a:gd name="connsiteX10" fmla="*/ 464457 w 538663"/>
              <a:gd name="connsiteY10" fmla="*/ 1770743 h 4238171"/>
              <a:gd name="connsiteX11" fmla="*/ 449943 w 538663"/>
              <a:gd name="connsiteY11" fmla="*/ 1727200 h 4238171"/>
              <a:gd name="connsiteX12" fmla="*/ 435429 w 538663"/>
              <a:gd name="connsiteY12" fmla="*/ 1611086 h 4238171"/>
              <a:gd name="connsiteX13" fmla="*/ 391886 w 538663"/>
              <a:gd name="connsiteY13" fmla="*/ 1509486 h 4238171"/>
              <a:gd name="connsiteX14" fmla="*/ 377372 w 538663"/>
              <a:gd name="connsiteY14" fmla="*/ 1335314 h 4238171"/>
              <a:gd name="connsiteX15" fmla="*/ 362857 w 538663"/>
              <a:gd name="connsiteY15" fmla="*/ 1219200 h 4238171"/>
              <a:gd name="connsiteX16" fmla="*/ 348343 w 538663"/>
              <a:gd name="connsiteY16" fmla="*/ 1088571 h 4238171"/>
              <a:gd name="connsiteX17" fmla="*/ 290286 w 538663"/>
              <a:gd name="connsiteY17" fmla="*/ 827314 h 4238171"/>
              <a:gd name="connsiteX18" fmla="*/ 275772 w 538663"/>
              <a:gd name="connsiteY18" fmla="*/ 754743 h 4238171"/>
              <a:gd name="connsiteX19" fmla="*/ 261257 w 538663"/>
              <a:gd name="connsiteY19" fmla="*/ 638628 h 4238171"/>
              <a:gd name="connsiteX20" fmla="*/ 203200 w 538663"/>
              <a:gd name="connsiteY20" fmla="*/ 522514 h 4238171"/>
              <a:gd name="connsiteX21" fmla="*/ 188686 w 538663"/>
              <a:gd name="connsiteY21" fmla="*/ 478971 h 4238171"/>
              <a:gd name="connsiteX22" fmla="*/ 174172 w 538663"/>
              <a:gd name="connsiteY22" fmla="*/ 377371 h 4238171"/>
              <a:gd name="connsiteX23" fmla="*/ 101600 w 538663"/>
              <a:gd name="connsiteY23" fmla="*/ 246743 h 4238171"/>
              <a:gd name="connsiteX24" fmla="*/ 87086 w 538663"/>
              <a:gd name="connsiteY24" fmla="*/ 203200 h 4238171"/>
              <a:gd name="connsiteX25" fmla="*/ 72572 w 538663"/>
              <a:gd name="connsiteY25" fmla="*/ 145143 h 4238171"/>
              <a:gd name="connsiteX26" fmla="*/ 29029 w 538663"/>
              <a:gd name="connsiteY26" fmla="*/ 101600 h 4238171"/>
              <a:gd name="connsiteX27" fmla="*/ 14515 w 538663"/>
              <a:gd name="connsiteY27" fmla="*/ 43543 h 4238171"/>
              <a:gd name="connsiteX28" fmla="*/ 0 w 538663"/>
              <a:gd name="connsiteY28" fmla="*/ 0 h 423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8663" h="4238171">
                <a:moveTo>
                  <a:pt x="275772" y="4238171"/>
                </a:moveTo>
                <a:lnTo>
                  <a:pt x="333829" y="4005943"/>
                </a:lnTo>
                <a:cubicBezTo>
                  <a:pt x="343505" y="3967238"/>
                  <a:pt x="350240" y="3927677"/>
                  <a:pt x="362857" y="3889828"/>
                </a:cubicBezTo>
                <a:lnTo>
                  <a:pt x="391886" y="3802743"/>
                </a:lnTo>
                <a:cubicBezTo>
                  <a:pt x="396724" y="3764038"/>
                  <a:pt x="404668" y="3725596"/>
                  <a:pt x="406400" y="3686628"/>
                </a:cubicBezTo>
                <a:cubicBezTo>
                  <a:pt x="414351" y="3507730"/>
                  <a:pt x="405402" y="3328001"/>
                  <a:pt x="420915" y="3149600"/>
                </a:cubicBezTo>
                <a:cubicBezTo>
                  <a:pt x="434490" y="2993492"/>
                  <a:pt x="469296" y="2839962"/>
                  <a:pt x="493486" y="2685143"/>
                </a:cubicBezTo>
                <a:cubicBezTo>
                  <a:pt x="498324" y="2540000"/>
                  <a:pt x="495598" y="2394407"/>
                  <a:pt x="508000" y="2249714"/>
                </a:cubicBezTo>
                <a:cubicBezTo>
                  <a:pt x="510225" y="2223755"/>
                  <a:pt x="535944" y="2203174"/>
                  <a:pt x="537029" y="2177143"/>
                </a:cubicBezTo>
                <a:cubicBezTo>
                  <a:pt x="540861" y="2085172"/>
                  <a:pt x="538697" y="1991989"/>
                  <a:pt x="522515" y="1901371"/>
                </a:cubicBezTo>
                <a:cubicBezTo>
                  <a:pt x="514139" y="1854463"/>
                  <a:pt x="482784" y="1814727"/>
                  <a:pt x="464457" y="1770743"/>
                </a:cubicBezTo>
                <a:cubicBezTo>
                  <a:pt x="458573" y="1756620"/>
                  <a:pt x="454781" y="1741714"/>
                  <a:pt x="449943" y="1727200"/>
                </a:cubicBezTo>
                <a:cubicBezTo>
                  <a:pt x="445105" y="1688495"/>
                  <a:pt x="445479" y="1648775"/>
                  <a:pt x="435429" y="1611086"/>
                </a:cubicBezTo>
                <a:cubicBezTo>
                  <a:pt x="425935" y="1575484"/>
                  <a:pt x="399477" y="1545542"/>
                  <a:pt x="391886" y="1509486"/>
                </a:cubicBezTo>
                <a:cubicBezTo>
                  <a:pt x="379884" y="1452477"/>
                  <a:pt x="383169" y="1393283"/>
                  <a:pt x="377372" y="1335314"/>
                </a:cubicBezTo>
                <a:cubicBezTo>
                  <a:pt x="373491" y="1296502"/>
                  <a:pt x="367415" y="1257939"/>
                  <a:pt x="362857" y="1219200"/>
                </a:cubicBezTo>
                <a:cubicBezTo>
                  <a:pt x="357738" y="1175689"/>
                  <a:pt x="355850" y="1131734"/>
                  <a:pt x="348343" y="1088571"/>
                </a:cubicBezTo>
                <a:cubicBezTo>
                  <a:pt x="298484" y="801883"/>
                  <a:pt x="322215" y="970999"/>
                  <a:pt x="290286" y="827314"/>
                </a:cubicBezTo>
                <a:cubicBezTo>
                  <a:pt x="284935" y="803232"/>
                  <a:pt x="279523" y="779126"/>
                  <a:pt x="275772" y="754743"/>
                </a:cubicBezTo>
                <a:cubicBezTo>
                  <a:pt x="269841" y="716190"/>
                  <a:pt x="270028" y="676635"/>
                  <a:pt x="261257" y="638628"/>
                </a:cubicBezTo>
                <a:cubicBezTo>
                  <a:pt x="248725" y="584321"/>
                  <a:pt x="231299" y="564662"/>
                  <a:pt x="203200" y="522514"/>
                </a:cubicBezTo>
                <a:cubicBezTo>
                  <a:pt x="198362" y="508000"/>
                  <a:pt x="191686" y="493973"/>
                  <a:pt x="188686" y="478971"/>
                </a:cubicBezTo>
                <a:cubicBezTo>
                  <a:pt x="181977" y="445425"/>
                  <a:pt x="183173" y="410376"/>
                  <a:pt x="174172" y="377371"/>
                </a:cubicBezTo>
                <a:cubicBezTo>
                  <a:pt x="165786" y="346621"/>
                  <a:pt x="112911" y="269365"/>
                  <a:pt x="101600" y="246743"/>
                </a:cubicBezTo>
                <a:cubicBezTo>
                  <a:pt x="94758" y="233059"/>
                  <a:pt x="91289" y="217911"/>
                  <a:pt x="87086" y="203200"/>
                </a:cubicBezTo>
                <a:cubicBezTo>
                  <a:pt x="81606" y="184020"/>
                  <a:pt x="82469" y="162463"/>
                  <a:pt x="72572" y="145143"/>
                </a:cubicBezTo>
                <a:cubicBezTo>
                  <a:pt x="62388" y="127321"/>
                  <a:pt x="43543" y="116114"/>
                  <a:pt x="29029" y="101600"/>
                </a:cubicBezTo>
                <a:cubicBezTo>
                  <a:pt x="24191" y="82248"/>
                  <a:pt x="19995" y="62723"/>
                  <a:pt x="14515" y="43543"/>
                </a:cubicBezTo>
                <a:cubicBezTo>
                  <a:pt x="10312" y="28832"/>
                  <a:pt x="0" y="0"/>
                  <a:pt x="0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5530" y="2416084"/>
            <a:ext cx="6371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অনেক অনেক ধন্যবাদ এবং শুভ কামনা।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2039463" y="2125798"/>
            <a:ext cx="580572" cy="580572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7-Point Star 16"/>
          <p:cNvSpPr/>
          <p:nvPr/>
        </p:nvSpPr>
        <p:spPr>
          <a:xfrm>
            <a:off x="2205445" y="2880768"/>
            <a:ext cx="904241" cy="754088"/>
          </a:xfrm>
          <a:prstGeom prst="star7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1296537" y="2738688"/>
            <a:ext cx="818194" cy="818194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3200400" y="3240570"/>
            <a:ext cx="818194" cy="818194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7-Point Star 18"/>
          <p:cNvSpPr/>
          <p:nvPr/>
        </p:nvSpPr>
        <p:spPr>
          <a:xfrm>
            <a:off x="753702" y="3468962"/>
            <a:ext cx="1033005" cy="1033005"/>
          </a:xfrm>
          <a:prstGeom prst="star7">
            <a:avLst/>
          </a:prstGeom>
          <a:solidFill>
            <a:srgbClr val="285B11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7-Point Star 20"/>
          <p:cNvSpPr/>
          <p:nvPr/>
        </p:nvSpPr>
        <p:spPr>
          <a:xfrm>
            <a:off x="2249714" y="3919921"/>
            <a:ext cx="1033005" cy="1033005"/>
          </a:xfrm>
          <a:prstGeom prst="star7">
            <a:avLst/>
          </a:prstGeom>
          <a:solidFill>
            <a:srgbClr val="285B11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4" grpId="0"/>
      <p:bldP spid="16" grpId="0" animBg="1"/>
      <p:bldP spid="17" grpId="0" animBg="1"/>
      <p:bldP spid="18" grpId="0" animBg="1"/>
      <p:bldP spid="20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11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 rot="16200000">
            <a:off x="4554060" y="2336749"/>
            <a:ext cx="3305555" cy="2134483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6"/>
          <p:cNvSpPr txBox="1"/>
          <p:nvPr/>
        </p:nvSpPr>
        <p:spPr>
          <a:xfrm>
            <a:off x="7274079" y="2428055"/>
            <a:ext cx="26869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7274079" y="3607897"/>
            <a:ext cx="26869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02" y="1751213"/>
            <a:ext cx="2548180" cy="33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67" y="2350269"/>
            <a:ext cx="1946135" cy="946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599" y="640442"/>
            <a:ext cx="1192226" cy="5795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45" y="0"/>
            <a:ext cx="1192226" cy="579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45" y="2117641"/>
            <a:ext cx="1946135" cy="946038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5935202" y="4026459"/>
            <a:ext cx="504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40" y="183242"/>
            <a:ext cx="253218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186">
            <a:off x="4028164" y="5417688"/>
            <a:ext cx="2134639" cy="2134639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sp>
        <p:nvSpPr>
          <p:cNvPr id="2" name="Oval 1"/>
          <p:cNvSpPr/>
          <p:nvPr/>
        </p:nvSpPr>
        <p:spPr>
          <a:xfrm rot="2494068">
            <a:off x="972739" y="-127531"/>
            <a:ext cx="2438400" cy="39674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/>
          <p:nvPr/>
        </p:nvSpPr>
        <p:spPr>
          <a:xfrm>
            <a:off x="5293494" y="3650999"/>
            <a:ext cx="619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২টা চিল আকাশে উড়ছে। আর একটা মাটিতে পড়ে গেছে।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7962E-17 -3.7037E-6 L -0.67031 0.0361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42" y="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83424 0.13588 " pathEditMode="relative" rAng="0" ptsTypes="AA">
                                      <p:cBhvr>
                                        <p:cTn id="28" dur="1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678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3086 0.01157 L -0.95273 0.17315 " pathEditMode="relative" rAng="0" ptsTypes="AA">
                                      <p:cBhvr>
                                        <p:cTn id="30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4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7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28725" y="4914900"/>
            <a:ext cx="123826" cy="1943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3" b="94118" l="10000" r="8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6470" r="15541" b="6135"/>
          <a:stretch/>
        </p:blipFill>
        <p:spPr>
          <a:xfrm>
            <a:off x="12192000" y="2744561"/>
            <a:ext cx="1361858" cy="1368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81263" y="4781550"/>
            <a:ext cx="200025" cy="20764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3" b="94118" l="10000" r="8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6470" r="15541" b="6135"/>
          <a:stretch/>
        </p:blipFill>
        <p:spPr>
          <a:xfrm>
            <a:off x="10830142" y="-1368878"/>
            <a:ext cx="1361858" cy="1368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17" y="7086600"/>
            <a:ext cx="2702615" cy="58376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479" y="5590588"/>
            <a:ext cx="2122096" cy="458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243" y="4349670"/>
            <a:ext cx="1413802" cy="672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583" y="3092957"/>
            <a:ext cx="1413802" cy="6720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2392" y="679266"/>
            <a:ext cx="436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ছবিতে কী দেখছ?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82410" y="645198"/>
            <a:ext cx="4820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দুইটা পাখি, দুইটা মাছ এবং দুইটা নৌকা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28725" y="568218"/>
            <a:ext cx="5998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কোন কিছু দুইটা করে থাকলে তাকে আমরা কী বলতে পারি?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7654211" y="1025074"/>
            <a:ext cx="340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জোড়া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48500" y="1025074"/>
            <a:ext cx="9437809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তোমরা ঠিক বলেছ। প্রতি দুইটায় এক জোড়া হয়।</a:t>
            </a:r>
            <a:endParaRPr lang="en-US" sz="4400" dirty="0"/>
          </a:p>
        </p:txBody>
      </p:sp>
      <p:sp>
        <p:nvSpPr>
          <p:cNvPr id="3" name="Oval 2"/>
          <p:cNvSpPr/>
          <p:nvPr/>
        </p:nvSpPr>
        <p:spPr>
          <a:xfrm>
            <a:off x="8370578" y="645198"/>
            <a:ext cx="1992840" cy="160701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6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741 L 6.25E-7 0.00764 C -0.00365 -0.00116 -0.0069 -0.01042 -0.01081 -0.01829 C -0.01211 -0.02083 -0.01406 -0.02176 -0.0155 -0.02384 C -0.01732 -0.02639 -0.01888 -0.02917 -0.02031 -0.03241 C -0.02148 -0.03519 -0.02214 -0.03843 -0.02331 -0.04074 C -0.02526 -0.04514 -0.02773 -0.04815 -0.02956 -0.05208 C -0.03086 -0.05486 -0.03151 -0.05833 -0.03281 -0.06065 C -0.03516 -0.06597 -0.03815 -0.06991 -0.0405 -0.07477 C -0.05091 -0.0963 -0.03763 -0.07106 -0.04531 -0.0919 C -0.0487 -0.10139 -0.05182 -0.10116 -0.05625 -0.1088 C -0.05755 -0.11134 -0.05807 -0.11505 -0.05925 -0.11736 C -0.06706 -0.13333 -0.06628 -0.13148 -0.07331 -0.14005 C -0.07435 -0.14282 -0.07513 -0.1463 -0.07656 -0.14838 C -0.0862 -0.16366 -0.08164 -0.15139 -0.0905 -0.16273 C -0.09232 -0.16505 -0.09349 -0.16875 -0.09518 -0.17106 L -0.10912 -0.18819 L -0.1138 -0.19375 C -0.11497 -0.2 -0.11641 -0.20926 -0.11862 -0.21366 C -0.12083 -0.21875 -0.12695 -0.22176 -0.12956 -0.225 C -0.1319 -0.22824 -0.13346 -0.2331 -0.13581 -0.23634 C -0.13958 -0.24236 -0.14063 -0.24213 -0.14505 -0.24491 C -0.14831 -0.25347 -0.14948 -0.25787 -0.15456 -0.26458 C -0.15638 -0.26713 -0.15872 -0.26852 -0.16081 -0.27037 C -0.16237 -0.27222 -0.16367 -0.27477 -0.16537 -0.27593 C -0.16849 -0.27847 -0.17188 -0.27894 -0.17487 -0.28171 C -0.17813 -0.28472 -0.18047 -0.29259 -0.18412 -0.29306 L -0.20599 -0.29583 C -0.21224 -0.29676 -0.21836 -0.29815 -0.22461 -0.29861 C -0.23555 -0.3 -0.24662 -0.30046 -0.25742 -0.30139 C -0.278 -0.31389 -0.25508 -0.30116 -0.27787 -0.30995 C -0.30091 -0.31921 -0.27513 -0.31343 -0.3043 -0.3213 C -0.30951 -0.32269 -0.31484 -0.32292 -0.31979 -0.32407 C -0.32253 -0.32477 -0.325 -0.32639 -0.32773 -0.32685 C -0.33333 -0.32847 -0.33906 -0.32894 -0.34479 -0.32986 C -0.34792 -0.33264 -0.35091 -0.33681 -0.35417 -0.33819 C -0.35872 -0.34074 -0.36367 -0.33981 -0.36823 -0.3412 C -0.37253 -0.34259 -0.37656 -0.34491 -0.38073 -0.34676 C -0.38698 -0.34954 -0.39323 -0.35394 -0.39948 -0.35532 C -0.41745 -0.35995 -0.40495 -0.35718 -0.42747 -0.36088 C -0.43281 -0.36181 -0.43789 -0.36389 -0.4431 -0.36389 L -0.56484 -0.36667 C -0.56706 -0.36759 -0.56914 -0.36829 -0.57109 -0.36944 C -0.57331 -0.37106 -0.57513 -0.375 -0.57734 -0.375 L -0.62422 -0.37222 C -0.63151 -0.37037 -0.63867 -0.36759 -0.64596 -0.36667 C -0.66263 -0.36481 -0.67943 -0.36736 -0.69596 -0.36389 C -0.69818 -0.36366 -0.69883 -0.35741 -0.70065 -0.35532 C -0.70469 -0.35162 -0.71172 -0.34931 -0.71628 -0.34676 C -0.71797 -0.34606 -0.71953 -0.34537 -0.72096 -0.34398 C -0.72266 -0.34259 -0.72396 -0.33981 -0.72565 -0.33819 C -0.72878 -0.33588 -0.73503 -0.33264 -0.73503 -0.33241 C -0.73659 -0.32986 -0.73776 -0.32616 -0.73958 -0.32407 C -0.74154 -0.32222 -0.74388 -0.32269 -0.74583 -0.3213 C -0.74857 -0.31991 -0.75117 -0.31806 -0.75365 -0.31574 C -0.75638 -0.31319 -0.75885 -0.30972 -0.76146 -0.30718 C -0.76901 -0.30046 -0.77018 -0.30116 -0.77878 -0.29861 C -0.78086 -0.29583 -0.78268 -0.29259 -0.7849 -0.29005 C -0.7875 -0.2875 -0.79544 -0.28542 -0.7974 -0.28449 C -0.80912 -0.2706 -0.79479 -0.28843 -0.80677 -0.27037 C -0.80833 -0.26829 -0.8099 -0.26644 -0.81146 -0.26458 C -0.8125 -0.26088 -0.81315 -0.25671 -0.81458 -0.25324 C -0.81797 -0.2463 -0.82135 -0.23866 -0.82552 -0.23356 C -0.83242 -0.22523 -0.82878 -0.22986 -0.83646 -0.21921 C -0.83698 -0.21644 -0.83763 -0.21389 -0.83802 -0.21088 C -0.83867 -0.20718 -0.83854 -0.20301 -0.83958 -0.19954 C -0.84297 -0.18889 -0.84453 -0.19329 -0.84883 -0.18542 C -0.8582 -0.16852 -0.84961 -0.18009 -0.85664 -0.16551 C -0.85964 -0.15949 -0.86367 -0.15532 -0.86602 -0.14838 C -0.87044 -0.13657 -0.86784 -0.14259 -0.87383 -0.13148 C -0.87435 -0.1287 -0.87461 -0.12593 -0.87539 -0.12292 C -0.87734 -0.11713 -0.88047 -0.1125 -0.88164 -0.10602 C -0.88216 -0.10324 -0.88229 -0.09977 -0.8832 -0.09745 C -0.88451 -0.09491 -0.88633 -0.09375 -0.88789 -0.0919 C -0.8905 -0.05046 -0.88776 -0.07917 -0.89102 -0.05787 C -0.89167 -0.0544 -0.89154 -0.05 -0.89258 -0.04653 C -0.89375 -0.04329 -0.8957 -0.04074 -0.89727 -0.03796 C -0.90052 -0.02083 -0.89753 -0.03843 -0.90039 -0.00972 C -0.90078 -0.00602 -0.90143 -0.00208 -0.90195 0.00162 C -0.903 0.01968 -0.903 0.03773 -0.90508 0.05556 C -0.9056 0.05926 -0.90859 0.06042 -0.90977 0.06389 C -0.91094 0.0669 -0.9125 0.08148 -0.91289 0.0838 C -0.9138 0.0875 -0.91484 0.09144 -0.91602 0.09514 C -0.91797 0.10069 -0.92109 0.10556 -0.92227 0.11204 C -0.92331 0.11782 -0.92461 0.12315 -0.92539 0.12917 C -0.92591 0.13287 -0.92578 0.13704 -0.92695 0.14051 C -0.92956 0.14676 -0.9332 0.15185 -0.93633 0.15741 L -0.94102 0.16597 C -0.94206 0.17153 -0.94336 0.17708 -0.94414 0.18287 C -0.94466 0.18681 -0.94492 0.19051 -0.9457 0.19421 C -0.94609 0.19537 -0.94675 0.19606 -0.94714 0.19722 " pathEditMode="relative" rAng="0" ptsTypes="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57" y="-9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decel="29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5.625E-6 -1.85185E-6 L 5.625E-6 -1.85185E-6 C -0.00208 0.00834 -0.00403 0.0169 -0.00624 0.025 C -0.00716 0.02801 -0.00859 0.03056 -0.00937 0.03334 C -0.01067 0.03797 -0.01184 0.04885 -0.01249 0.05278 C -0.01302 0.05579 -0.01367 0.05834 -0.01406 0.06111 C -0.01471 0.06574 -0.01497 0.07061 -0.01562 0.075 C -0.02057 0.10648 -0.0164 0.08033 -0.02187 0.1 C -0.02265 0.10255 -0.02291 0.10556 -0.02343 0.10811 C -0.02447 0.11204 -0.02552 0.11551 -0.02656 0.11945 C -0.0276 0.12871 -0.0289 0.13773 -0.02968 0.14699 C -0.0302 0.15278 -0.03072 0.15834 -0.03124 0.16389 C -0.03177 0.16852 -0.03177 0.17338 -0.03281 0.17755 C -0.03398 0.18195 -0.03593 0.18496 -0.03749 0.18889 L -0.04062 0.20533 C -0.04114 0.20811 -0.04127 0.21135 -0.04218 0.21366 L -0.04531 0.22199 C -0.04583 0.2257 -0.04596 0.22986 -0.04687 0.23311 C -0.04804 0.23727 -0.04986 0.24098 -0.05169 0.24445 C -0.05533 0.25162 -0.06432 0.26852 -0.07031 0.27223 L -0.07499 0.275 C -0.07656 0.27778 -0.07786 0.28102 -0.07968 0.28334 C -0.08111 0.28496 -0.08294 0.28496 -0.08437 0.28588 C -0.11002 0.30556 -0.07578 0.28125 -0.09531 0.29422 C -0.09804 0.29607 -0.10052 0.29861 -0.10312 0.29977 C -0.10833 0.30232 -0.11367 0.30324 -0.11874 0.30556 C -0.12825 0.30973 -0.12304 0.30695 -0.13437 0.31389 C -0.13593 0.31482 -0.13749 0.31598 -0.13906 0.31667 C -0.14479 0.31829 -0.1483 0.31829 -0.15312 0.32223 C -0.15533 0.32385 -0.15729 0.32616 -0.15937 0.32778 C -0.16145 0.32894 -0.16367 0.3294 -0.16562 0.33056 C -0.16731 0.33125 -0.16874 0.33241 -0.17031 0.33334 C -0.17395 0.33519 -0.17773 0.33681 -0.18124 0.33889 C -0.18294 0.33959 -0.18437 0.34098 -0.18593 0.34167 C -0.19218 0.34352 -0.21315 0.34699 -0.21718 0.34699 L -0.35312 0.34977 C -0.35846 0.35301 -0.36536 0.35741 -0.37031 0.35811 C -0.38971 0.36158 -0.38085 0.35973 -0.39687 0.36366 C -0.39947 0.36644 -0.40195 0.37037 -0.40468 0.37199 C -0.40768 0.37408 -0.41106 0.37385 -0.41419 0.375 C -0.41679 0.3757 -0.41927 0.37686 -0.42187 0.37778 C -0.42343 0.37963 -0.42513 0.38102 -0.42656 0.38334 C -0.42838 0.38565 -0.42955 0.38912 -0.43124 0.39167 C -0.43372 0.39468 -0.43671 0.39653 -0.43906 0.4 C -0.44257 0.40486 -0.44843 0.41644 -0.44843 0.41644 C -0.45143 0.44283 -0.44726 0.41898 -0.45624 0.44167 C -0.45716 0.44375 -0.45924 0.45973 -0.45937 0.46088 C -0.46106 0.47107 -0.46067 0.46852 -0.46406 0.47778 C -0.46901 0.5125 -0.46276 0.46922 -0.46718 0.49723 C -0.46783 0.5007 -0.46796 0.50463 -0.46874 0.50811 C -0.47109 0.51783 -0.47656 0.53588 -0.47656 0.53588 C -0.48124 0.57709 -0.47408 0.52709 -0.48281 0.55834 C -0.48411 0.5625 -0.48385 0.5676 -0.48437 0.57199 C -0.48489 0.57593 -0.48528 0.57963 -0.48593 0.58311 C -0.48854 0.59676 -0.48841 0.59514 -0.49218 0.60533 C -0.49609 0.63311 -0.4901 0.59815 -0.49999 0.62778 C -0.51158 0.66158 -0.4957 0.63102 -0.50781 0.65255 C -0.50833 0.65556 -0.50846 0.65857 -0.50937 0.66111 C -0.51067 0.66436 -0.51263 0.66644 -0.51406 0.66922 C -0.51588 0.67292 -0.51718 0.67662 -0.51874 0.68056 C -0.51927 0.68334 -0.51953 0.68611 -0.52031 0.68889 C -0.52226 0.69468 -0.52656 0.70533 -0.52656 0.70533 C -0.52708 0.70903 -0.52708 0.7132 -0.52812 0.71644 C -0.52929 0.71991 -0.53151 0.72176 -0.53281 0.725 C -0.53411 0.72755 -0.53476 0.73079 -0.53593 0.73311 C -0.53893 0.73912 -0.54296 0.74329 -0.54531 0.75 C -0.54947 0.76065 -0.54674 0.75718 -0.55312 0.76111 C -0.56692 0.78542 -0.54947 0.75556 -0.56249 0.77477 C -0.56432 0.77732 -0.56549 0.78102 -0.56718 0.78334 C -0.56914 0.78565 -0.57135 0.78704 -0.57343 0.78889 C -0.57591 0.79074 -0.58216 0.79352 -0.58437 0.79445 C -0.59661 0.79838 -0.60013 0.79723 -0.61406 0.8 C -0.61783 0.80047 -0.62135 0.80186 -0.62499 0.80255 C -0.63802 0.80186 -0.6513 0.80348 -0.66406 0.8 C -0.66575 0.79954 -0.66432 0.79329 -0.66562 0.79144 C -0.66874 0.78773 -0.6789 0.78473 -0.68281 0.78334 C -0.69179 0.77269 -0.68398 0.7801 -0.69999 0.77477 C -0.70169 0.77431 -0.70312 0.77223 -0.70468 0.77223 C -0.71354 0.7713 -0.72239 0.77223 -0.73124 0.77223 " pathEditMode="relative" ptsTypes="AAAAAAAAAAAAAAAAAAAAAAAAAAAAAAAAAAAAAAAAAAAAAAAAAAAAAAAAAAAAAAAAAAAAAAAAAAAAAAA">
                                      <p:cBhvr>
                                        <p:cTn id="8" dur="1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decel="4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6771 0.04953 L 0.06771 0.05 C 0.05781 0.04513 0.04791 0.0412 0.03958 0.03634 C 0.03646 0.03449 0.03567 0.03148 0.03242 0.02963 C 0.02851 0.02754 0.02291 0.02685 0.01875 0.02523 C 0.00586 0.0199 0.00091 0.01597 -0.00899 0.00972 C -0.01003 0.0074 -0.01732 -0.01204 -0.02643 -0.01644 C -0.04037 -0.02408 -0.03763 -0.01852 -0.05065 -0.02338 C -0.05782 -0.02593 -0.06302 -0.03102 -0.07136 -0.03195 C -0.09232 -0.03473 -0.08282 -0.03311 -0.09909 -0.03658 C -0.10365 -0.03866 -0.10782 -0.04144 -0.11302 -0.04306 C -0.11654 -0.04468 -0.13386 -0.04723 -0.13698 -0.04723 C -0.14336 -0.05162 -0.15209 -0.05811 -0.1612 -0.06042 C -0.16563 -0.06204 -0.17071 -0.06204 -0.17513 -0.06297 C -0.17865 -0.06505 -0.1819 -0.0676 -0.18542 -0.06945 C -0.1888 -0.0713 -0.19258 -0.07223 -0.1961 -0.07385 C -0.20547 -0.07963 -0.21263 -0.08681 -0.2237 -0.09167 C -0.22709 -0.09283 -0.23086 -0.09445 -0.23386 -0.09584 C -0.24115 -0.1 -0.24792 -0.10487 -0.25469 -0.10903 C -0.25821 -0.11135 -0.26107 -0.11412 -0.26537 -0.11574 C -0.2849 -0.12431 -0.27253 -0.11829 -0.29987 -0.13565 C -0.30313 -0.13774 -0.30742 -0.13959 -0.31003 -0.14213 C -0.34518 -0.1757 -0.30742 -0.14144 -0.33425 -0.16204 C -0.33685 -0.16436 -0.3392 -0.16667 -0.34141 -0.16852 C -0.34479 -0.17176 -0.34831 -0.17454 -0.3517 -0.17755 C -0.35847 -0.19954 -0.34896 -0.17917 -0.36563 -0.19514 C -0.36758 -0.19699 -0.36719 -0.19977 -0.36914 -0.20162 C -0.37058 -0.20417 -0.37357 -0.20625 -0.37591 -0.20834 C -0.38308 -0.22662 -0.37435 -0.20857 -0.38659 -0.22385 C -0.38802 -0.22593 -0.38867 -0.22848 -0.38985 -0.23033 C -0.39414 -0.23774 -0.40248 -0.24931 -0.40365 -0.25695 C -0.40534 -0.26945 -0.40365 -0.28172 -0.40365 -0.29399 " pathEditMode="relative" rAng="0" ptsTypes="AAAAAAAAAAAAAAAAAAAAAAAAAAAAAAAA">
                                      <p:cBhvr>
                                        <p:cTn id="10" dur="1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-17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decel="3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95833E-6 -1.11111E-6 L -0.36472 -0.0875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43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decel="4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54167E-6 0 L 0.97174 0.0997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81" y="49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decel="7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77556E-17 -1.85185E-6 L 1.025 -0.01921 " pathEditMode="relative" rAng="0" ptsTypes="AA">
                                      <p:cBhvr>
                                        <p:cTn id="16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045" y="1445342"/>
            <a:ext cx="9822426" cy="40410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5"/>
          <p:cNvSpPr txBox="1"/>
          <p:nvPr/>
        </p:nvSpPr>
        <p:spPr>
          <a:xfrm>
            <a:off x="1849115" y="1817917"/>
            <a:ext cx="3706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 আমরা শিখব..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9567" y="2958039"/>
            <a:ext cx="40559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সাজানো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51221" y="1679418"/>
            <a:ext cx="2502925" cy="15696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	    ১ম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    গণিত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উপস্থিতঃ  ২৮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88" y="3249078"/>
            <a:ext cx="1266812" cy="18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2.59259E-6 L -1.38778E-17 2.59259E-6 C -0.00117 0.00208 -0.00261 0.00416 -0.00365 0.00648 C -0.0043 0.00787 -0.00456 0.00972 -0.00521 0.01111 C -0.00612 0.01296 -0.00729 0.01481 -0.00834 0.01666 L -0.0099 0.01944 L -0.01198 0.02314 C -0.01211 0.02407 -0.01237 0.025 -0.0125 0.02592 C -0.01406 0.03541 -0.01354 0.04027 -0.0125 0.0537 C -0.01237 0.05486 -0.0099 0.05763 -0.00938 0.05833 L -0.00625 0.0574 C -0.00365 0.04791 -0.00938 0.05138 -0.01042 0.05185 C -0.01029 0.04838 -0.01016 0.0449 -0.0099 0.04166 C -0.00964 0.03842 -0.00912 0.03888 -0.00834 0.03611 C -0.00808 0.03518 -0.00808 0.03402 -0.00781 0.03333 C -0.00755 0.03194 -0.00703 0.03078 -0.00677 0.02963 C -0.00638 0.02777 -0.00599 0.02592 -0.00573 0.02407 C -0.0056 0.02268 -0.00547 0.02152 -0.00521 0.02037 C -0.00495 0.01921 -0.00469 0.01828 -0.00417 0.01759 C -0.00183 0.01388 -0.0013 0.01435 0.00104 0.01203 C 0.00234 0.01064 0.00325 0.00902 0.00469 0.00833 C 0.00651 0.0074 0.00846 0.00694 0.01041 0.00648 C 0.01172 0.00416 0.01315 0.00046 0.01562 0.00277 C 0.0164 0.00347 0.01601 0.00578 0.01614 0.0074 C 0.01601 0.00926 0.01614 0.01111 0.01562 0.01296 C 0.01536 0.01388 0.01445 0.01388 0.01406 0.01481 C 0.01367 0.01551 0.01367 0.01666 0.01354 0.01759 C 0.01367 0.02314 0.01315 0.02893 0.01406 0.03426 C 0.01432 0.03564 0.01575 0.03588 0.01666 0.03611 C 0.01992 0.0368 0.0233 0.03657 0.02656 0.03703 C 0.02552 0.03865 0.02435 0.04143 0.02291 0.04259 C 0.02226 0.04305 0.02148 0.04305 0.02083 0.04351 C 0.0194 0.04305 0.01797 0.04328 0.01666 0.04259 C 0.01341 0.04051 0.01276 0.03842 0.01094 0.03426 C 0.01054 0.03333 0.01015 0.0324 0.00989 0.03148 C 0.00963 0.03055 0.0095 0.02963 0.00937 0.0287 C 0.00885 0.02615 0.00833 0.02361 0.00781 0.02129 C 0.00664 0.00486 0.00625 0.01134 0.00729 0.00185 C 0.01054 0.00208 0.01393 0.00162 0.01719 0.00277 C 0.01771 0.00301 0.01745 0.00463 0.01771 0.00555 C 0.01823 0.00717 0.01888 0.00879 0.01979 0.01018 C 0.02031 0.01111 0.02122 0.01134 0.02187 0.01203 C 0.0263 0.01689 0.02122 0.01365 0.02864 0.01666 C 0.03021 0.025 0.02864 0.01574 0.02969 0.03611 C 0.02969 0.03726 0.03008 0.03842 0.03021 0.03981 C 0.03034 0.0412 0.03047 0.04282 0.03073 0.04444 C 0.03099 0.0456 0.03229 0.04907 0.03177 0.04814 C 0.02825 0.04166 0.0319 0.04537 0.02916 0.03981 C 0.02773 0.0368 0.02448 0.03148 0.02448 0.03148 C 0.02135 0.01759 0.02669 0.03981 0.01979 0.01944 C 0.0164 0.00926 0.02083 0.01551 0.01719 0.01111 L 0.01614 0.00555 C 0.01601 0.00463 0.01601 0.00347 0.01562 0.00277 L 0.01406 2.59259E-6 C 0.01666 -0.00047 0.01927 -0.00024 0.02187 -0.00093 C 0.02278 -0.00116 0.02357 -0.00278 0.02448 -0.00278 C 0.03034 -0.00278 0.03633 -0.00162 0.04219 -0.00093 C 0.04232 0.00046 0.04258 0.00208 0.04271 0.0037 C 0.04297 0.01134 0.04258 0.01921 0.04323 0.02685 C 0.04336 0.02824 0.04583 0.03379 0.04635 0.03518 C 0.04648 0.03703 0.04661 0.03888 0.04687 0.04074 C 0.04713 0.04236 0.04791 0.04699 0.04791 0.04537 C 0.04765 0.03356 0.04635 0.01018 0.04635 0.01018 C 0.04804 -0.00024 0.04909 -0.0169 0.06198 0.00185 C 0.06497 0.00601 0.06237 0.01527 0.0625 0.02222 C 0.06458 0.02129 0.06692 0.02129 0.06875 0.01944 C 0.06979 0.01828 0.06979 0.01551 0.07031 0.01388 C 0.07057 0.01273 0.07096 0.01203 0.07135 0.01111 C 0.07174 0.01574 0.07226 0.02013 0.07239 0.025 C 0.07252 0.03055 0.07278 0.03634 0.07187 0.04166 C 0.07187 0.04189 0.06849 0.04004 0.06823 0.03981 C 0.06653 0.03796 0.06523 0.03564 0.06354 0.03426 C 0.06289 0.03356 0.06211 0.0331 0.06146 0.0324 C 0.06054 0.03125 0.05976 0.02986 0.05885 0.0287 C 0.05833 0.02801 0.05781 0.02731 0.05729 0.02685 C 0.05677 0.02523 0.05638 0.02361 0.05573 0.02222 C 0.05534 0.02129 0.05455 0.02106 0.05416 0.02037 C 0.05143 0.01435 0.0556 0.01689 0.05 0.01018 C 0.04909 0.00902 0.05091 0.01342 0.05156 0.01481 C 0.0526 0.01689 0.05403 0.01851 0.05521 0.02037 C 0.05573 0.02222 0.05625 0.02407 0.05677 0.02592 C 0.05703 0.02685 0.05742 0.02777 0.05781 0.0287 C 0.05833 0.02986 0.05898 0.03101 0.05937 0.0324 C 0.06028 0.03541 0.0612 0.03842 0.06198 0.04166 C 0.06224 0.04282 0.06211 0.04421 0.0625 0.04537 C 0.06289 0.04629 0.06354 0.04629 0.06406 0.04722 C 0.06471 0.04814 0.0651 0.04953 0.06562 0.05092 C 0.06575 0.05277 0.06549 0.05486 0.06614 0.05648 C 0.06771 0.06018 0.07018 0.06273 0.07187 0.06666 L 0.07344 0.07037 C 0.07396 0.06898 0.07487 0.06805 0.075 0.06666 C 0.07526 0.06064 0.07304 0.05694 0.07135 0.05277 C 0.07122 0.05023 0.07135 0.04745 0.07083 0.04537 C 0.07031 0.04305 0.06888 0.04189 0.06823 0.03981 C 0.06784 0.03865 0.0681 0.03703 0.06771 0.03611 C 0.06679 0.03356 0.06562 0.03171 0.06458 0.02963 C 0.06406 0.02824 0.06354 0.02708 0.06302 0.02592 C 0.06198 0.01875 0.06328 0.02523 0.06041 0.01851 C 0.05872 0.01435 0.05989 0.01551 0.05885 0.01111 C 0.0582 0.0081 0.05768 0.0081 0.05625 0.00648 C 0.05664 0.00486 0.05651 0.00277 0.05729 0.00185 C 0.05794 0.00092 0.06302 -0.00093 0.06406 -0.00093 C 0.07422 -0.00162 0.0845 -0.00162 0.09479 -0.00186 C 0.09401 -0.00324 0.09349 -0.0044 0.09271 -0.00556 C 0.09219 -0.00625 0.09101 -0.00857 0.09114 -0.00741 C 0.09153 -0.00394 0.09297 -0.0007 0.09375 0.00277 C 0.09427 0.00509 0.09479 0.01018 0.09479 0.01018 C 0.09635 0.0456 0.09492 0.02407 0.09635 0.03981 C 0.09778 0.05694 0.09544 0.03379 0.09844 0.05463 C 0.09857 0.05578 0.09961 0.05833 0.09896 0.05833 C 0.09817 0.05833 0.09817 0.05578 0.09791 0.05463 C 0.09804 0.03819 0.097 0.02152 0.09844 0.00555 C 0.09857 0.00324 0.10104 0.00601 0.10208 0.0074 C 0.1026 0.00787 0.10429 0.01435 0.10469 0.01574 C 0.10482 0.01805 0.10469 0.0206 0.10521 0.02314 C 0.10547 0.02453 0.10638 0.02546 0.10677 0.02685 C 0.10703 0.02801 0.10703 0.02916 0.10729 0.03055 C 0.10703 0.03148 0.10612 0.03634 0.10625 0.03703 C 0.10638 0.03842 0.10716 0.03958 0.10781 0.04074 C 0.10898 0.04282 0.11002 0.04537 0.11146 0.04722 C 0.11263 0.04884 0.11497 0.04953 0.11614 0.05185 C 0.11666 0.05277 0.11719 0.05416 0.11771 0.05555 C 0.11784 0.05694 0.11732 0.06018 0.11823 0.06018 C 0.11914 0.06018 0.11875 0.05694 0.11875 0.05555 C 0.11836 0.04097 0.11771 0.02638 0.11719 0.01203 C 0.11705 0.00879 0.11758 0.00532 0.11666 0.00277 C 0.11588 0.00092 0.11172 0.00092 0.11302 0.00092 C 0.11966 0.00092 0.12617 0.00208 0.13281 0.00277 C 0.13255 0.00463 0.13281 0.00671 0.13229 0.00833 C 0.13151 0.01018 0.13008 0.01111 0.12916 0.01296 C 0.12851 0.01388 0.12812 0.01551 0.1276 0.01666 C 0.12695 0.01759 0.12604 0.01828 0.12552 0.01944 C 0.12474 0.02106 0.12252 0.02731 0.12187 0.02963 C 0.12109 0.03472 0.12122 0.03657 0.11979 0.04074 C 0.11914 0.04236 0.11771 0.04513 0.11719 0.04722 C 0.11536 0.05324 0.11719 0.05046 0.11458 0.0537 C 0.1138 0.05324 0.11315 0.05324 0.1125 0.05277 C 0.1125 0.05254 0.10963 0.04791 0.10989 0.04722 C 0.11015 0.04629 0.11094 0.04768 0.11146 0.04814 C 0.11159 0.04953 0.11146 0.05578 0.11406 0.0537 C 0.11471 0.05301 0.11471 0.05115 0.1151 0.05 C 0.11614 0.04699 0.11979 0.0375 0.12083 0.03611 C 0.13554 0.01504 0.13229 0.01759 0.14166 0.01203 L 0.14375 0.00648 C 0.14401 0.00555 0.14414 0.00393 0.14479 0.0037 L 0.14687 0.00277 C 0.14987 0.00347 0.16054 -0.00024 0.16041 0.01203 C 0.16002 0.03518 0.15429 0.04143 0.16041 0.03333 C 0.16067 0.02893 0.16054 0.0243 0.16146 0.02037 C 0.16159 0.01944 0.16276 0.02037 0.16302 0.02129 C 0.16354 0.02291 0.16315 0.025 0.16354 0.02685 C 0.16367 0.02801 0.16419 0.02916 0.16458 0.03055 C 0.16471 0.03333 0.16471 0.03611 0.1651 0.03888 C 0.16549 0.04259 0.16666 0.05 0.16666 0.05 C 0.16862 0.03009 0.16758 0.03935 0.16979 0.02222 C 0.16901 0.01296 0.16927 0.00324 0.16771 -0.00556 C 0.16732 -0.00718 0.16627 -0.00301 0.16562 -0.00186 C 0.16497 -0.00093 0.16406 -0.00024 0.16354 0.00092 C 0.15859 0.00949 0.16536 2.59259E-6 0.15989 0.0074 C 0.1569 0.00694 0.1539 0.00763 0.15104 0.00648 C 0.14974 0.00601 0.14791 0.00277 0.14791 0.00277 C 0.15755 0.00208 0.16732 0.00277 0.17708 0.00092 C 0.17864 0.00046 0.18125 -0.00371 0.18125 -0.00371 C 0.18034 -0.0044 0.17942 -0.00463 0.17864 -0.00556 C 0.17799 -0.00625 0.17721 -0.00973 0.17708 -0.00834 C 0.1763 -0.00139 0.17682 0.00578 0.17656 0.01296 C 0.17643 0.01412 0.17617 0.01527 0.17604 0.01666 C 0.17669 0.02152 0.17747 0.02638 0.17812 0.03148 C 0.18125 0.05671 0.17864 0.03588 0.18021 0.05277 C 0.18034 0.05393 0.18047 0.05509 0.18073 0.05648 C 0.18086 0.05787 0.18099 0.05949 0.18125 0.06111 C 0.18138 0.05972 0.18177 0.05856 0.18177 0.0574 C 0.18073 0.04583 0.17929 0.03449 0.17812 0.02314 C 0.17786 0.02129 0.17773 0.01944 0.1776 0.01759 C 0.17773 0.01319 0.17578 0.00578 0.17812 0.00463 C 0.18646 0.00023 0.19544 0.00324 0.20416 0.0037 C 0.20469 0.0037 0.20299 0.00486 0.2026 0.00555 C 0.20182 0.00671 0.20117 0.00787 0.20052 0.00926 C 0.20013 0.01064 0.19974 0.01226 0.19948 0.01388 C 0.19922 0.01481 0.19922 0.01574 0.19896 0.01666 C 0.19857 0.01759 0.19791 0.01851 0.19739 0.01944 C 0.19844 0.02338 0.19817 0.02963 0.20052 0.03148 C 0.20924 0.03819 0.20963 0.03356 0.21094 0.02685 C 0.21067 0.0331 0.21133 0.03773 0.20937 0.04259 C 0.20885 0.04351 0.20833 0.04444 0.20781 0.04537 C 0.20729 0.04606 0.20677 0.04676 0.20625 0.04722 C 0.20534 0.04768 0.20442 0.04768 0.20364 0.04814 C 0.20026 0.04745 0.19661 0.04884 0.19375 0.04629 C 0.19219 0.0449 0.19258 0.04074 0.19219 0.03796 C 0.19192 0.03634 0.19179 0.03472 0.19166 0.03333 C 0.19114 0.02986 0.19062 0.02638 0.1901 0.02314 C 0.19023 0.01967 0.18997 0.0162 0.19062 0.01296 C 0.19075 0.01203 0.19153 0.0118 0.19219 0.01203 C 0.19844 0.0125 0.21094 0.01481 0.21094 0.01481 C 0.21224 0.01435 0.2138 0.01504 0.2151 0.01388 C 0.21562 0.01319 0.2151 0.01111 0.21562 0.01018 C 0.21588 0.00926 0.21666 0.00949 0.21719 0.00926 C 0.21745 0.01157 0.21758 0.01435 0.21823 0.01666 C 0.21849 0.01759 0.21914 0.01805 0.21979 0.01851 C 0.22135 0.0199 0.22409 0.0199 0.22552 0.02037 C 0.22435 0.02176 0.22317 0.02268 0.22239 0.025 C 0.22174 0.02662 0.22135 0.0287 0.22083 0.03055 C 0.22044 0.03148 0.22005 0.0324 0.21979 0.03333 C 0.21914 0.04606 0.21875 0.04953 0.21979 0.06388 C 0.21979 0.06504 0.22005 0.06134 0.22031 0.06018 C 0.21992 0.05023 0.21979 0.04027 0.21927 0.03055 C 0.21901 0.02708 0.21888 0.02338 0.21823 0.02037 C 0.21745 0.01736 0.21601 0.01551 0.2151 0.01296 C 0.21432 0.01088 0.21367 0.00856 0.21302 0.00648 C 0.21276 0.00463 0.21289 0.00254 0.2125 0.00092 C 0.21211 -0.00024 0.21028 -0.00093 0.21094 -0.00093 C 0.21627 -0.00209 0.22161 -0.00162 0.22708 -0.00186 C 0.22773 -0.00232 0.22851 -0.00348 0.22916 -0.00278 C 0.22969 -0.00209 0.22955 -0.00047 0.22969 0.00092 C 0.22982 0.00277 0.22995 0.00463 0.23021 0.00648 C 0.23034 0.01064 0.23034 0.01504 0.23073 0.01944 C 0.23086 0.02152 0.23151 0.02361 0.23177 0.02592 C 0.23203 0.02986 0.23203 0.03379 0.23229 0.03796 C 0.23255 0.04305 0.23294 0.04838 0.23333 0.0537 C 0.23437 0.04745 0.23385 0.05208 0.23333 0.04074 C 0.23242 0.02222 0.23333 0.03333 0.23177 0.01666 C 0.23151 0.01203 0.23151 0.0074 0.23125 0.00277 C 0.23112 0.00138 0.23047 0.00023 0.23073 -0.00093 C 0.23086 -0.00186 0.23177 -0.00162 0.23229 -0.00186 L 0.25625 -0.00093 C 0.25703 -0.00093 0.25482 0.00092 0.25416 0.00185 C 0.25312 0.00301 0.25195 0.00393 0.25104 0.00555 C 0.2388 0.02523 0.25664 -0.0007 0.24583 0.01481 C 0.2431 0.0243 0.24388 0.01944 0.24323 0.02963 C 0.24349 0.03472 0.24323 0.04027 0.24427 0.04537 C 0.24479 0.04838 0.24674 0.05023 0.24791 0.05277 C 0.24883 0.05463 0.24909 0.05671 0.25052 0.05833 C 0.25104 0.05879 0.25182 0.05879 0.2526 0.05926 L 0.25677 0.05833 C 0.25846 0.05555 0.25664 0.04884 0.25625 0.04629 C 0.25429 0.04768 0.25221 0.04884 0.25052 0.05092 C 0.25 0.05138 0.25 0.05463 0.25 0.0537 C 0.25 0.05115 0.25013 0.04861 0.25052 0.04629 C 0.25065 0.0449 0.25104 0.04375 0.25156 0.04259 C 0.25286 0.03888 0.25364 0.03842 0.25469 0.03518 C 0.25625 0.02986 0.25625 0.02731 0.25885 0.02407 C 0.25924 0.02338 0.25989 0.02338 0.26041 0.02314 C 0.26172 0.02338 0.26328 0.02268 0.26458 0.02407 C 0.26901 0.0287 0.26692 0.02986 0.26823 0.03611 C 0.26849 0.03773 0.26927 0.03912 0.26979 0.04074 C 0.26953 0.03912 0.2694 0.0375 0.26927 0.03611 C 0.26914 0.03518 0.26875 0.03426 0.26875 0.03333 C 0.26875 0.03009 0.26901 0.02708 0.26927 0.02407 C 0.27109 0.02453 0.27304 0.02476 0.275 0.02592 C 0.27578 0.02638 0.2763 0.02754 0.27708 0.0287 C 0.27864 0.03101 0.28034 0.03333 0.28177 0.03611 C 0.28372 0.03981 0.28554 0.04652 0.28698 0.05092 C 0.28711 0.05231 0.2875 0.05393 0.2875 0.05555 C 0.2875 0.05671 0.28698 0.05301 0.28698 0.05185 C 0.28672 0.04953 0.28659 0.04745 0.28646 0.04537 C 0.28541 0.03402 0.28502 0.03148 0.28385 0.01944 C 0.28359 0.01157 0.28672 0.00092 0.28333 -0.00371 C 0.27942 -0.00926 0.27357 -0.00278 0.26875 -0.00186 C 0.26732 -0.00162 0.26588 -0.00047 0.26458 2.59259E-6 C 0.26302 0.00046 0.2582 0.00092 0.25989 0.00092 C 0.27109 0.00092 0.28242 0.00023 0.29375 2.59259E-6 C 0.29166 0.00231 0.29153 0.00162 0.29166 0.0074 C 0.29205 0.03888 0.2914 0.0324 0.29323 0.04814 C 0.29336 0.03449 0.2931 0.02083 0.29375 0.0074 C 0.29388 0.00439 0.29492 0.00463 0.29583 0.0046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1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24988" y="2586275"/>
            <a:ext cx="4199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এই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পাঠ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শেষে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শিক্ষার্থীরা</a:t>
            </a:r>
            <a:r>
              <a:rPr lang="en-US" sz="3600" dirty="0">
                <a:cs typeface="NikoshBAN" pitchFamily="2" charset="0"/>
              </a:rPr>
              <a:t>-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731" y="653144"/>
            <a:ext cx="1139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D390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NikoshBAN" pitchFamily="2" charset="0"/>
              </a:rPr>
              <a:t>শি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D390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988" y="3566526"/>
            <a:ext cx="7304912" cy="646331"/>
          </a:xfrm>
          <a:prstGeom prst="rect">
            <a:avLst/>
          </a:prstGeom>
          <a:solidFill>
            <a:srgbClr val="FF3A1A">
              <a:alpha val="24000"/>
            </a:srgb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cs typeface="NikoshBAN" pitchFamily="2" charset="0"/>
              </a:rPr>
              <a:t> </a:t>
            </a:r>
            <a:r>
              <a:rPr lang="bn-BD" sz="3600" dirty="0" smtClean="0">
                <a:cs typeface="NikoshBAN" pitchFamily="2" charset="0"/>
              </a:rPr>
              <a:t>২</a:t>
            </a:r>
            <a:r>
              <a:rPr lang="en-US" sz="3600" dirty="0" smtClean="0">
                <a:cs typeface="NikoshBAN" pitchFamily="2" charset="0"/>
              </a:rPr>
              <a:t>.২.১ </a:t>
            </a:r>
            <a:r>
              <a:rPr lang="en-US" sz="3600" dirty="0" err="1">
                <a:cs typeface="NikoshBAN" pitchFamily="2" charset="0"/>
              </a:rPr>
              <a:t>জোড়ায়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জোড়ায়</a:t>
            </a:r>
            <a:r>
              <a:rPr lang="bn-BD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উপকরণ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সাজাতে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bn-BD" sz="3600" dirty="0">
                <a:cs typeface="NikoshBAN" pitchFamily="2" charset="0"/>
              </a:rPr>
              <a:t>পারবে।</a:t>
            </a:r>
            <a:r>
              <a:rPr lang="en-US" sz="3600" dirty="0">
                <a:cs typeface="NikoshBAN" pitchFamily="2" charset="0"/>
              </a:rPr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1793" y="851493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285B11"/>
                </a:solidFill>
                <a:cs typeface="NikoshBAN" pitchFamily="2" charset="0"/>
              </a:rPr>
              <a:t>খন</a:t>
            </a:r>
            <a:r>
              <a:rPr lang="bn-IN" sz="4000" dirty="0" smtClean="0">
                <a:solidFill>
                  <a:srgbClr val="285B11"/>
                </a:solidFill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85B11"/>
                </a:solidFill>
                <a:cs typeface="NikoshBAN" pitchFamily="2" charset="0"/>
              </a:rPr>
              <a:t>ফল</a:t>
            </a:r>
            <a:endParaRPr lang="en-US" sz="4000" dirty="0">
              <a:solidFill>
                <a:srgbClr val="285B1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7200" y="1508579"/>
            <a:ext cx="9332686" cy="45719"/>
          </a:xfrm>
          <a:prstGeom prst="rect">
            <a:avLst/>
          </a:prstGeom>
          <a:solidFill>
            <a:srgbClr val="316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8" y="2112886"/>
            <a:ext cx="2602587" cy="5075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 animBg="1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5" b="93741" l="1231" r="94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2" t="3378" r="6284"/>
          <a:stretch/>
        </p:blipFill>
        <p:spPr>
          <a:xfrm rot="5400000">
            <a:off x="2677419" y="-1746380"/>
            <a:ext cx="6610348" cy="10103109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2659606" y="3154880"/>
            <a:ext cx="6439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বাস্তব উপকরণের সাহায্যে ১ থেকে ১০ পর্যন্ত সংখ্যার উপর পূর্ব পাঠটির পুনরালোচনা।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7968760" y="4006475"/>
            <a:ext cx="4134059" cy="1435703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93" y="2789828"/>
            <a:ext cx="4294668" cy="3102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72" y="3756006"/>
            <a:ext cx="760681" cy="760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10" y="4935023"/>
            <a:ext cx="760681" cy="760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7" y="3580596"/>
            <a:ext cx="760681" cy="760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02">
            <a:off x="962273" y="155200"/>
            <a:ext cx="5028571" cy="4571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02">
            <a:off x="-166272" y="55247"/>
            <a:ext cx="5028571" cy="45714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24764" y="2424378"/>
            <a:ext cx="24672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 জোড়া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2" y="4816546"/>
            <a:ext cx="760681" cy="7606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02">
            <a:off x="-57832" y="958766"/>
            <a:ext cx="5028571" cy="4571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202">
            <a:off x="962273" y="1249220"/>
            <a:ext cx="5028571" cy="4571428"/>
          </a:xfrm>
          <a:prstGeom prst="rect">
            <a:avLst/>
          </a:prstGeom>
        </p:spPr>
      </p:pic>
      <p:sp>
        <p:nvSpPr>
          <p:cNvPr id="29" name="Shape 28"/>
          <p:cNvSpPr/>
          <p:nvPr/>
        </p:nvSpPr>
        <p:spPr>
          <a:xfrm>
            <a:off x="7772665" y="4032579"/>
            <a:ext cx="4486575" cy="2603097"/>
          </a:xfrm>
          <a:prstGeom prst="funnel">
            <a:avLst/>
          </a:prstGeom>
          <a:solidFill>
            <a:schemeClr val="accent6">
              <a:lumMod val="75000"/>
              <a:alpha val="4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8458200" y="3434981"/>
            <a:ext cx="3200400" cy="26762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28533" y="1568017"/>
            <a:ext cx="24672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 জোড়া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03" y="5620112"/>
            <a:ext cx="760681" cy="7606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96" y="5577268"/>
            <a:ext cx="760681" cy="76068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09714" y="4078975"/>
            <a:ext cx="24672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 জোড়া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8371" y="624069"/>
            <a:ext cx="10142954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কিছু দুইটা করে থাকলে তাকে আমরা এক জোড়া বলি।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 rot="20809070">
            <a:off x="3937915" y="2477448"/>
            <a:ext cx="3200400" cy="211497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294493">
            <a:off x="629176" y="5153360"/>
            <a:ext cx="3043290" cy="168387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10886" y="6013672"/>
            <a:ext cx="435480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জোড়ায় সাজাই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2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08 -0.01852 0.00299 -0.03773 0.00625 -0.05556 C 0.00677 -0.0588 0.00963 -0.0588 0.01093 -0.06111 C 0.01328 -0.06621 0.01497 -0.07246 0.01718 -0.07778 C 0.01914 -0.08264 0.02057 -0.08843 0.02343 -0.09167 C 0.06171 -0.1382 0.0388 -0.10672 0.06406 -0.12778 C 0.06992 -0.13287 0.07513 -0.14005 0.08125 -0.14445 C 0.08619 -0.14838 0.09179 -0.14908 0.09687 -0.15278 C 0.10286 -0.15741 0.10781 -0.16597 0.11406 -0.16945 C 0.122 -0.17431 0.13072 -0.175 0.13906 -0.17778 C 0.15846 -0.20672 0.15677 -0.20764 0.19687 -0.21945 C 0.20312 -0.2213 0.20924 -0.22361 0.21562 -0.225 C 0.24348 -0.23218 0.24166 -0.2294 0.27187 -0.23889 C 0.27604 -0.24028 0.2802 -0.24259 0.28437 -0.24445 L 0.47812 -0.24167 C 0.48229 -0.24167 0.48645 -0.24028 0.49062 -0.23889 C 0.49583 -0.2375 0.50104 -0.23519 0.50625 -0.23334 C 0.51354 -0.22685 0.52031 -0.21852 0.52812 -0.21389 C 0.52968 -0.21297 0.53125 -0.2125 0.53281 -0.21111 C 0.54244 -0.20255 0.53216 -0.20834 0.54375 -0.19445 C 0.54596 -0.1919 0.54895 -0.19074 0.55156 -0.18889 C 0.5552 -0.17917 0.55494 -0.17847 0.56093 -0.16945 C 0.56223 -0.16736 0.56419 -0.16644 0.56562 -0.16389 C 0.56744 -0.16065 0.56835 -0.15625 0.57031 -0.15278 C 0.57213 -0.14954 0.5746 -0.14792 0.57656 -0.14445 C 0.58971 -0.12107 0.57526 -0.13866 0.59062 -0.12222 C 0.59166 -0.11945 0.59231 -0.11644 0.59375 -0.11389 C 0.61015 -0.08472 0.59466 -0.11528 0.60625 -0.09722 C 0.60898 -0.09306 0.61119 -0.08773 0.61406 -0.08334 C 0.62434 -0.06713 0.61666 -0.08426 0.62812 -0.06111 C 0.64322 -0.03033 0.61705 -0.07801 0.63593 -0.04445 C 0.63645 -0.04167 0.63645 -0.03843 0.6375 -0.03611 C 0.63867 -0.03357 0.64062 -0.03287 0.64218 -0.03056 C 0.64388 -0.02824 0.64544 -0.02547 0.64687 -0.02222 C 0.64856 -0.01806 0.64986 -0.01297 0.65156 -0.00834 C 0.65247 -0.00556 0.65377 -0.00301 0.65468 0 C 0.65533 0.00254 0.65533 0.00578 0.65625 0.00833 C 0.65794 0.01319 0.66041 0.01759 0.6625 0.02222 C 0.6638 0.0294 0.66523 0.03773 0.66718 0.04444 C 0.66796 0.04722 0.66927 0.04977 0.67031 0.05278 C 0.67786 0.0743 0.67174 0.05926 0.68125 0.08055 L 0.68437 0.09722 C 0.68489 0.1 0.68515 0.10278 0.68593 0.10555 L 0.6875 0.11111 " pathEditMode="relative" ptsTypes="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08 -0.01852 0.00299 -0.03773 0.00625 -0.05556 C 0.00677 -0.0588 0.00963 -0.0588 0.01093 -0.06111 C 0.01328 -0.06621 0.01497 -0.07246 0.01718 -0.07778 C 0.01914 -0.08264 0.02057 -0.08843 0.02343 -0.09167 C 0.06171 -0.1382 0.0388 -0.10672 0.06406 -0.12778 C 0.06992 -0.13287 0.07513 -0.14005 0.08125 -0.14445 C 0.08619 -0.14838 0.09179 -0.14908 0.09687 -0.15278 C 0.10286 -0.15741 0.10781 -0.16597 0.11406 -0.16945 C 0.122 -0.17431 0.13072 -0.175 0.13906 -0.17778 C 0.15846 -0.20672 0.15677 -0.20764 0.19687 -0.21945 C 0.20312 -0.2213 0.20924 -0.22361 0.21562 -0.225 C 0.24348 -0.23218 0.24166 -0.2294 0.27187 -0.23889 C 0.27604 -0.24028 0.2802 -0.24259 0.28437 -0.24445 L 0.47812 -0.24167 C 0.48229 -0.24167 0.48645 -0.24028 0.49062 -0.23889 C 0.49583 -0.2375 0.50104 -0.23519 0.50625 -0.23334 C 0.51354 -0.22685 0.52031 -0.21852 0.52812 -0.21389 C 0.52968 -0.21297 0.53125 -0.2125 0.53281 -0.21111 C 0.54244 -0.20255 0.53216 -0.20834 0.54375 -0.19445 C 0.54596 -0.1919 0.54895 -0.19074 0.55156 -0.18889 C 0.5552 -0.17917 0.55494 -0.17847 0.56093 -0.16945 C 0.56223 -0.16736 0.56419 -0.16644 0.56562 -0.16389 C 0.56744 -0.16065 0.56835 -0.15625 0.57031 -0.15278 C 0.57213 -0.14954 0.5746 -0.14792 0.57656 -0.14445 C 0.58971 -0.12107 0.57526 -0.13866 0.59062 -0.12222 C 0.59166 -0.11945 0.59231 -0.11644 0.59375 -0.11389 C 0.61015 -0.08472 0.59466 -0.11528 0.60625 -0.09722 C 0.60898 -0.09306 0.61119 -0.08773 0.61406 -0.08334 C 0.62434 -0.06713 0.61666 -0.08426 0.62812 -0.06111 C 0.64322 -0.03033 0.61705 -0.07801 0.63593 -0.04445 C 0.63645 -0.04167 0.63645 -0.03843 0.6375 -0.03611 C 0.63867 -0.03357 0.64062 -0.03287 0.64218 -0.03056 C 0.64388 -0.02824 0.64544 -0.02547 0.64687 -0.02222 C 0.64856 -0.01806 0.64986 -0.01297 0.65156 -0.00834 C 0.65247 -0.00556 0.65377 -0.00301 0.65468 0 C 0.65533 0.00254 0.65533 0.00578 0.65625 0.00833 C 0.65794 0.01319 0.66041 0.01759 0.6625 0.02222 C 0.6638 0.0294 0.66523 0.03773 0.66718 0.04444 C 0.66796 0.04722 0.66927 0.04977 0.67031 0.05278 C 0.67786 0.0743 0.67174 0.05926 0.68125 0.08055 L 0.68437 0.09722 C 0.68489 0.1 0.68515 0.10278 0.68593 0.10555 L 0.6875 0.11111 " pathEditMode="relative" ptsTypes="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21 -0.06759 -0.00065 -0.02569 0.00469 -0.07222 C 0.00495 -0.07477 0.00651 -0.09583 0.00781 -0.1 C 0.00885 -0.10416 0.01094 -0.1074 0.0125 -0.11111 C 0.01927 -0.12847 0.01888 -0.13102 0.02813 -0.14722 C 0.02943 -0.14977 0.03138 -0.15069 0.03281 -0.15277 C 0.05742 -0.19189 0.02083 -0.14282 0.0625 -0.19444 C 0.06615 -0.19907 0.06914 -0.20555 0.07344 -0.20833 C 0.0776 -0.21111 0.0819 -0.21296 0.08594 -0.21666 C 0.08984 -0.2206 0.09271 -0.22731 0.09688 -0.23055 C 0.10326 -0.23588 0.11042 -0.2375 0.11719 -0.24166 C 0.13802 -0.25555 0.11276 -0.24768 0.14219 -0.25277 C 0.14896 -0.25648 0.15573 -0.25995 0.1625 -0.26389 C 0.16667 -0.26643 0.17057 -0.27037 0.175 -0.27222 C 0.1806 -0.275 0.18646 -0.27569 0.19219 -0.27777 C 0.19635 -0.27939 0.20039 -0.28194 0.20469 -0.28333 C 0.20872 -0.28472 0.21302 -0.28495 0.21719 -0.28611 C 0.22917 -0.28958 0.24102 -0.29467 0.25313 -0.29722 C 0.28398 -0.30416 0.2431 -0.2949 0.28438 -0.30555 C 0.30924 -0.31227 0.31055 -0.31064 0.3375 -0.31944 C 0.34167 -0.32106 0.34583 -0.32314 0.35 -0.325 L 0.42969 -0.32222 C 0.43203 -0.32222 0.44388 -0.31782 0.44688 -0.31666 C 0.45417 -0.31018 0.45638 -0.30787 0.46563 -0.30277 C 0.47617 -0.29722 0.48242 -0.29514 0.49219 -0.29166 C 0.49974 -0.27129 0.48906 -0.29652 0.50313 -0.27777 C 0.50716 -0.27245 0.50977 -0.26389 0.51406 -0.25833 C 0.51771 -0.2537 0.52161 -0.25 0.525 -0.24444 C 0.52852 -0.23865 0.53073 -0.23078 0.53424 -0.225 C 0.53659 -0.22152 0.53958 -0.21967 0.54219 -0.21666 C 0.54427 -0.21412 0.54648 -0.21157 0.54844 -0.20833 C 0.57188 -0.17083 0.54544 -0.20926 0.56549 -0.18055 C 0.56667 -0.17592 0.56693 -0.17083 0.56875 -0.16666 C 0.5707 -0.16203 0.57409 -0.15972 0.57656 -0.15555 C 0.58138 -0.14768 0.58594 -0.13889 0.59049 -0.13055 C 0.59323 -0.12592 0.59648 -0.12245 0.59844 -0.11666 C 0.6 -0.11203 0.60104 -0.10694 0.60299 -0.10277 C 0.60482 -0.0993 0.60729 -0.09768 0.60924 -0.09444 C 0.61094 -0.09189 0.61263 -0.08935 0.61406 -0.08611 C 0.6263 -0.05995 0.60924 -0.09467 0.61875 -0.06944 C 0.61992 -0.0662 0.62174 -0.06389 0.62344 -0.06111 C 0.62448 -0.05555 0.62461 -0.04953 0.62656 -0.04444 L 0.63594 -0.01944 C 0.63633 -0.01203 0.63646 -0.00463 0.6375 0.00278 C 0.63854 0.01042 0.64076 0.01736 0.64219 0.025 C 0.64284 0.02848 0.6431 0.03241 0.64375 0.03611 C 0.64414 0.03889 0.64479 0.04144 0.64531 0.04445 C 0.64583 0.04885 0.64531 0.0544 0.64674 0.05834 C 0.64961 0.06574 0.65417 0.0713 0.65781 0.07778 L 0.66549 0.09167 C 0.66823 0.0963 0.67031 0.10186 0.67344 0.10556 C 0.675 0.10741 0.67656 0.10903 0.67799 0.11111 C 0.68021 0.11366 0.68424 0.11945 0.68424 0.11945 " pathEditMode="relative" ptsTypes="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21 -0.06759 -0.00065 -0.02569 0.00469 -0.07222 C 0.00495 -0.07477 0.00651 -0.09583 0.00781 -0.1 C 0.00885 -0.10416 0.01094 -0.1074 0.0125 -0.11111 C 0.01927 -0.12847 0.01888 -0.13102 0.02813 -0.14722 C 0.02943 -0.14977 0.03138 -0.15069 0.03281 -0.15277 C 0.05742 -0.19189 0.02083 -0.14282 0.0625 -0.19444 C 0.06615 -0.19907 0.06914 -0.20555 0.07344 -0.20833 C 0.0776 -0.21111 0.0819 -0.21296 0.08594 -0.21666 C 0.08984 -0.2206 0.09271 -0.22731 0.09688 -0.23055 C 0.10326 -0.23588 0.11042 -0.2375 0.11719 -0.24166 C 0.13802 -0.25555 0.11276 -0.24768 0.14219 -0.25277 C 0.14896 -0.25648 0.15573 -0.25995 0.1625 -0.26389 C 0.16667 -0.26643 0.17057 -0.27037 0.175 -0.27222 C 0.1806 -0.275 0.18646 -0.27569 0.19219 -0.27777 C 0.19635 -0.27939 0.20039 -0.28194 0.20469 -0.28333 C 0.20872 -0.28472 0.21302 -0.28495 0.21719 -0.28611 C 0.22917 -0.28958 0.24102 -0.29467 0.25313 -0.29722 C 0.28398 -0.30416 0.2431 -0.2949 0.28438 -0.30555 C 0.30924 -0.31227 0.31055 -0.31064 0.3375 -0.31944 C 0.34167 -0.32106 0.34583 -0.32314 0.35 -0.325 L 0.42969 -0.32222 C 0.43203 -0.32222 0.44388 -0.31782 0.44688 -0.31666 C 0.45417 -0.31018 0.45638 -0.30787 0.46563 -0.30277 C 0.47617 -0.29722 0.48242 -0.29514 0.49219 -0.29166 C 0.49974 -0.27129 0.48906 -0.29652 0.50313 -0.27777 C 0.50716 -0.27245 0.50977 -0.26389 0.51406 -0.25833 C 0.51771 -0.2537 0.52161 -0.25 0.525 -0.24444 C 0.52852 -0.23865 0.53073 -0.23078 0.53424 -0.225 C 0.53659 -0.22152 0.53958 -0.21967 0.54219 -0.21666 C 0.54427 -0.21412 0.54648 -0.21157 0.54844 -0.20833 C 0.57188 -0.17083 0.54544 -0.20926 0.56549 -0.18055 C 0.56667 -0.17592 0.56693 -0.17083 0.56875 -0.16666 C 0.5707 -0.16203 0.57409 -0.15972 0.57656 -0.15555 C 0.58138 -0.14768 0.58594 -0.13889 0.59049 -0.13055 C 0.59323 -0.12592 0.59648 -0.12245 0.59844 -0.11666 C 0.6 -0.11203 0.60104 -0.10694 0.60299 -0.10277 C 0.60482 -0.0993 0.60729 -0.09768 0.60924 -0.09444 C 0.61094 -0.09189 0.61263 -0.08935 0.61406 -0.08611 C 0.6263 -0.05995 0.60924 -0.09467 0.61875 -0.06944 C 0.61992 -0.0662 0.62174 -0.06389 0.62344 -0.06111 C 0.62448 -0.05555 0.62461 -0.04953 0.62656 -0.04444 L 0.63594 -0.01944 C 0.63633 -0.01203 0.63646 -0.00463 0.6375 0.00278 C 0.63854 0.01042 0.64076 0.01736 0.64219 0.025 C 0.64284 0.02848 0.6431 0.03241 0.64375 0.03611 C 0.64414 0.03889 0.64479 0.04144 0.64531 0.04445 C 0.64583 0.04885 0.64531 0.0544 0.64674 0.05834 C 0.64961 0.06574 0.65417 0.0713 0.65781 0.07778 L 0.66549 0.09167 C 0.66823 0.0963 0.67031 0.10186 0.67344 0.10556 C 0.675 0.10741 0.67656 0.10903 0.67799 0.11111 C 0.68021 0.11366 0.68424 0.11945 0.68424 0.11945 " pathEditMode="relative" ptsTypes="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2.29167E-6 0.00023 C 0.00026 -0.00602 0.0017 -0.04051 0.003 -0.05 C 0.00378 -0.05486 0.00521 -0.05926 0.00612 -0.06389 C 0.00729 -0.06945 0.00834 -0.075 0.00925 -0.08056 C 0.0099 -0.08426 0.01042 -0.08796 0.01081 -0.09167 C 0.01146 -0.0963 0.01159 -0.10116 0.01237 -0.10556 C 0.0194 -0.14607 0.01433 -0.11111 0.02175 -0.14445 C 0.02266 -0.14815 0.0224 -0.15232 0.02331 -0.15556 C 0.02448 -0.15972 0.02656 -0.16296 0.028 -0.16667 C 0.02969 -0.1713 0.03112 -0.17616 0.03268 -0.18056 C 0.03425 -0.18449 0.03607 -0.18796 0.03737 -0.19167 C 0.03867 -0.19537 0.0392 -0.19954 0.0405 -0.20278 C 0.04388 -0.21065 0.04818 -0.21713 0.05143 -0.225 C 0.06406 -0.25579 0.05026 -0.23565 0.06706 -0.25556 C 0.06966 -0.26204 0.07266 -0.26829 0.07487 -0.275 C 0.07735 -0.28218 0.07839 -0.29074 0.08112 -0.29722 C 0.0836 -0.30301 0.08763 -0.30602 0.0905 -0.31111 C 0.09245 -0.31459 0.09336 -0.31898 0.09518 -0.32222 C 0.09714 -0.3257 0.09961 -0.32732 0.10143 -0.33056 C 0.11315 -0.35139 0.09987 -0.33426 0.11081 -0.34722 C 0.11185 -0.35 0.11263 -0.35324 0.11393 -0.35556 C 0.11888 -0.36459 0.12162 -0.36505 0.128 -0.36945 C 0.12956 -0.37222 0.13086 -0.3757 0.13268 -0.37778 C 0.13672 -0.38218 0.14232 -0.38426 0.14675 -0.38611 C 0.14883 -0.38889 0.15078 -0.39213 0.153 -0.39445 C 0.15508 -0.39676 0.15768 -0.39722 0.15925 -0.4 C 0.16146 -0.40394 0.16172 -0.41042 0.16393 -0.41389 C 0.16719 -0.41898 0.17565 -0.4206 0.17956 -0.42222 C 0.18594 -0.425 0.19831 -0.43056 0.19831 -0.43033 C 0.20039 -0.43334 0.20222 -0.4375 0.20456 -0.43889 C 0.20808 -0.44121 0.21185 -0.4419 0.2155 -0.44167 C 0.24571 -0.44097 0.27591 -0.43796 0.30612 -0.43611 C 0.31393 -0.4338 0.32253 -0.43218 0.32956 -0.425 C 0.34245 -0.41204 0.33646 -0.41574 0.34675 -0.41111 C 0.34987 -0.40556 0.35365 -0.40116 0.35612 -0.39445 C 0.35716 -0.39167 0.35795 -0.38866 0.35925 -0.38611 C 0.36615 -0.37408 0.36224 -0.3882 0.36862 -0.37222 C 0.37005 -0.36898 0.37031 -0.36435 0.37175 -0.36111 C 0.37292 -0.35857 0.375 -0.35787 0.37643 -0.35556 C 0.37813 -0.35324 0.37969 -0.35046 0.38112 -0.34722 C 0.38672 -0.33542 0.38151 -0.34167 0.38893 -0.33056 C 0.39037 -0.32847 0.39232 -0.32755 0.39362 -0.325 C 0.39388 -0.32454 0.40209 -0.30718 0.403 -0.30278 C 0.40339 -0.30116 0.403 -0.29908 0.403 -0.29722 " pathEditMode="relative" rAng="0" ptsTypes="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2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-0.00602 0.00169 -0.04051 0.00299 -0.05 C 0.00378 -0.05486 0.00521 -0.05926 0.00612 -0.06389 C 0.00729 -0.06945 0.00833 -0.075 0.00924 -0.08056 C 0.0099 -0.08426 0.01042 -0.08797 0.01081 -0.09167 C 0.01146 -0.0963 0.01159 -0.10116 0.01237 -0.10556 C 0.0194 -0.14607 0.01432 -0.11111 0.02174 -0.14445 C 0.02266 -0.14815 0.0224 -0.15232 0.02331 -0.15556 C 0.02448 -0.15972 0.02656 -0.16297 0.02799 -0.16667 C 0.02969 -0.1713 0.03112 -0.17616 0.03268 -0.18056 C 0.03424 -0.18449 0.03607 -0.18797 0.03737 -0.19167 C 0.03867 -0.19537 0.03919 -0.19954 0.04049 -0.20278 C 0.04388 -0.21065 0.04818 -0.21713 0.05143 -0.225 C 0.06406 -0.25579 0.05026 -0.23565 0.06706 -0.25556 C 0.06966 -0.26204 0.07266 -0.26829 0.07487 -0.275 C 0.07734 -0.28218 0.07839 -0.29074 0.08112 -0.29722 C 0.08359 -0.30301 0.08763 -0.30602 0.09049 -0.31111 C 0.09245 -0.31459 0.09336 -0.31898 0.09518 -0.32222 C 0.09714 -0.3257 0.09961 -0.32732 0.10143 -0.33056 C 0.11315 -0.35139 0.09987 -0.33426 0.11081 -0.34722 C 0.11185 -0.35 0.11263 -0.35324 0.11393 -0.35556 C 0.11888 -0.36459 0.12161 -0.36505 0.12799 -0.36945 C 0.12956 -0.37222 0.13086 -0.3757 0.13268 -0.37778 C 0.13672 -0.38218 0.14232 -0.38426 0.14674 -0.38611 C 0.14883 -0.38889 0.15078 -0.39213 0.15299 -0.39445 C 0.15508 -0.39676 0.15768 -0.39722 0.15924 -0.4 C 0.16146 -0.40394 0.16172 -0.41042 0.16393 -0.41389 C 0.16719 -0.41898 0.17565 -0.4206 0.17956 -0.42222 C 0.18594 -0.425 0.19831 -0.43056 0.19831 -0.43056 C 0.20039 -0.43334 0.20221 -0.4375 0.20456 -0.43889 C 0.20807 -0.44121 0.21185 -0.4419 0.21549 -0.44167 C 0.2457 -0.44097 0.27591 -0.43797 0.30612 -0.43611 C 0.31393 -0.4338 0.32253 -0.43218 0.32956 -0.425 C 0.34245 -0.41204 0.33646 -0.41574 0.34674 -0.41111 C 0.34987 -0.40556 0.35365 -0.40116 0.35612 -0.39445 C 0.35716 -0.39167 0.35794 -0.38866 0.35924 -0.38611 C 0.36615 -0.37408 0.36224 -0.3882 0.36862 -0.37222 C 0.37005 -0.36898 0.37031 -0.36435 0.37174 -0.36111 C 0.37292 -0.35857 0.375 -0.35787 0.37643 -0.35556 C 0.37813 -0.35324 0.37969 -0.35047 0.38112 -0.34722 C 0.38672 -0.33542 0.38151 -0.34167 0.38893 -0.33056 C 0.39036 -0.32847 0.39232 -0.32755 0.39362 -0.325 C 0.39388 -0.32454 0.40208 -0.30718 0.40299 -0.30278 C 0.40339 -0.30116 0.40299 -0.29908 0.40299 -0.29722 " pathEditMode="relative" ptsTypes="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-0.02037 -0.00156 -0.04074 -0.00156 -0.06111 C -0.00156 -0.11227 -0.00104 -0.1632 0 -0.21389 C 0 -0.2169 0.00065 -0.21991 0.00156 -0.22223 C 0.00482 -0.23287 0.00885 -0.2426 0.0125 -0.25278 C 0.01302 -0.25996 0.01341 -0.27292 0.01562 -0.28056 C 0.01692 -0.28542 0.01888 -0.28982 0.02031 -0.29445 C 0.02148 -0.29908 0.02174 -0.3044 0.02344 -0.30834 C 0.02448 -0.31111 0.02656 -0.31204 0.02812 -0.31389 C 0.03073 -0.3176 0.03346 -0.32084 0.03594 -0.325 C 0.04466 -0.34074 0.0319 -0.32709 0.04531 -0.33889 C 0.05286 -0.35926 0.04349 -0.33797 0.05312 -0.35 C 0.05547 -0.35324 0.05677 -0.35857 0.05937 -0.36111 C 0.06107 -0.3632 0.06354 -0.3625 0.06562 -0.36389 C 0.06875 -0.36621 0.07174 -0.36991 0.075 -0.37223 C 0.07799 -0.37454 0.08125 -0.37593 0.08437 -0.37778 C 0.10833 -0.39352 0.07526 -0.37223 0.1 -0.39167 C 0.10195 -0.39329 0.10416 -0.39329 0.10625 -0.39445 C 0.10885 -0.39607 0.11133 -0.39908 0.11406 -0.4 C 0.12018 -0.40278 0.13281 -0.40556 0.13281 -0.40556 C 0.13281 -0.40579 0.14245 -0.41898 0.14375 -0.41945 C 0.14726 -0.42153 0.15104 -0.4213 0.15469 -0.42223 C 0.16719 -0.41945 0.17969 -0.41806 0.19219 -0.41389 C 0.1944 -0.4132 0.19622 -0.41019 0.19844 -0.40834 C 0.19987 -0.40741 0.20156 -0.40648 0.20312 -0.40556 C 0.20469 -0.40278 0.20599 -0.39977 0.20781 -0.39723 C 0.20924 -0.39514 0.21094 -0.39375 0.2125 -0.39167 C 0.21666 -0.38635 0.22005 -0.38218 0.22344 -0.375 C 0.23398 -0.35255 0.21601 -0.38635 0.22969 -0.35 L 0.23281 -0.34167 C 0.23333 -0.33797 0.23346 -0.33426 0.23437 -0.33056 C 0.23502 -0.32755 0.23685 -0.32547 0.2375 -0.32223 C 0.23893 -0.31389 0.23893 -0.29514 0.24062 -0.28611 C 0.24114 -0.28311 0.24271 -0.28056 0.24375 -0.27778 C 0.24414 -0.27431 0.2457 -0.2625 0.24687 -0.25834 C 0.24713 -0.25718 0.24791 -0.25648 0.24844 -0.25556 " pathEditMode="relative" ptsTypes="AAAAAAAAAAAAAAAAAAAAAAAAAAAAAAAAAAA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-0.02037 -0.00156 -0.04074 -0.00156 -0.06111 C -0.00156 -0.11227 -0.00104 -0.1632 0 -0.21389 C 0 -0.2169 0.00065 -0.21991 0.00156 -0.22223 C 0.00482 -0.23287 0.00885 -0.2426 0.0125 -0.25278 C 0.01302 -0.25996 0.01341 -0.27292 0.01562 -0.28056 C 0.01692 -0.28542 0.01888 -0.28982 0.02031 -0.29445 C 0.02148 -0.29908 0.02174 -0.3044 0.02344 -0.30834 C 0.02448 -0.31111 0.02656 -0.31204 0.02812 -0.31389 C 0.03073 -0.3176 0.03346 -0.32084 0.03594 -0.325 C 0.04466 -0.34074 0.0319 -0.32709 0.04531 -0.33889 C 0.05286 -0.35926 0.04349 -0.33797 0.05312 -0.35 C 0.05547 -0.35324 0.05677 -0.35857 0.05937 -0.36111 C 0.06107 -0.3632 0.06354 -0.3625 0.06562 -0.36389 C 0.06875 -0.36621 0.07174 -0.36991 0.075 -0.37223 C 0.07799 -0.37454 0.08125 -0.37593 0.08437 -0.37778 C 0.10833 -0.39352 0.07526 -0.37223 0.1 -0.39167 C 0.10195 -0.39329 0.10416 -0.39329 0.10625 -0.39445 C 0.10885 -0.39607 0.11133 -0.39908 0.11406 -0.4 C 0.12018 -0.40278 0.13281 -0.40556 0.13281 -0.40556 C 0.13281 -0.40579 0.14245 -0.41898 0.14375 -0.41945 C 0.14726 -0.42153 0.15104 -0.4213 0.15469 -0.42223 C 0.16719 -0.41945 0.17969 -0.41806 0.19219 -0.41389 C 0.1944 -0.4132 0.19622 -0.41019 0.19844 -0.40834 C 0.19987 -0.40741 0.20156 -0.40648 0.20312 -0.40556 C 0.20469 -0.40278 0.20599 -0.39977 0.20781 -0.39723 C 0.20924 -0.39514 0.21094 -0.39375 0.2125 -0.39167 C 0.21666 -0.38635 0.22005 -0.38218 0.22344 -0.375 C 0.23398 -0.35255 0.21601 -0.38635 0.22969 -0.35 L 0.23281 -0.34167 C 0.23333 -0.33797 0.23346 -0.33426 0.23437 -0.33056 C 0.23502 -0.32755 0.23685 -0.32547 0.2375 -0.32223 C 0.23893 -0.31389 0.23893 -0.29514 0.24062 -0.28611 C 0.24114 -0.28311 0.24271 -0.28056 0.24375 -0.27778 C 0.24414 -0.27431 0.2457 -0.2625 0.24687 -0.25834 C 0.24713 -0.25718 0.24791 -0.25648 0.24844 -0.25556 " pathEditMode="relative" ptsTypes="AAAAAAAAAAAAAAAAAAAAAAAAAAAAAAAAAAAAA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30" grpId="0" animBg="1"/>
      <p:bldP spid="33" grpId="0" animBg="1"/>
      <p:bldP spid="34" grpId="0" animBg="1"/>
      <p:bldP spid="34" grpId="1" animBg="1"/>
      <p:bldP spid="35" grpId="0" animBg="1"/>
      <p:bldP spid="36" grpId="0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Calibri Light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255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MahmudNice</dc:creator>
  <cp:lastModifiedBy>Mahmud Nice</cp:lastModifiedBy>
  <cp:revision>667</cp:revision>
  <dcterms:modified xsi:type="dcterms:W3CDTF">2019-07-04T06:59:10Z</dcterms:modified>
</cp:coreProperties>
</file>