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AA5E-1209-409F-86EE-25AAA317AF4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A0278-E732-4BB4-9631-F9FD61977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0278-E732-4BB4-9631-F9FD619772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7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321E7EE-E70C-4604-8EB8-FD57470D5AEB}" type="datetime3">
              <a:rPr lang="en-US" smtClean="0"/>
              <a:t>27 October 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7FA6-2EDB-4D00-A813-835E5585F849}" type="datetime3">
              <a:rPr lang="en-US" smtClean="0"/>
              <a:t>27 October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CA49-9110-4416-B804-A1C74B4FE359}" type="datetime3">
              <a:rPr lang="en-US" smtClean="0"/>
              <a:t>27 October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139-304B-450A-9F42-4CAD692F7407}" type="datetime3">
              <a:rPr lang="en-US" smtClean="0"/>
              <a:t>27 October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6DF-7044-4377-B4CF-1361017D0381}" type="datetime3">
              <a:rPr lang="en-US" smtClean="0"/>
              <a:t>27 October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697D-6324-4072-B356-A95F57FEC413}" type="datetime3">
              <a:rPr lang="en-US" smtClean="0"/>
              <a:t>27 October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D6B4-D76B-41A3-89C3-FF56EB021AF5}" type="datetime3">
              <a:rPr lang="en-US" smtClean="0"/>
              <a:t>27 October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3A72-38BD-4DAD-846E-535F46169EA8}" type="datetime3">
              <a:rPr lang="en-US" smtClean="0"/>
              <a:t>27 October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2546-EF2B-47B2-BC5A-E8C1BD7A5B6F}" type="datetime3">
              <a:rPr lang="en-US" smtClean="0"/>
              <a:t>27 October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6175-285C-4DAE-8259-42551F298318}" type="datetime3">
              <a:rPr lang="en-US" smtClean="0"/>
              <a:t>27 October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AA1-B95D-4C21-A6A9-91EAE476E7F5}" type="datetime3">
              <a:rPr lang="en-US" smtClean="0"/>
              <a:t>27 October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EBED348-F534-4795-A1B3-B2BA01B4420A}" type="datetime3">
              <a:rPr lang="en-US" smtClean="0"/>
              <a:t>27 October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7" Type="http://schemas.openxmlformats.org/officeDocument/2006/relationships/image" Target="../media/image10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fif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tmp"/><Relationship Id="rId10" Type="http://schemas.openxmlformats.org/officeDocument/2006/relationships/image" Target="../media/image19.jfif"/><Relationship Id="rId4" Type="http://schemas.microsoft.com/office/2007/relationships/hdphoto" Target="../media/hdphoto1.wdp"/><Relationship Id="rId9" Type="http://schemas.openxmlformats.org/officeDocument/2006/relationships/image" Target="../media/image18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fif"/><Relationship Id="rId4" Type="http://schemas.openxmlformats.org/officeDocument/2006/relationships/image" Target="../media/image10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microsoft.com/office/2007/relationships/hdphoto" Target="../media/hdphoto4.wdp"/><Relationship Id="rId7" Type="http://schemas.openxmlformats.org/officeDocument/2006/relationships/image" Target="../media/image30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1" y="338919"/>
            <a:ext cx="83312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6191" y="3810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u="sng" dirty="0">
                <a:latin typeface="Shorif Bongobondhu UNICODE" pitchFamily="2" charset="0"/>
                <a:cs typeface="Shorif Bongobondhu UNICODE" pitchFamily="2" charset="0"/>
              </a:rPr>
              <a:t>السلام عليكم ورحمة الله وبركاته</a:t>
            </a:r>
            <a:endParaRPr lang="en-US" sz="4400" b="1" u="sng" dirty="0">
              <a:latin typeface="Shorif Bongobondhu UNICODE" pitchFamily="2" charset="0"/>
              <a:cs typeface="Shorif Bongobondhu UNICO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116" y="45720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Shorif Bongobondhu UNICODE" pitchFamily="2" charset="0"/>
                <a:cs typeface="Shorif Bongobondhu UNICODE" pitchFamily="2" charset="0"/>
              </a:rPr>
              <a:t>স্বাগতম</a:t>
            </a:r>
            <a:r>
              <a:rPr lang="en-US" dirty="0">
                <a:latin typeface="Shorif Bongobondhu UNICODE" pitchFamily="2" charset="0"/>
                <a:cs typeface="Shorif Bongobondhu UNICODE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651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5391" y="685800"/>
            <a:ext cx="28194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Shorif Bongobondhu UNICODE" pitchFamily="2" charset="0"/>
                <a:cs typeface="Shorif Bongobondhu UNICODE" pitchFamily="2" charset="0"/>
              </a:rPr>
              <a:t>বাড়ির কাজ </a:t>
            </a:r>
            <a:endParaRPr lang="en-US" sz="4800" dirty="0">
              <a:latin typeface="Shorif Bongobondhu UNICODE" pitchFamily="2" charset="0"/>
              <a:cs typeface="Shorif Bongobondhu UNICOD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084" y="1516797"/>
            <a:ext cx="8281916" cy="310854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SolaimanLipi" pitchFamily="66" charset="0"/>
                <a:cs typeface="SolaimanLipi" pitchFamily="66" charset="0"/>
              </a:rPr>
              <a:t>নিচের</a:t>
            </a:r>
            <a:r>
              <a:rPr lang="en-US" sz="2800" b="1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>
                <a:latin typeface="SolaimanLipi" pitchFamily="66" charset="0"/>
                <a:cs typeface="SolaimanLipi" pitchFamily="66" charset="0"/>
              </a:rPr>
              <a:t>প্রশ্নগুলোর</a:t>
            </a:r>
            <a:r>
              <a:rPr lang="en-US" sz="2800" b="1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>
                <a:latin typeface="SolaimanLipi" pitchFamily="66" charset="0"/>
                <a:cs typeface="SolaimanLipi" pitchFamily="66" charset="0"/>
              </a:rPr>
              <a:t>উত্তর</a:t>
            </a:r>
            <a:r>
              <a:rPr lang="en-US" sz="2800" b="1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>
                <a:latin typeface="SolaimanLipi" pitchFamily="66" charset="0"/>
                <a:cs typeface="SolaimanLipi" pitchFamily="66" charset="0"/>
              </a:rPr>
              <a:t>দাও</a:t>
            </a:r>
            <a:r>
              <a:rPr lang="en-US" sz="2800" b="1" dirty="0">
                <a:latin typeface="SolaimanLipi" pitchFamily="66" charset="0"/>
                <a:cs typeface="SolaimanLipi" pitchFamily="66" charset="0"/>
              </a:rPr>
              <a:t>।</a:t>
            </a:r>
          </a:p>
          <a:p>
            <a:pPr lvl="1"/>
            <a:r>
              <a:rPr lang="en-US" sz="2400" dirty="0">
                <a:latin typeface="SolaimanLipi" pitchFamily="66" charset="0"/>
                <a:cs typeface="SolaimanLipi" pitchFamily="66" charset="0"/>
              </a:rPr>
              <a:t>১।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যাকাতের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পরিচয়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দাও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।</a:t>
            </a:r>
          </a:p>
          <a:p>
            <a:pPr lvl="1"/>
            <a:r>
              <a:rPr lang="en-US" sz="2400" dirty="0">
                <a:latin typeface="SolaimanLipi" pitchFamily="66" charset="0"/>
                <a:cs typeface="SolaimanLipi" pitchFamily="66" charset="0"/>
              </a:rPr>
              <a:t>২।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যাকাত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সমাজের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মানুষের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মাঝে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সম্পদের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বৈষম্য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দূর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করে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-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ব্যাখ্যা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কর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।</a:t>
            </a:r>
          </a:p>
          <a:p>
            <a:pPr lvl="1"/>
            <a:r>
              <a:rPr lang="en-US" sz="2400" dirty="0">
                <a:latin typeface="SolaimanLipi" pitchFamily="66" charset="0"/>
                <a:cs typeface="SolaimanLipi" pitchFamily="66" charset="0"/>
              </a:rPr>
              <a:t>৩।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যাকাতের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নৈতিক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ও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ধর্মীয়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গুরুত্ব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বর্ণনা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কর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।</a:t>
            </a:r>
          </a:p>
          <a:p>
            <a:pPr lvl="1"/>
            <a:r>
              <a:rPr lang="en-US" sz="2400" dirty="0">
                <a:latin typeface="SolaimanLipi" pitchFamily="66" charset="0"/>
                <a:cs typeface="SolaimanLipi" pitchFamily="66" charset="0"/>
              </a:rPr>
              <a:t>৪।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যাকাতের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অর্থনৈতিক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dirty="0" err="1">
                <a:latin typeface="SolaimanLipi" pitchFamily="66" charset="0"/>
                <a:cs typeface="SolaimanLipi" pitchFamily="66" charset="0"/>
              </a:rPr>
              <a:t>গুরু</a:t>
            </a:r>
            <a:r>
              <a:rPr lang="bn-IN" sz="2400" dirty="0">
                <a:latin typeface="SolaimanLipi" pitchFamily="66" charset="0"/>
                <a:cs typeface="SolaimanLipi" pitchFamily="66" charset="0"/>
              </a:rPr>
              <a:t>ত্ব বিশ্লেষণ কর।</a:t>
            </a:r>
          </a:p>
          <a:p>
            <a:pPr lvl="1"/>
            <a:r>
              <a:rPr lang="bn-IN" sz="2400" dirty="0">
                <a:latin typeface="SolaimanLipi" pitchFamily="66" charset="0"/>
                <a:cs typeface="SolaimanLipi" pitchFamily="66" charset="0"/>
              </a:rPr>
              <a:t>৫। যাকাত অসহায় ও দরিদ্রের অধিকার- পাঠ্যবইয়ের আলোকে প্রমাণ কর। </a:t>
            </a:r>
            <a:r>
              <a:rPr lang="en-US" sz="2400" dirty="0">
                <a:latin typeface="SolaimanLipi" pitchFamily="66" charset="0"/>
                <a:cs typeface="SolaimanLipi" pitchFamily="66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4625340"/>
            <a:ext cx="3368085" cy="1927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60" y="4657184"/>
            <a:ext cx="3149128" cy="1896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7522"/>
          <a:stretch/>
        </p:blipFill>
        <p:spPr>
          <a:xfrm>
            <a:off x="3791167" y="4657183"/>
            <a:ext cx="1760794" cy="18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68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296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101" y="30480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Shorif Bongobondhu UNICODE" pitchFamily="2" charset="0"/>
                <a:cs typeface="Shorif Bongobondhu UNICODE" pitchFamily="2" charset="0"/>
              </a:rPr>
              <a:t>আল্লাহ হাফিজ </a:t>
            </a:r>
            <a:endParaRPr lang="en-US" sz="8000" dirty="0">
              <a:latin typeface="Shorif Bongobondhu UNICODE" pitchFamily="2" charset="0"/>
              <a:cs typeface="Shorif Bongobondhu 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11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0200" y="0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rif Bongobondhu UNICODE" pitchFamily="2" charset="0"/>
                <a:cs typeface="Shorif Bongobondhu UNICODE" pitchFamily="2" charset="0"/>
              </a:rPr>
              <a:t>পরিচিতি</a:t>
            </a:r>
            <a:endParaRPr lang="en-US" sz="6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rif Bongobondhu UNICODE" pitchFamily="2" charset="0"/>
              <a:cs typeface="Shorif Bongobondhu UNICOD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69" y="1407288"/>
            <a:ext cx="2942104" cy="294210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75565" y="4349392"/>
            <a:ext cx="3972636" cy="200054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মোঃ </a:t>
            </a:r>
            <a:r>
              <a:rPr lang="en-US" sz="3200" b="1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মাকসুদুর</a:t>
            </a:r>
            <a:r>
              <a:rPr lang="en-US" sz="32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3200" b="1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রহমান</a:t>
            </a:r>
            <a:r>
              <a:rPr lang="en-US" sz="32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endParaRPr lang="bn-BD" sz="3200" b="1" dirty="0"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 algn="ctr"/>
            <a:r>
              <a:rPr lang="bn-BD" sz="1400" b="1" dirty="0">
                <a:solidFill>
                  <a:srgbClr val="33CC33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সহকারী শিক্ষক</a:t>
            </a:r>
          </a:p>
          <a:p>
            <a:pPr algn="ctr"/>
            <a:r>
              <a:rPr lang="en-US" sz="2800" b="1" dirty="0" err="1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দিদার</a:t>
            </a:r>
            <a:r>
              <a:rPr lang="en-US" sz="2800" b="1" dirty="0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মডেল</a:t>
            </a:r>
            <a:r>
              <a:rPr lang="en-US" sz="2800" b="1" dirty="0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হাই</a:t>
            </a:r>
            <a:r>
              <a:rPr lang="en-US" sz="2800" b="1" dirty="0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স্কুল</a:t>
            </a:r>
            <a:endParaRPr lang="bn-BD" sz="2800" b="1" dirty="0">
              <a:solidFill>
                <a:srgbClr val="33CC33"/>
              </a:solidFill>
              <a:latin typeface="SolaimanLipi" pitchFamily="66" charset="0"/>
              <a:cs typeface="SolaimanLipi" pitchFamily="66" charset="0"/>
            </a:endParaRPr>
          </a:p>
          <a:p>
            <a:pPr algn="ctr"/>
            <a:r>
              <a:rPr lang="en-US" sz="1400" b="1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আদর্শ</a:t>
            </a:r>
            <a:r>
              <a:rPr lang="en-US" sz="14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r>
              <a:rPr lang="en-US" sz="1400" b="1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সদর</a:t>
            </a:r>
            <a:r>
              <a:rPr lang="en-US" sz="14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, </a:t>
            </a:r>
            <a:r>
              <a:rPr lang="en-US" sz="1400" b="1" dirty="0" err="1">
                <a:latin typeface="SolaimanLipi" panose="03000600000000000000" pitchFamily="66" charset="0"/>
                <a:cs typeface="SolaimanLipi" panose="03000600000000000000" pitchFamily="66" charset="0"/>
              </a:rPr>
              <a:t>কুমিল্লা</a:t>
            </a:r>
            <a:r>
              <a:rPr lang="en-US" sz="14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endParaRPr lang="bn-BD" sz="1400" b="1" dirty="0"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pPr algn="ctr"/>
            <a:r>
              <a:rPr lang="bn-BD" sz="1400" b="1" dirty="0">
                <a:solidFill>
                  <a:srgbClr val="33CC33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মোবাইল-০</a:t>
            </a:r>
            <a:r>
              <a:rPr lang="en-US" sz="1400" b="1" dirty="0">
                <a:solidFill>
                  <a:srgbClr val="33CC33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১৮১৫৪২৩৩১৭ </a:t>
            </a:r>
          </a:p>
          <a:p>
            <a:pPr algn="ctr"/>
            <a:r>
              <a:rPr lang="en-US" b="1" dirty="0">
                <a:latin typeface="SolaimanLipi" panose="03000600000000000000" pitchFamily="66" charset="0"/>
                <a:cs typeface="SolaimanLipi" panose="03000600000000000000" pitchFamily="66" charset="0"/>
              </a:rPr>
              <a:t>maksudurrahman1990</a:t>
            </a:r>
            <a:r>
              <a:rPr lang="bn-BD" b="1" dirty="0">
                <a:latin typeface="SolaimanLipi" panose="03000600000000000000" pitchFamily="66" charset="0"/>
                <a:cs typeface="SolaimanLipi" panose="03000600000000000000" pitchFamily="66" charset="0"/>
              </a:rPr>
              <a:t>@gmail.com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54" y="1522287"/>
            <a:ext cx="3843246" cy="4810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6634" y="806201"/>
            <a:ext cx="27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latin typeface="SolaimanLipi" pitchFamily="66" charset="0"/>
                <a:cs typeface="SolaimanLipi" pitchFamily="66" charset="0"/>
              </a:rPr>
              <a:t>শিক্ষক পরিচিতি </a:t>
            </a:r>
            <a:endParaRPr lang="en-US" sz="3600" b="1" u="sng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7877" y="75505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latin typeface="SolaimanLipi" pitchFamily="66" charset="0"/>
                <a:cs typeface="SolaimanLipi" pitchFamily="66" charset="0"/>
              </a:rPr>
              <a:t>পাঠ পরিচিতি </a:t>
            </a:r>
            <a:endParaRPr lang="en-US" sz="3600" b="1" u="sng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0436" y="2743200"/>
            <a:ext cx="2590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SolaimanLipi" pitchFamily="66" charset="0"/>
                <a:cs typeface="SolaimanLipi" pitchFamily="66" charset="0"/>
              </a:rPr>
              <a:t>অধ্যায় ৩</a:t>
            </a:r>
          </a:p>
          <a:p>
            <a:pPr algn="ctr"/>
            <a:r>
              <a:rPr lang="bn-IN" sz="2400" dirty="0">
                <a:latin typeface="SolaimanLipi" pitchFamily="66" charset="0"/>
                <a:cs typeface="SolaimanLipi" pitchFamily="66" charset="0"/>
              </a:rPr>
              <a:t>পাঠ ৪ (যাকাত</a:t>
            </a:r>
            <a:r>
              <a:rPr lang="bn-IN" dirty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13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71900"/>
            <a:ext cx="41148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5"/>
          <a:stretch/>
        </p:blipFill>
        <p:spPr>
          <a:xfrm>
            <a:off x="4561764" y="3771901"/>
            <a:ext cx="4125036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6582" y="-3850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Shorif Bongobondhu UNICODE" pitchFamily="2" charset="0"/>
                <a:cs typeface="Shorif Bongobondhu UNICODE" pitchFamily="2" charset="0"/>
              </a:rPr>
              <a:t>যাকাত</a:t>
            </a:r>
            <a:r>
              <a:rPr lang="bn-IN" dirty="0">
                <a:latin typeface="Shorif Bongobondhu UNICODE" pitchFamily="2" charset="0"/>
                <a:cs typeface="Shorif Bongobondhu UNICODE" pitchFamily="2" charset="0"/>
              </a:rPr>
              <a:t> </a:t>
            </a:r>
            <a:endParaRPr lang="en-US" dirty="0">
              <a:latin typeface="Shorif Bongobondhu UNICODE" pitchFamily="2" charset="0"/>
              <a:cs typeface="Shorif Bongobondhu UNICO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988" y="492131"/>
            <a:ext cx="2137012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Shorif Bongobondhu UNICODE" pitchFamily="2" charset="0"/>
                <a:cs typeface="Shorif Bongobondhu UNICODE" pitchFamily="2" charset="0"/>
              </a:rPr>
              <a:t>শিখনফল</a:t>
            </a:r>
            <a:r>
              <a:rPr lang="bn-IN" dirty="0">
                <a:latin typeface="Shorif Bongobondhu UNICODE" pitchFamily="2" charset="0"/>
                <a:cs typeface="Shorif Bongobondhu UNICODE" pitchFamily="2" charset="0"/>
              </a:rPr>
              <a:t> </a:t>
            </a:r>
            <a:endParaRPr lang="en-US" dirty="0">
              <a:latin typeface="Shorif Bongobondhu UNICODE" pitchFamily="2" charset="0"/>
              <a:cs typeface="Shorif Bongobondhu UNICOD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312" y="1236411"/>
            <a:ext cx="6160970" cy="14465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SolaimanLipi" pitchFamily="66" charset="0"/>
                <a:cs typeface="SolaimanLipi" pitchFamily="66" charset="0"/>
              </a:rPr>
              <a:t>এ পাঠ শেষে শিক্ষার্থীরা –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bn-IN" sz="2800" dirty="0">
                <a:latin typeface="SolaimanLipi" pitchFamily="66" charset="0"/>
                <a:cs typeface="SolaimanLipi" pitchFamily="66" charset="0"/>
              </a:rPr>
              <a:t>যাকাতের ভূমিকা ব্যাখ্যা করতে পারবে।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bn-IN" sz="2800" dirty="0">
                <a:latin typeface="SolaimanLipi" pitchFamily="66" charset="0"/>
                <a:cs typeface="SolaimanLipi" pitchFamily="66" charset="0"/>
              </a:rPr>
              <a:t>যাকাতের গুরুত্ব ব্যাখ্যা করতে পারবে। </a:t>
            </a:r>
            <a:endParaRPr lang="en-US" sz="2800" dirty="0"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6" t="9859" r="19427" b="10903"/>
          <a:stretch/>
        </p:blipFill>
        <p:spPr>
          <a:xfrm>
            <a:off x="444690" y="347931"/>
            <a:ext cx="1228298" cy="996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3" y="2821477"/>
            <a:ext cx="1888893" cy="9504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06" y="2782913"/>
            <a:ext cx="18907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19" y="2790768"/>
            <a:ext cx="18907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98" y="1236411"/>
            <a:ext cx="2591833" cy="25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7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1706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Shorif Bongobondhu UNICODE" pitchFamily="2" charset="0"/>
                <a:cs typeface="Shorif Bongobondhu UNICODE" pitchFamily="2" charset="0"/>
              </a:rPr>
              <a:t>যাকাতের পরিচয় </a:t>
            </a:r>
            <a:endParaRPr lang="en-US" sz="3200" dirty="0">
              <a:latin typeface="Shorif Bongobondhu UNICODE" pitchFamily="2" charset="0"/>
              <a:cs typeface="Shorif Bongobondhu UNICODE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09812"/>
            <a:ext cx="41910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/>
            <a:r>
              <a:rPr lang="bn-IN" sz="4800" dirty="0">
                <a:solidFill>
                  <a:prstClr val="black"/>
                </a:solidFill>
                <a:latin typeface="SolaimanLipi" pitchFamily="66" charset="0"/>
                <a:cs typeface="SolaimanLipi" pitchFamily="66" charset="0"/>
              </a:rPr>
              <a:t>যাকাতের পরিচয় </a:t>
            </a:r>
            <a:endParaRPr lang="en-US" sz="4800" dirty="0">
              <a:solidFill>
                <a:prstClr val="black"/>
              </a:solidFill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146189"/>
            <a:ext cx="8191500" cy="234347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489666"/>
            <a:ext cx="8191500" cy="313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6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7716" y="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Shorif Bongobondhu UNICODE" pitchFamily="2" charset="0"/>
                <a:cs typeface="Shorif Bongobondhu UNICODE" pitchFamily="2" charset="0"/>
              </a:rPr>
              <a:t>যাকাতের গুরুত্ব </a:t>
            </a:r>
            <a:endParaRPr lang="en-US" sz="3200" dirty="0">
              <a:latin typeface="Shorif Bongobondhu UNICODE" pitchFamily="2" charset="0"/>
              <a:cs typeface="Shorif Bongobondhu UNICODE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5"/>
          <a:stretch/>
        </p:blipFill>
        <p:spPr>
          <a:xfrm>
            <a:off x="457201" y="653393"/>
            <a:ext cx="8229600" cy="991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4301" y="1648019"/>
            <a:ext cx="2971799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Shorif Bongobondhu UNICODE" pitchFamily="2" charset="0"/>
                <a:cs typeface="Shorif Bongobondhu UNICODE" pitchFamily="2" charset="0"/>
              </a:rPr>
              <a:t>সামাজিক গুরুত্ব </a:t>
            </a:r>
            <a:endParaRPr lang="en-US" sz="3600" dirty="0">
              <a:latin typeface="Shorif Bongobondhu UNICODE" pitchFamily="2" charset="0"/>
              <a:cs typeface="Shorif Bongobondhu UNICODE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4" y="2291397"/>
            <a:ext cx="8229596" cy="124403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3535430"/>
            <a:ext cx="8229596" cy="43959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4" y="3975023"/>
            <a:ext cx="8229594" cy="691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82" y="4666756"/>
            <a:ext cx="3601438" cy="1800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20" y="4666756"/>
            <a:ext cx="2348316" cy="1823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4" y="4666756"/>
            <a:ext cx="2295878" cy="18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5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0" y="0"/>
            <a:ext cx="2555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3200" dirty="0">
                <a:solidFill>
                  <a:prstClr val="black"/>
                </a:solidFill>
                <a:latin typeface="Shorif Bongobondhu UNICODE" pitchFamily="2" charset="0"/>
                <a:cs typeface="Shorif Bongobondhu UNICODE" pitchFamily="2" charset="0"/>
              </a:rPr>
              <a:t>যাকাতের গুরুত্ব </a:t>
            </a:r>
            <a:endParaRPr lang="en-US" sz="3200" dirty="0">
              <a:solidFill>
                <a:prstClr val="black"/>
              </a:solidFill>
              <a:latin typeface="Shorif Bongobondhu UNICODE" pitchFamily="2" charset="0"/>
              <a:cs typeface="Shorif Bongobondhu UNICOD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2189" y="838200"/>
            <a:ext cx="4209978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Shorif Bongobondhu UNICODE" pitchFamily="2" charset="0"/>
                <a:cs typeface="Shorif Bongobondhu UNICODE" pitchFamily="2" charset="0"/>
              </a:rPr>
              <a:t>নৈতিক গুরুত্ব </a:t>
            </a:r>
            <a:endParaRPr lang="en-US" sz="4800" dirty="0">
              <a:latin typeface="Shorif Bongobondhu UNICODE" pitchFamily="2" charset="0"/>
              <a:cs typeface="Shorif Bongobondhu UNICODE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9197"/>
            <a:ext cx="8229600" cy="29426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0"/>
          <a:stretch/>
        </p:blipFill>
        <p:spPr>
          <a:xfrm>
            <a:off x="457200" y="4645984"/>
            <a:ext cx="2581132" cy="1831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4645984"/>
            <a:ext cx="239077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32" y="4645984"/>
            <a:ext cx="3257693" cy="18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0"/>
            <a:ext cx="2555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3200" dirty="0">
                <a:solidFill>
                  <a:prstClr val="black"/>
                </a:solidFill>
                <a:latin typeface="Shorif Bongobondhu UNICODE" pitchFamily="2" charset="0"/>
                <a:cs typeface="Shorif Bongobondhu UNICODE" pitchFamily="2" charset="0"/>
              </a:rPr>
              <a:t>যাকাতের গুরুত্ব </a:t>
            </a:r>
            <a:endParaRPr lang="en-US" sz="3200" dirty="0">
              <a:solidFill>
                <a:prstClr val="black"/>
              </a:solidFill>
              <a:latin typeface="Shorif Bongobondhu UNICODE" pitchFamily="2" charset="0"/>
              <a:cs typeface="Shorif Bongobondhu UNICOD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685800"/>
            <a:ext cx="4495800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Shorif Bongobondhu UNICODE" pitchFamily="2" charset="0"/>
                <a:cs typeface="Shorif Bongobondhu UNICODE" pitchFamily="2" charset="0"/>
              </a:rPr>
              <a:t>অর্থনৈতিক গুরুত্ব </a:t>
            </a:r>
            <a:endParaRPr lang="en-US" sz="3600" dirty="0">
              <a:latin typeface="Shorif Bongobondhu UNICODE" pitchFamily="2" charset="0"/>
              <a:cs typeface="Shorif Bongobondhu UNICODE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2131"/>
            <a:ext cx="8229600" cy="3545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849376"/>
            <a:ext cx="3042543" cy="1631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61" y="4849376"/>
            <a:ext cx="3283730" cy="1631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53" y="4877809"/>
            <a:ext cx="1936309" cy="16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6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0"/>
            <a:ext cx="2555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3200" dirty="0">
                <a:solidFill>
                  <a:prstClr val="black"/>
                </a:solidFill>
                <a:latin typeface="Shorif Bongobondhu UNICODE" pitchFamily="2" charset="0"/>
                <a:cs typeface="Shorif Bongobondhu UNICODE" pitchFamily="2" charset="0"/>
              </a:rPr>
              <a:t>যাকাতের গুরুত্ব </a:t>
            </a:r>
            <a:endParaRPr lang="en-US" sz="3200" dirty="0">
              <a:solidFill>
                <a:prstClr val="black"/>
              </a:solidFill>
              <a:latin typeface="Shorif Bongobondhu UNICODE" pitchFamily="2" charset="0"/>
              <a:cs typeface="Shorif Bongobondhu UNICOD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4154" y="685800"/>
            <a:ext cx="3429000" cy="76944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Shorif Bongobondhu UNICODE" pitchFamily="2" charset="0"/>
                <a:cs typeface="Shorif Bongobondhu UNICODE" pitchFamily="2" charset="0"/>
              </a:rPr>
              <a:t>ধর্মীয় গুরুত্ব </a:t>
            </a:r>
            <a:endParaRPr lang="en-US" sz="4400" dirty="0">
              <a:latin typeface="Shorif Bongobondhu UNICODE" pitchFamily="2" charset="0"/>
              <a:cs typeface="Shorif Bongobondhu UNICODE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6630"/>
            <a:ext cx="8202106" cy="236075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95580"/>
            <a:ext cx="8202106" cy="631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5" y="4724400"/>
            <a:ext cx="2847975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80" y="4724400"/>
            <a:ext cx="2676525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50" y="4734636"/>
            <a:ext cx="267533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2931"/>
            <a:ext cx="82296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86600"/>
            <a:ext cx="6096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Shorif Bongobondhu UNICODE" pitchFamily="2" charset="0"/>
                <a:cs typeface="Shorif Bongobondhu UNICODE" pitchFamily="2" charset="0"/>
              </a:rPr>
              <a:t>যাকাত অসহায় ও দরিদ্রের অধিকার </a:t>
            </a:r>
            <a:endParaRPr lang="en-US" sz="3600" dirty="0">
              <a:latin typeface="Shorif Bongobondhu UNICODE" pitchFamily="2" charset="0"/>
              <a:cs typeface="Shorif Bongobondhu 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7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504</TotalTime>
  <Words>142</Words>
  <Application>Microsoft Office PowerPoint</Application>
  <PresentationFormat>On-screen Show (4:3)</PresentationFormat>
  <Paragraphs>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Century Gothic</vt:lpstr>
      <vt:lpstr>Shorif Bongobondhu UNICODE</vt:lpstr>
      <vt:lpstr>SolaimanLipi</vt:lpstr>
      <vt:lpstr>Wingdings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Maksudur Rahman</cp:lastModifiedBy>
  <cp:revision>27</cp:revision>
  <dcterms:created xsi:type="dcterms:W3CDTF">2006-08-16T00:00:00Z</dcterms:created>
  <dcterms:modified xsi:type="dcterms:W3CDTF">2020-10-27T02:25:39Z</dcterms:modified>
</cp:coreProperties>
</file>