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73DB8-EAFE-4B17-AF8D-D9857DB24FD8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16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435A-42E8-4A3A-8B96-790C490DB4A1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71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BEAAD-4D33-4A82-8473-D7120E7B844E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3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DB8D2-2F9C-455F-ABE0-8EA5C960447A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99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9897-4EBE-40E0-A523-638746020455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0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330D1-9EC7-4C09-B709-8C813356F965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58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D2D73-95F8-4BFC-9032-854195D170FA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4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1FE52-FD4A-469E-9491-F6A9E5A511FB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ED4F0-9723-49CC-98A0-03166672190A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7080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B3F21-473F-47E0-AE9E-DD1CB5FBFE42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0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3CA5E-CCAB-4744-8AD8-AD846844F6F6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9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877BC4-94B5-4AD1-ABF6-1CFE7B8EC005}" type="datetime2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Thursday, June 25, 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>
                <a:solidFill>
                  <a:srgbClr val="E3DED1">
                    <a:shade val="50000"/>
                  </a:srgbClr>
                </a:solidFill>
              </a:rPr>
              <a:t>Maksudur Rahman</a:t>
            </a: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9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1.jpg"/><Relationship Id="rId4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34400" cy="63598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9144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Shorif Ador Unicode" pitchFamily="2" charset="0"/>
                <a:cs typeface="Shorif Ador Unicode" pitchFamily="2" charset="0"/>
              </a:rPr>
              <a:t>স্বাগতম</a:t>
            </a:r>
            <a:r>
              <a:rPr lang="bn-IN" dirty="0" smtClean="0">
                <a:latin typeface="Shorif Ador Unicode" pitchFamily="2" charset="0"/>
                <a:cs typeface="Shorif Ador Unicode" pitchFamily="2" charset="0"/>
              </a:rPr>
              <a:t> </a:t>
            </a:r>
            <a:endParaRPr lang="en-US" dirty="0">
              <a:latin typeface="Shorif Ador Unicode" pitchFamily="2" charset="0"/>
              <a:cs typeface="Shorif Ador Unico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43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25272"/>
            <a:ext cx="4218677" cy="3175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4" y="3464686"/>
            <a:ext cx="4276725" cy="30123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4267199" cy="3196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501080"/>
            <a:ext cx="4218677" cy="297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292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bn-IN" dirty="0" smtClean="0">
                <a:latin typeface="Shorif Ador Unicode" pitchFamily="2" charset="0"/>
                <a:cs typeface="Shorif Ador Unicode" pitchFamily="2" charset="0"/>
              </a:rPr>
              <a:t>পরিচিতি </a:t>
            </a:r>
            <a:endParaRPr lang="en-US" dirty="0">
              <a:latin typeface="Shorif Ador Unicode" pitchFamily="2" charset="0"/>
              <a:cs typeface="Shorif Ador Unicode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3931920" cy="792162"/>
          </a:xfrm>
        </p:spPr>
        <p:txBody>
          <a:bodyPr>
            <a:normAutofit/>
          </a:bodyPr>
          <a:lstStyle/>
          <a:p>
            <a:pPr algn="ctr"/>
            <a:r>
              <a:rPr lang="bn-IN" sz="3600" u="sng" dirty="0" smtClean="0">
                <a:latin typeface="SolaimanLipi" pitchFamily="66" charset="0"/>
                <a:cs typeface="SolaimanLipi" pitchFamily="66" charset="0"/>
              </a:rPr>
              <a:t>শিক্ষক</a:t>
            </a:r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bn-IN" sz="3600" u="sng" dirty="0" smtClean="0">
                <a:latin typeface="SolaimanLipi" pitchFamily="66" charset="0"/>
                <a:cs typeface="SolaimanLipi" pitchFamily="66" charset="0"/>
              </a:rPr>
              <a:t>পরিচিতি</a:t>
            </a:r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 </a:t>
            </a:r>
            <a:endParaRPr lang="en-US" sz="3600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3931920" cy="792162"/>
          </a:xfrm>
        </p:spPr>
        <p:txBody>
          <a:bodyPr>
            <a:normAutofit/>
          </a:bodyPr>
          <a:lstStyle/>
          <a:p>
            <a:pPr algn="ctr"/>
            <a:r>
              <a:rPr lang="bn-IN" sz="3600" u="sng" dirty="0" smtClean="0">
                <a:latin typeface="SolaimanLipi" pitchFamily="66" charset="0"/>
                <a:cs typeface="SolaimanLipi" pitchFamily="66" charset="0"/>
              </a:rPr>
              <a:t>পাঠ</a:t>
            </a:r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bn-IN" sz="3600" u="sng" dirty="0" smtClean="0">
                <a:latin typeface="SolaimanLipi" pitchFamily="66" charset="0"/>
                <a:cs typeface="SolaimanLipi" pitchFamily="66" charset="0"/>
              </a:rPr>
              <a:t>পরিচিতি</a:t>
            </a:r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 </a:t>
            </a:r>
            <a:endParaRPr lang="en-US" sz="3600" dirty="0"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69" y="2286000"/>
            <a:ext cx="1973262" cy="19732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Content Placeholder 11" descr="Screen Clippi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09800"/>
            <a:ext cx="3352800" cy="4238827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8406" y="6492875"/>
            <a:ext cx="3236794" cy="365125"/>
          </a:xfrm>
        </p:spPr>
        <p:txBody>
          <a:bodyPr/>
          <a:lstStyle/>
          <a:p>
            <a:pPr algn="l"/>
            <a:fld id="{F0679897-4EBE-40E0-A523-638746020455}" type="datetime2">
              <a:rPr lang="en-US" sz="1400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algn="l"/>
              <a:t>Thursday, June 25, 2020</a:t>
            </a:fld>
            <a:endParaRPr lang="en-US" sz="1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528132"/>
            <a:ext cx="2286000" cy="365125"/>
          </a:xfrm>
        </p:spPr>
        <p:txBody>
          <a:bodyPr/>
          <a:lstStyle/>
          <a:p>
            <a:r>
              <a:rPr lang="en-US" sz="1600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Maksudur</a:t>
            </a: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sz="1600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Rahman</a:t>
            </a:r>
            <a:endParaRPr lang="en-US" sz="1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27296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z="2000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</a:t>
            </a:fld>
            <a:endParaRPr lang="en-US" sz="2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184964"/>
            <a:ext cx="4267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মোঃ </a:t>
            </a:r>
            <a:r>
              <a:rPr lang="en-US" sz="4000" b="1" dirty="0" err="1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মাকসুদুর</a:t>
            </a:r>
            <a:r>
              <a:rPr lang="en-US" sz="4000" b="1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রহমান</a:t>
            </a:r>
            <a:r>
              <a:rPr lang="en-US" sz="4000" b="1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 </a:t>
            </a:r>
            <a:endParaRPr lang="bn-BD" sz="4000" b="1" dirty="0">
              <a:solidFill>
                <a:prstClr val="black"/>
              </a:solidFill>
              <a:latin typeface="SolaimanLipi" pitchFamily="66" charset="0"/>
              <a:cs typeface="SolaimanLipi" pitchFamily="66" charset="0"/>
            </a:endParaRPr>
          </a:p>
          <a:p>
            <a:pPr algn="ctr"/>
            <a:r>
              <a:rPr lang="bn-BD" b="1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36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দিদার</a:t>
            </a:r>
            <a:r>
              <a:rPr lang="en-US" sz="3600" b="1" dirty="0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6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মডেল</a:t>
            </a:r>
            <a:r>
              <a:rPr lang="en-US" sz="3600" b="1" dirty="0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6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হাই</a:t>
            </a:r>
            <a:r>
              <a:rPr lang="en-US" sz="3600" b="1" dirty="0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6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স্কুল</a:t>
            </a:r>
            <a:endParaRPr lang="bn-BD" sz="3600" b="1" dirty="0">
              <a:solidFill>
                <a:srgbClr val="33CC33"/>
              </a:solidFill>
              <a:latin typeface="SolaimanLipi" pitchFamily="66" charset="0"/>
              <a:cs typeface="SolaimanLipi" pitchFamily="66" charset="0"/>
            </a:endParaRPr>
          </a:p>
          <a:p>
            <a:pPr algn="ctr"/>
            <a:r>
              <a:rPr lang="en-US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b="1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মোবাইল-০</a:t>
            </a:r>
            <a:r>
              <a:rPr lang="en-US" b="1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১৮১৫৪২৩৩১৭ 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maksudurrahman1990</a:t>
            </a:r>
            <a:r>
              <a:rPr lang="bn-BD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31006" y="3261634"/>
            <a:ext cx="1905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অধ্যায়ঃ ৩য়</a:t>
            </a:r>
          </a:p>
          <a:p>
            <a:pPr algn="ctr"/>
            <a:r>
              <a:rPr lang="bn-IN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পাঠ ৫</a:t>
            </a:r>
          </a:p>
          <a:p>
            <a:pPr algn="ctr"/>
            <a:r>
              <a:rPr lang="bn-IN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হজ </a:t>
            </a:r>
            <a:endParaRPr lang="en-US" dirty="0">
              <a:solidFill>
                <a:prstClr val="black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50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20299"/>
            <a:ext cx="8534400" cy="76944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lumOff val="2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Shorif Ador Unicode" pitchFamily="2" charset="0"/>
                <a:cs typeface="Shorif Ador Unicode" pitchFamily="2" charset="0"/>
              </a:rPr>
              <a:t>শিখনফল</a:t>
            </a:r>
            <a:r>
              <a:rPr lang="bn-IN" dirty="0" smtClean="0">
                <a:latin typeface="Shorif Ador Unicode" pitchFamily="2" charset="0"/>
                <a:cs typeface="Shorif Ador Unicode" pitchFamily="2" charset="0"/>
              </a:rPr>
              <a:t> </a:t>
            </a:r>
            <a:endParaRPr lang="en-US" dirty="0">
              <a:latin typeface="Shorif Ador Unicode" pitchFamily="2" charset="0"/>
              <a:cs typeface="Shorif Ador Unicode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89740"/>
            <a:ext cx="853440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এ পাঠ শেষে শিক্ষার্থীরা </a:t>
            </a:r>
          </a:p>
          <a:p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১। তাকওয়ার ধারণা ব্যাখ্যা করতে পারবে।</a:t>
            </a:r>
          </a:p>
          <a:p>
            <a:r>
              <a:rPr lang="bn-IN" sz="3600" dirty="0" smtClean="0">
                <a:latin typeface="SolaimanLipi" pitchFamily="66" charset="0"/>
                <a:cs typeface="SolaimanLipi" pitchFamily="66" charset="0"/>
              </a:rPr>
              <a:t>২। তাকওয়ার গুরুত্ব ব্যাখ্যা করতে পারবে।  </a:t>
            </a:r>
            <a:endParaRPr lang="en-US" sz="3600" dirty="0"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815102"/>
            <a:ext cx="4920804" cy="36858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606" y="2820182"/>
            <a:ext cx="3613594" cy="36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97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24093" y="338135"/>
            <a:ext cx="2015696" cy="143010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horif Ador Unicode" pitchFamily="2" charset="0"/>
                <a:cs typeface="Shorif Ador Unicode" pitchFamily="2" charset="0"/>
              </a:rPr>
              <a:t>তাকওয়া</a:t>
            </a:r>
            <a:r>
              <a:rPr lang="bn-IN" dirty="0" smtClean="0">
                <a:latin typeface="SolaimanLipi" pitchFamily="66" charset="0"/>
                <a:cs typeface="SolaimanLipi" pitchFamily="66" charset="0"/>
              </a:rPr>
              <a:t> </a:t>
            </a:r>
            <a:endParaRPr lang="en-US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66493" y="274376"/>
            <a:ext cx="3657600" cy="1493861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accent6">
                    <a:lumMod val="75000"/>
                  </a:schemeClr>
                </a:solidFill>
                <a:latin typeface="Shorif Ador Unicode" pitchFamily="2" charset="0"/>
                <a:cs typeface="Shorif Ador Unicode" pitchFamily="2" charset="0"/>
              </a:rPr>
              <a:t>পরিচয়</a:t>
            </a:r>
            <a:r>
              <a:rPr lang="bn-IN" dirty="0" smtClean="0">
                <a:latin typeface="Shorif Ador Unicode" pitchFamily="2" charset="0"/>
                <a:cs typeface="Shorif Ador Unicode" pitchFamily="2" charset="0"/>
              </a:rPr>
              <a:t> </a:t>
            </a:r>
            <a:endParaRPr lang="en-US" dirty="0">
              <a:latin typeface="Shorif Ador Unicode" pitchFamily="2" charset="0"/>
              <a:cs typeface="Shorif Ador Unicode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78" y="1821406"/>
            <a:ext cx="8560011" cy="4731793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79" y="338136"/>
            <a:ext cx="2886714" cy="1483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9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49084" y="332588"/>
            <a:ext cx="4011659" cy="114871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Shorif Ador Unicode" pitchFamily="2" charset="0"/>
                <a:cs typeface="Shorif Ador Unicode" pitchFamily="2" charset="0"/>
              </a:rPr>
              <a:t>গুরুত্ব </a:t>
            </a:r>
            <a:endParaRPr lang="en-US" sz="8000" dirty="0">
              <a:solidFill>
                <a:schemeClr val="tx1"/>
              </a:solidFill>
              <a:latin typeface="Shorif Ador Unicode" pitchFamily="2" charset="0"/>
              <a:cs typeface="Shorif Ador Unicode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81892"/>
            <a:ext cx="8527576" cy="246658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28008"/>
            <a:ext cx="8527576" cy="272156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7" b="23210"/>
          <a:stretch/>
        </p:blipFill>
        <p:spPr bwMode="auto">
          <a:xfrm>
            <a:off x="304800" y="297181"/>
            <a:ext cx="1719263" cy="118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43" y="332588"/>
            <a:ext cx="2771633" cy="11487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552" y="5814833"/>
            <a:ext cx="18716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0124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54" y="-33338"/>
            <a:ext cx="4383087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534400" cy="518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8449"/>
            <a:ext cx="2557154" cy="107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551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035" y="320722"/>
            <a:ext cx="852416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Shorif Ador Unicode" pitchFamily="2" charset="0"/>
                <a:cs typeface="Shorif Ador Unicode" pitchFamily="2" charset="0"/>
              </a:rPr>
              <a:t>নৈতিক জীবনে </a:t>
            </a:r>
            <a:r>
              <a:rPr lang="bn-IN" sz="4800" dirty="0" smtClean="0">
                <a:latin typeface="Shorif Ador Unicode" pitchFamily="2" charset="0"/>
                <a:cs typeface="Shorif Ador Unicode" pitchFamily="2" charset="0"/>
              </a:rPr>
              <a:t>তাকওয়ার প্রভাব </a:t>
            </a:r>
            <a:endParaRPr lang="en-US" sz="7200" dirty="0">
              <a:latin typeface="Shorif Ador Unicode" pitchFamily="2" charset="0"/>
              <a:cs typeface="Shorif Ador Unicode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27296"/>
            <a:ext cx="18716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" y="1063933"/>
            <a:ext cx="8524165" cy="3111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" y="4175253"/>
            <a:ext cx="3251674" cy="2301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8" y="4150231"/>
            <a:ext cx="3188932" cy="23886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150231"/>
            <a:ext cx="2057400" cy="2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3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0403"/>
            <a:ext cx="8702722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-21503"/>
            <a:ext cx="18716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91903"/>
            <a:ext cx="8474122" cy="21873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9882"/>
            <a:ext cx="3193318" cy="3193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118" y="3359882"/>
            <a:ext cx="5280804" cy="319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253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211" y="304799"/>
            <a:ext cx="85344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Shorif Ador Unicode" pitchFamily="2" charset="0"/>
                <a:cs typeface="Shorif Ador Unicode" pitchFamily="2" charset="0"/>
              </a:rPr>
              <a:t>বাড়ির কাজ </a:t>
            </a:r>
            <a:endParaRPr lang="en-US" sz="4800" dirty="0">
              <a:latin typeface="Shorif Ador Unicode" pitchFamily="2" charset="0"/>
              <a:cs typeface="Shorif Ador Unicod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014" y="1135796"/>
            <a:ext cx="8534400" cy="3570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olaimanLipi" pitchFamily="66" charset="0"/>
                <a:cs typeface="SolaimanLipi" pitchFamily="66" charset="0"/>
              </a:rPr>
              <a:t>এককথায় উত্তর দাও।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১। তাকওয়া শব্দের অর্থ কী?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২। তাকওয়ার শব্দের ব্যবহারিক অর্থ কী?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৩। তাকওয়া কাকে বলে/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৪। মুত্তাকী কে?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৫। আল্লাহর নিকট সবচেয়ে সন্মানিত ব্যক্তি কে?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৬। ইসলামি নৈতিকতার মূলভিত্তি কী</a:t>
            </a:r>
            <a:r>
              <a:rPr lang="bn-IN" dirty="0" smtClean="0">
                <a:latin typeface="SolaimanLipi" pitchFamily="66" charset="0"/>
                <a:cs typeface="SolaimanLipi" pitchFamily="66" charset="0"/>
              </a:rPr>
              <a:t>?</a:t>
            </a:r>
          </a:p>
          <a:p>
            <a:r>
              <a:rPr lang="bn-IN" sz="2400" dirty="0" smtClean="0">
                <a:latin typeface="SolaimanLipi" pitchFamily="66" charset="0"/>
                <a:cs typeface="SolaimanLipi" pitchFamily="66" charset="0"/>
              </a:rPr>
              <a:t>বড় প্রশ্ন 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১। মহান আল্লাহকে ভয় করার অর্থ ব্যাখ্যা কর।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২। তাকওয়ার গুরুত্ব বিশ্লেষণ কর। </a:t>
            </a:r>
          </a:p>
          <a:p>
            <a:pPr lvl="1"/>
            <a:r>
              <a:rPr lang="bn-IN" sz="2000" dirty="0" smtClean="0">
                <a:latin typeface="SolaimanLipi" pitchFamily="66" charset="0"/>
                <a:cs typeface="SolaimanLipi" pitchFamily="66" charset="0"/>
              </a:rPr>
              <a:t>৩। নৈতিক জীবনে তাকওয়ার প্রভাব বর্ণনা কর। </a:t>
            </a:r>
            <a:endParaRPr lang="en-US" sz="2000" dirty="0"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8"/>
          <a:stretch/>
        </p:blipFill>
        <p:spPr>
          <a:xfrm>
            <a:off x="297621" y="4706005"/>
            <a:ext cx="2153716" cy="1803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336" y="4706004"/>
            <a:ext cx="3345561" cy="18039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97" y="4706005"/>
            <a:ext cx="3045714" cy="180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0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387</TotalTime>
  <Words>136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Aspect</vt:lpstr>
      <vt:lpstr>1_Aspect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ismail - [2010]</cp:lastModifiedBy>
  <cp:revision>15</cp:revision>
  <dcterms:created xsi:type="dcterms:W3CDTF">2006-08-16T00:00:00Z</dcterms:created>
  <dcterms:modified xsi:type="dcterms:W3CDTF">2020-06-25T16:38:20Z</dcterms:modified>
</cp:coreProperties>
</file>