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3" r:id="rId2"/>
    <p:sldId id="262" r:id="rId3"/>
    <p:sldId id="273" r:id="rId4"/>
    <p:sldId id="279" r:id="rId5"/>
    <p:sldId id="264" r:id="rId6"/>
    <p:sldId id="265" r:id="rId7"/>
    <p:sldId id="280" r:id="rId8"/>
    <p:sldId id="268" r:id="rId9"/>
    <p:sldId id="278" r:id="rId10"/>
    <p:sldId id="282" r:id="rId11"/>
    <p:sldId id="28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AE6"/>
    <a:srgbClr val="66FFFF"/>
    <a:srgbClr val="11FBDF"/>
    <a:srgbClr val="D636B4"/>
    <a:srgbClr val="CC00CC"/>
    <a:srgbClr val="A71B64"/>
    <a:srgbClr val="FF8C0D"/>
    <a:srgbClr val="BC064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>
        <p:scale>
          <a:sx n="70" d="100"/>
          <a:sy n="7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E31C-DA56-40DD-8899-FC4E0FE83A1B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08A3E-4353-48D7-B540-FC87DFDA7E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18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25C6-9958-4E5E-B89F-E7FA0DC931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487537"/>
            <a:ext cx="8153400" cy="377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r>
              <a:rPr lang="bn-BD" sz="23900" dirty="0" smtClean="0">
                <a:ln cap="sq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8100000" sx="97000" sy="97000" algn="tr" rotWithShape="0">
                    <a:prstClr val="black">
                      <a:alpha val="98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n cap="sq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3500" dist="38100" dir="8100000" sx="97000" sy="97000" algn="tr" rotWithShape="0">
                  <a:prstClr val="black">
                    <a:alpha val="98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6 human flowers (www.cute-pictures.blogspot.com).jpg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" name="Picture 2" descr="16 human flowers (www.cute-pictures.blogspot.com).jpg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7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3469E-6 L 0.55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56667 -1.9653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514600" y="226164"/>
            <a:ext cx="4211040" cy="1059856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 কাজ</a:t>
            </a:r>
            <a:endParaRPr lang="en-US" sz="6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599" y="4724400"/>
            <a:ext cx="533401" cy="541427"/>
            <a:chOff x="1896471" y="4876800"/>
            <a:chExt cx="555009" cy="1066801"/>
          </a:xfrm>
        </p:grpSpPr>
        <p:sp>
          <p:nvSpPr>
            <p:cNvPr id="9" name="Rectangle 8"/>
            <p:cNvSpPr/>
            <p:nvPr/>
          </p:nvSpPr>
          <p:spPr>
            <a:xfrm>
              <a:off x="1896471" y="5524785"/>
              <a:ext cx="555009" cy="418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1873" y="4876800"/>
              <a:ext cx="549607" cy="400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FF0000"/>
                  </a:solidFill>
                </a:rPr>
                <a:t>১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96471" y="5410200"/>
              <a:ext cx="5496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926748" y="2149678"/>
            <a:ext cx="2860097" cy="65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D636B4"/>
                </a:solidFill>
                <a:latin typeface="NikoshBAN" pitchFamily="2" charset="0"/>
                <a:cs typeface="NikoshBAN" pitchFamily="2" charset="0"/>
              </a:rPr>
              <a:t>১নং দল</a:t>
            </a:r>
            <a:endParaRPr lang="en-US" sz="5400" b="1" dirty="0">
              <a:solidFill>
                <a:srgbClr val="D636B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4491" y="2149678"/>
            <a:ext cx="3187695" cy="713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২নং দল </a:t>
            </a:r>
            <a:endParaRPr lang="en-US" sz="54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080" y="3363693"/>
            <a:ext cx="3847434" cy="2747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একটি কাগজকে সমান দুই ভাগে ভাগ করে        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    আকৃতিতে রঙ কর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16284" y="3413406"/>
            <a:ext cx="3891322" cy="262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একটি কাগজকে সমান       চাচার ভাগে ভাগ করে  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      আকৃতিতে রঙ কর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05000" y="6547116"/>
            <a:ext cx="42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17819" y="6514850"/>
            <a:ext cx="131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599" y="4724400"/>
            <a:ext cx="603668" cy="673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42828" y="4498392"/>
            <a:ext cx="685304" cy="76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42827" y="6096001"/>
            <a:ext cx="564071" cy="4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562600" y="4882109"/>
            <a:ext cx="56553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2729484" y="1387810"/>
            <a:ext cx="484632" cy="680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139505" y="1387810"/>
            <a:ext cx="484632" cy="67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1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3400" y="228600"/>
            <a:ext cx="8001000" cy="1862048"/>
          </a:xfrm>
          <a:prstGeom prst="rect">
            <a:avLst/>
          </a:prstGeom>
          <a:solidFill>
            <a:srgbClr val="66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0" y="3556878"/>
            <a:ext cx="990600" cy="1066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1828800" y="3556878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29318" y="3501788"/>
            <a:ext cx="1088596" cy="10689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73616" y="3518778"/>
            <a:ext cx="14376" cy="10781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59342" y="4038600"/>
            <a:ext cx="1257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8624" y="5150752"/>
            <a:ext cx="2731016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6"/>
          </p:cNvCxnSpPr>
          <p:nvPr/>
        </p:nvCxnSpPr>
        <p:spPr>
          <a:xfrm flipH="1" flipV="1">
            <a:off x="398624" y="5856172"/>
            <a:ext cx="2731016" cy="18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208108" y="5121754"/>
            <a:ext cx="2731016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591631" y="5085713"/>
            <a:ext cx="14380" cy="15250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8" idx="2"/>
          </p:cNvCxnSpPr>
          <p:nvPr/>
        </p:nvCxnSpPr>
        <p:spPr>
          <a:xfrm flipH="1">
            <a:off x="6208108" y="5845654"/>
            <a:ext cx="27670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1000" y="2286000"/>
            <a:ext cx="3657600" cy="95410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আকৃতি গুলোর         অংশ রং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19600" y="2362200"/>
            <a:ext cx="4417869" cy="95410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আকৃতি গুলোর         অংশ  রং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38600" y="3465731"/>
            <a:ext cx="4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191000" y="3618131"/>
            <a:ext cx="4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343400" y="3770531"/>
            <a:ext cx="4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436416" y="2971800"/>
            <a:ext cx="36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7850"/>
            <a:ext cx="600371" cy="67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7682794" y="2648253"/>
            <a:ext cx="699206" cy="704547"/>
            <a:chOff x="7256408" y="838200"/>
            <a:chExt cx="699206" cy="1219201"/>
          </a:xfrm>
        </p:grpSpPr>
        <p:sp>
          <p:nvSpPr>
            <p:cNvPr id="68" name="Rectangle 67"/>
            <p:cNvSpPr/>
            <p:nvPr/>
          </p:nvSpPr>
          <p:spPr>
            <a:xfrm>
              <a:off x="7315200" y="1683867"/>
              <a:ext cx="551501" cy="373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7256408" y="1576140"/>
              <a:ext cx="699206" cy="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7339575" y="838200"/>
              <a:ext cx="5271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71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frame_2_by_jinifur-d34xh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4488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133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09600" y="152400"/>
            <a:ext cx="7620000" cy="1773639"/>
          </a:xfrm>
          <a:prstGeom prst="wave">
            <a:avLst/>
          </a:prstGeom>
          <a:solidFill>
            <a:srgbClr val="FFC000"/>
          </a:solidFill>
          <a:ln w="38100">
            <a:solidFill>
              <a:srgbClr val="A71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57200" y="2217761"/>
            <a:ext cx="8382000" cy="4038600"/>
          </a:xfrm>
          <a:prstGeom prst="wedgeRectCallout">
            <a:avLst>
              <a:gd name="adj1" fmla="val -21177"/>
              <a:gd name="adj2" fmla="val 4947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করতলা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01723316682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533400" y="304800"/>
            <a:ext cx="8153400" cy="21336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7696200" cy="411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C0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শ্রেণি  </a:t>
            </a:r>
            <a:r>
              <a:rPr lang="en-US" sz="44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 ২য়</a:t>
            </a:r>
          </a:p>
          <a:p>
            <a:pPr algn="ctr"/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বিষয়   </a:t>
            </a:r>
            <a:r>
              <a:rPr lang="en-US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গণিত</a:t>
            </a:r>
          </a:p>
          <a:p>
            <a:pPr algn="ctr"/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অধ্যায়  </a:t>
            </a:r>
            <a:r>
              <a:rPr lang="en-US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 আট</a:t>
            </a:r>
          </a:p>
          <a:p>
            <a:pPr algn="ctr"/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পাঠ শিরোণাম  </a:t>
            </a:r>
            <a:r>
              <a:rPr lang="en-US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ভগ্নাংশ </a:t>
            </a:r>
          </a:p>
          <a:p>
            <a:pPr algn="ctr"/>
            <a:endParaRPr lang="bn-BD" sz="44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94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600200"/>
            <a:ext cx="88392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1600200"/>
            <a:ext cx="4495800" cy="1828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 ছড়ার মাধ্যমে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33400" y="0"/>
            <a:ext cx="8229600" cy="1600200"/>
          </a:xfrm>
          <a:prstGeom prst="left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অনুকুল পরিবেশ সৃষ্টি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1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514600" y="715938"/>
            <a:ext cx="3657600" cy="1905000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D63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1463722" y="3227697"/>
            <a:ext cx="5791200" cy="2590800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2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838200" y="0"/>
            <a:ext cx="6508482" cy="236220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534400" cy="3816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   কোনো বস্তুকে সমান দুই ভাগে ভাগ করতে পারবে এবং প্রত্যেক অংশকে পূর্ণ বস্তুটির অর্ধেক বা       বলে চিনতে পারবে।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    কোনো </a:t>
            </a:r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বস্তুকে সমান চারভাগে ভাগ করতে পারবে এবং প্রত্যেক অংশকে পুর্ণ বস্তুটির চার ভাগের একভাগ বা   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বলে চিনতে পারবে</a:t>
            </a:r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1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0"/>
            <a:ext cx="5669280" cy="5669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638800"/>
            <a:ext cx="6781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একটি আস্ত আপেল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png"/>
          <p:cNvPicPr>
            <a:picLocks noChangeAspect="1"/>
          </p:cNvPicPr>
          <p:nvPr/>
        </p:nvPicPr>
        <p:blipFill>
          <a:blip r:embed="rId2"/>
          <a:srcRect r="44624"/>
          <a:stretch>
            <a:fillRect/>
          </a:stretch>
        </p:blipFill>
        <p:spPr>
          <a:xfrm>
            <a:off x="1737360" y="594360"/>
            <a:ext cx="3139440" cy="56692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5486400"/>
            <a:ext cx="762000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আপেলের দুই ভাগের এক ভাগ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362200"/>
            <a:ext cx="144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0" y="3351212"/>
            <a:ext cx="1600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34200" y="3581400"/>
            <a:ext cx="144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4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514916" y="411705"/>
            <a:ext cx="4449343" cy="938860"/>
            <a:chOff x="514916" y="411705"/>
            <a:chExt cx="4449343" cy="938860"/>
          </a:xfrm>
        </p:grpSpPr>
        <p:sp>
          <p:nvSpPr>
            <p:cNvPr id="6" name="Rectangle 5"/>
            <p:cNvSpPr/>
            <p:nvPr/>
          </p:nvSpPr>
          <p:spPr>
            <a:xfrm>
              <a:off x="514916" y="411706"/>
              <a:ext cx="1101776" cy="923498"/>
            </a:xfrm>
            <a:prstGeom prst="rect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6692" y="411707"/>
              <a:ext cx="1169768" cy="92349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86459" y="411705"/>
              <a:ext cx="1099845" cy="9081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6305" y="411707"/>
              <a:ext cx="1077954" cy="93885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14599" y="2925662"/>
            <a:ext cx="701723" cy="1193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38701" y="1350566"/>
            <a:ext cx="570366" cy="1089946"/>
            <a:chOff x="4879410" y="3455268"/>
            <a:chExt cx="474662" cy="1375352"/>
          </a:xfrm>
        </p:grpSpPr>
        <p:sp>
          <p:nvSpPr>
            <p:cNvPr id="84" name="Rectangle 83"/>
            <p:cNvSpPr/>
            <p:nvPr/>
          </p:nvSpPr>
          <p:spPr>
            <a:xfrm>
              <a:off x="4925071" y="4321169"/>
              <a:ext cx="257124" cy="509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4879410" y="4180353"/>
              <a:ext cx="474662" cy="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 rot="10800000" flipH="1" flipV="1">
              <a:off x="4925071" y="3773619"/>
              <a:ext cx="378789" cy="329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25071" y="3455268"/>
              <a:ext cx="322582" cy="744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7330" y="3169264"/>
            <a:ext cx="2172914" cy="887106"/>
            <a:chOff x="6038130" y="482219"/>
            <a:chExt cx="2172914" cy="887106"/>
          </a:xfrm>
        </p:grpSpPr>
        <p:sp>
          <p:nvSpPr>
            <p:cNvPr id="11" name="Rectangle 10"/>
            <p:cNvSpPr/>
            <p:nvPr/>
          </p:nvSpPr>
          <p:spPr>
            <a:xfrm>
              <a:off x="6038130" y="482219"/>
              <a:ext cx="1051129" cy="887106"/>
            </a:xfrm>
            <a:prstGeom prst="rect">
              <a:avLst/>
            </a:prstGeom>
            <a:solidFill>
              <a:srgbClr val="C0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9260" y="482219"/>
              <a:ext cx="1121784" cy="887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371600" y="1602854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চার ভাগের এক অংশ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381000" y="4428019"/>
            <a:ext cx="781894" cy="1379587"/>
            <a:chOff x="381000" y="4428019"/>
            <a:chExt cx="781894" cy="1379587"/>
          </a:xfrm>
        </p:grpSpPr>
        <p:sp>
          <p:nvSpPr>
            <p:cNvPr id="37" name="Rectangle 36"/>
            <p:cNvSpPr/>
            <p:nvPr/>
          </p:nvSpPr>
          <p:spPr>
            <a:xfrm>
              <a:off x="504192" y="5181600"/>
              <a:ext cx="544539" cy="626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10800000" flipH="1" flipV="1">
              <a:off x="528346" y="4428019"/>
              <a:ext cx="5856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381000" y="5123500"/>
              <a:ext cx="7818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1616692" y="4756666"/>
            <a:ext cx="35649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8C0D"/>
                </a:solidFill>
                <a:latin typeface="NikoshBAN" pitchFamily="2" charset="0"/>
                <a:cs typeface="NikoshBAN" pitchFamily="2" charset="0"/>
              </a:rPr>
              <a:t>বা দুই ভাগের এক অংশ</a:t>
            </a:r>
            <a:endParaRPr lang="en-US" sz="3600" b="1" dirty="0">
              <a:solidFill>
                <a:srgbClr val="FF8C0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573</TotalTime>
  <Words>163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MIZAN IT CENTER</cp:lastModifiedBy>
  <cp:revision>78</cp:revision>
  <dcterms:created xsi:type="dcterms:W3CDTF">2006-08-16T00:00:00Z</dcterms:created>
  <dcterms:modified xsi:type="dcterms:W3CDTF">2020-10-27T10:52:15Z</dcterms:modified>
</cp:coreProperties>
</file>