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a_rubiginosa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2133600"/>
            <a:ext cx="5798127" cy="45272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304800"/>
            <a:ext cx="83820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</a:t>
            </a:r>
            <a:endParaRPr lang="en-US" sz="54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745" y="685800"/>
            <a:ext cx="7848600" cy="76944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  Home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218" y="2362200"/>
            <a:ext cx="784860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Why is The National Memorial </a:t>
            </a:r>
            <a:r>
              <a:rPr lang="en-US" sz="3200" dirty="0" err="1" smtClean="0">
                <a:solidFill>
                  <a:schemeClr val="tx1"/>
                </a:solidFill>
              </a:rPr>
              <a:t>called”It</a:t>
            </a:r>
            <a:r>
              <a:rPr lang="en-US" sz="3200" dirty="0" smtClean="0">
                <a:solidFill>
                  <a:schemeClr val="tx1"/>
                </a:solidFill>
              </a:rPr>
              <a:t> is built with </a:t>
            </a:r>
            <a:r>
              <a:rPr lang="en-US" sz="3200" dirty="0" err="1" smtClean="0">
                <a:solidFill>
                  <a:schemeClr val="tx1"/>
                </a:solidFill>
              </a:rPr>
              <a:t>conceate</a:t>
            </a:r>
            <a:r>
              <a:rPr lang="en-US" sz="3200" dirty="0" smtClean="0">
                <a:solidFill>
                  <a:schemeClr val="tx1"/>
                </a:solidFill>
              </a:rPr>
              <a:t> but made of blood” ?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2057400"/>
            <a:ext cx="4343400" cy="769441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Thanks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1143000"/>
          </a:xfrm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 prst="artDeco"/>
            <a:contourClr>
              <a:schemeClr val="lt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700" b="1" dirty="0" smtClean="0">
                <a:solidFill>
                  <a:srgbClr val="C00000"/>
                </a:solidFill>
              </a:rPr>
              <a:t>Introduction</a:t>
            </a:r>
            <a:r>
              <a:rPr lang="en-US" sz="53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85800" y="2514600"/>
            <a:ext cx="3657600" cy="3068782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MD.AL-AMIN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ASSISTANT TEACHER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SANMANIA HIGH SCHOOL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KAPASIA,GAZIPUR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55127" y="2514600"/>
            <a:ext cx="3581400" cy="30480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chemeClr val="tx1"/>
                </a:solidFill>
              </a:rPr>
              <a:t>Sub:English</a:t>
            </a:r>
            <a:r>
              <a:rPr lang="en-US" sz="40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1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Paper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Class: Ten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28900" y="4191000"/>
            <a:ext cx="3733800" cy="18288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47822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build="p" animBg="1"/>
      <p:bldP spid="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12359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6891" y="3622964"/>
            <a:ext cx="4064000" cy="3048000"/>
          </a:xfrm>
          <a:prstGeom prst="rect">
            <a:avLst/>
          </a:prstGeom>
        </p:spPr>
      </p:pic>
      <p:pic>
        <p:nvPicPr>
          <p:cNvPr id="3" name="Picture 2" descr="libert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396023"/>
            <a:ext cx="3708400" cy="2956777"/>
          </a:xfrm>
          <a:prstGeom prst="rect">
            <a:avLst/>
          </a:prstGeom>
        </p:spPr>
      </p:pic>
      <p:pic>
        <p:nvPicPr>
          <p:cNvPr id="4" name="Picture 3" descr="stock-photo-entrance-sign-to-mount-rushmore-national-memorial-306541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48855"/>
            <a:ext cx="3657600" cy="2995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905000"/>
            <a:ext cx="6934200" cy="2133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 The National Memorial</a:t>
            </a:r>
            <a:endParaRPr 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401762"/>
          </a:xfrm>
          <a:scene3d>
            <a:camera prst="perspectiveRelaxed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Learning Outcomes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467600" cy="37338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Where is the National Memorial situated?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Why do we bow down our heads before the graves of the martyrs?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is the symbolical meaning of The National Memorial?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0200"/>
            <a:ext cx="6629400" cy="156966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0000" dir="5400000" rotWithShape="0">
              <a:srgbClr val="000000">
                <a:alpha val="42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Teaching Learning Activities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2927883" cy="19812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6600"/>
            <a:ext cx="4195221" cy="3142366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501" y="3352800"/>
            <a:ext cx="4137700" cy="3048000"/>
          </a:xfrm>
          <a:prstGeom prst="rect">
            <a:avLst/>
          </a:prstGeom>
        </p:spPr>
      </p:pic>
      <p:pic>
        <p:nvPicPr>
          <p:cNvPr id="5" name="Picture 4" descr="muktijodha-64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533400"/>
            <a:ext cx="2438400" cy="1905000"/>
          </a:xfrm>
          <a:prstGeom prst="rect">
            <a:avLst/>
          </a:prstGeom>
        </p:spPr>
      </p:pic>
      <p:pic>
        <p:nvPicPr>
          <p:cNvPr id="6" name="Picture 5" descr="1152_13229165268-tpfil02aw-2627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609600"/>
            <a:ext cx="2438400" cy="176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81200"/>
            <a:ext cx="8305800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</a:rPr>
              <a:t>Describe five important features of The National Memorial</a:t>
            </a:r>
            <a:r>
              <a:rPr lang="en-US" sz="6000" dirty="0" smtClean="0">
                <a:solidFill>
                  <a:prstClr val="black"/>
                </a:solidFill>
              </a:rPr>
              <a:t>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4909" y="196170"/>
            <a:ext cx="8305800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Group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7030A0"/>
                </a:solidFill>
              </a:rPr>
              <a:t>Evaluation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4909" y="2514600"/>
            <a:ext cx="8125691" cy="25545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1.Who are the freedom fighters?</a:t>
            </a:r>
          </a:p>
          <a:p>
            <a:r>
              <a:rPr lang="en-US" sz="3200" dirty="0" smtClean="0"/>
              <a:t>2.Why we go to the national Memorial?</a:t>
            </a:r>
          </a:p>
          <a:p>
            <a:r>
              <a:rPr lang="en-US" sz="3200" dirty="0" smtClean="0"/>
              <a:t>3.What are the name of the </a:t>
            </a:r>
            <a:r>
              <a:rPr lang="en-US" sz="3200" dirty="0" err="1"/>
              <a:t>greatestheroes</a:t>
            </a:r>
            <a:r>
              <a:rPr lang="en-US" sz="3200" dirty="0"/>
              <a:t>?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</TotalTime>
  <Words>108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        Introduction </vt:lpstr>
      <vt:lpstr>Slide 3</vt:lpstr>
      <vt:lpstr> The National Memorial</vt:lpstr>
      <vt:lpstr>Learning Outcomes</vt:lpstr>
      <vt:lpstr>Slide 6</vt:lpstr>
      <vt:lpstr>Slide 7</vt:lpstr>
      <vt:lpstr>Slide 8</vt:lpstr>
      <vt:lpstr>Evaluation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Acer</dc:creator>
  <cp:lastModifiedBy>Risha Computer</cp:lastModifiedBy>
  <cp:revision>53</cp:revision>
  <dcterms:created xsi:type="dcterms:W3CDTF">2006-08-16T00:00:00Z</dcterms:created>
  <dcterms:modified xsi:type="dcterms:W3CDTF">2020-10-27T16:33:18Z</dcterms:modified>
</cp:coreProperties>
</file>