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6" r:id="rId10"/>
    <p:sldId id="268" r:id="rId11"/>
    <p:sldId id="267" r:id="rId12"/>
    <p:sldId id="264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E293F-010B-418D-96BA-18A89774600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012C0-8D55-4472-839D-7454053B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4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12C0-8D55-4472-839D-7454053B30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0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E7119-A26E-4B62-9338-44B9BF2AB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61A58-9BB6-4CE8-9A16-527ADD313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664D8-2677-4734-B2DD-D7653657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BB99-CD13-4128-8EE4-701D192EF58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21E3A-108D-4846-BD29-A1D5ED65E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9FD9A-DDDE-4D04-87E0-5B5C939A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6629-D581-4F63-B05A-1260E908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3B34-4E91-4226-AD7D-56B6C391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0A0EE-F7ED-4CD3-BAF8-219EF723C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3AD02-BFE5-4608-9359-BA94B086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BB99-CD13-4128-8EE4-701D192EF58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BF78-68F4-489D-B5EE-064A9A75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1C214-C1F4-4126-BD16-94DA1D1E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6629-D581-4F63-B05A-1260E908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214D8A-D584-4E0C-8AEC-296C1FACC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60205-809D-43C0-A372-F88ABD7A0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F037C-73C6-4FD5-9186-1B384C29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BB99-CD13-4128-8EE4-701D192EF58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AE79E-6132-473D-9278-5FAEC113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6592-DD6B-4A34-8637-79F1C674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6629-D581-4F63-B05A-1260E908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4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1C64-D2D7-41C8-B8EC-3979173A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FE8EA-C36D-496C-9E80-9BBFE9BD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CFC9E-5FC1-4328-9BD6-99199A35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BB99-CD13-4128-8EE4-701D192EF58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DDA95-C445-48D4-B7AD-7BFD04E3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50D34-EE05-441F-9D12-4E55E70C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6629-D581-4F63-B05A-1260E908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0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658C-654E-442B-AD1A-B336BD5A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E679B-4890-4E70-9CA1-394AC5EE4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0AE41-8AC5-400B-B970-2CC78B7DD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BB99-CD13-4128-8EE4-701D192EF58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A7A92-F52C-45AA-8E3C-C1120AF2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50D08-0FF6-4A26-97F4-91B62E7E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6629-D581-4F63-B05A-1260E908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9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3865-2FA3-4BC8-85F8-DF2D6DA8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0B5A-9BEB-4885-8198-5052F93BB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A00F4-8145-45E8-AD69-9BF6A36CA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9173A-09A9-4B04-B255-E8768715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BB99-CD13-4128-8EE4-701D192EF58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929D8-3B85-4F35-852E-BA3CA74A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F99F5-D6C5-4EE4-BBBB-C8AE92B6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6629-D581-4F63-B05A-1260E908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7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C494-3FE0-4534-B6E8-04E53A5E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1CA13-FA04-4C61-BB33-E1E8122DC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89568-45AF-4B91-BAF8-53057ADCC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FFDE9-BC75-4A44-B529-A3F06504D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BFD18-9FDB-42D4-B3BC-F48C15D5B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454AE5-ACF8-4D4E-B322-6CBA5D56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BB99-CD13-4128-8EE4-701D192EF58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9B6C6-CD1C-4FCA-B620-A028BB9D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CBD4E-2D6D-466E-B1D5-347BC6D9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6629-D581-4F63-B05A-1260E908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1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0C76-ABE6-4467-831B-136A07DA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9EEFE-4880-4CA2-B31D-1F67486C5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BB99-CD13-4128-8EE4-701D192EF58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FA9E6-63DB-4862-B2CF-9A3674F3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D85AA-1224-4FA4-B302-9D8AF77B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6629-D581-4F63-B05A-1260E908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079C63-85E0-4CAA-B5D8-7A381567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BB99-CD13-4128-8EE4-701D192EF58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08770-20D9-4D0D-93E4-2388C70E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9119-1FA9-4D86-8B75-7589208A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6629-D581-4F63-B05A-1260E908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37CE-FC93-4C89-93D6-39458F27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99A5A-8E14-4226-9B84-A5412964C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24253-1EF9-4203-80EA-A265C9090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65346-7259-4F92-9536-4ED73DC8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BB99-CD13-4128-8EE4-701D192EF58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1AF2-DCA4-4290-BF2D-399FD75A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412E8-F5F3-412E-8F52-AFA462A4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6629-D581-4F63-B05A-1260E908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7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F87B-C8FF-4F56-A39C-3E26FDD7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E4D5C-8855-4650-9664-17EB139CC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55876-5035-4958-AE4A-8B938538B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11E7D-AE4C-434C-882B-9AA7A40F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BB99-CD13-4128-8EE4-701D192EF58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2124B-7537-4B06-A1F4-04C8DC73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AC66A-D699-4FE9-9EC7-90A73A58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6629-D581-4F63-B05A-1260E908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F6FD-31E6-48F9-B00B-7117CA80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5AD19-8F38-48E0-9DD1-57BABB740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16881-33F0-426C-BD32-39721A093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9BB99-CD13-4128-8EE4-701D192EF58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6E223-428B-4FE2-ABCF-F569F2557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8812F-664C-4AB3-B499-D9156C6B4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D6629-D581-4F63-B05A-1260E908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2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B7DC05-B274-4781-865E-9BD3CEA8E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6" y="267279"/>
            <a:ext cx="2743200" cy="2405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D47FCC-759A-4549-B641-7595C8F7A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45" y="278999"/>
            <a:ext cx="2743200" cy="2405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C37DB-E783-4A8C-9B7E-6B59ADCD7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80" y="264931"/>
            <a:ext cx="2743200" cy="2405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767FB7-9951-49E3-8224-1C21C1D9A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282" y="264931"/>
            <a:ext cx="2743200" cy="2405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5A744C-43F8-4A72-9CE5-94EA9BDAC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92" y="4228050"/>
            <a:ext cx="3810000" cy="2374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213395-7BB0-4578-BF3D-A043B3B3B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16" y="4239770"/>
            <a:ext cx="3810000" cy="2374094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1205F4D4-EB18-4D2F-8506-D62DB22B1EBE}"/>
              </a:ext>
            </a:extLst>
          </p:cNvPr>
          <p:cNvSpPr txBox="1"/>
          <p:nvPr/>
        </p:nvSpPr>
        <p:spPr>
          <a:xfrm>
            <a:off x="267285" y="2740075"/>
            <a:ext cx="11648049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/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7001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67A1C3-A04E-43BC-8AF4-49D6BEF80C60}"/>
              </a:ext>
            </a:extLst>
          </p:cNvPr>
          <p:cNvSpPr txBox="1"/>
          <p:nvPr/>
        </p:nvSpPr>
        <p:spPr>
          <a:xfrm>
            <a:off x="604911" y="436097"/>
            <a:ext cx="10916529" cy="6119447"/>
          </a:xfrm>
          <a:prstGeom prst="rect">
            <a:avLst/>
          </a:prstGeom>
          <a:solidFill>
            <a:srgbClr val="FFC000"/>
          </a:solidFill>
          <a:ln w="6350">
            <a:solidFill>
              <a:srgbClr val="0070C0"/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11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শিক্ষার্থীর সরব  পাঠ 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497924-08BF-4B03-A9B7-03FB4D2E4BAD}"/>
              </a:ext>
            </a:extLst>
          </p:cNvPr>
          <p:cNvSpPr txBox="1"/>
          <p:nvPr/>
        </p:nvSpPr>
        <p:spPr>
          <a:xfrm>
            <a:off x="4684542" y="342900"/>
            <a:ext cx="254625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কাজ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1EFFF-E079-413B-BA2D-21FD79DC2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45536" r="28577" b="21627"/>
          <a:stretch/>
        </p:blipFill>
        <p:spPr>
          <a:xfrm>
            <a:off x="365761" y="1332130"/>
            <a:ext cx="11310424" cy="51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D55232-9D8B-4738-98D1-0306F2882407}"/>
              </a:ext>
            </a:extLst>
          </p:cNvPr>
          <p:cNvSpPr txBox="1"/>
          <p:nvPr/>
        </p:nvSpPr>
        <p:spPr>
          <a:xfrm rot="18816136">
            <a:off x="182879" y="967740"/>
            <a:ext cx="2039815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B4326-28B2-493A-A912-E6F76625B975}"/>
              </a:ext>
            </a:extLst>
          </p:cNvPr>
          <p:cNvSpPr txBox="1"/>
          <p:nvPr/>
        </p:nvSpPr>
        <p:spPr>
          <a:xfrm rot="18816136">
            <a:off x="1784252" y="993529"/>
            <a:ext cx="2039815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4B3B1-BA71-4487-BAB0-D820A3403997}"/>
              </a:ext>
            </a:extLst>
          </p:cNvPr>
          <p:cNvSpPr txBox="1"/>
          <p:nvPr/>
        </p:nvSpPr>
        <p:spPr>
          <a:xfrm>
            <a:off x="4372707" y="543365"/>
            <a:ext cx="4855699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E7B57-9256-4A67-93BC-82BB04EA36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8" t="27066" r="51077" b="47075"/>
          <a:stretch/>
        </p:blipFill>
        <p:spPr>
          <a:xfrm>
            <a:off x="3573195" y="1434905"/>
            <a:ext cx="1870790" cy="1386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0438E8-9827-43DF-AE18-A293624D3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87" r="30385" b="46254"/>
          <a:stretch/>
        </p:blipFill>
        <p:spPr>
          <a:xfrm>
            <a:off x="3507537" y="3460649"/>
            <a:ext cx="1936448" cy="1195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3C3F7F-F6ED-40F8-A27C-E15CB041D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8" t="60518" r="51077" b="14444"/>
          <a:stretch/>
        </p:blipFill>
        <p:spPr>
          <a:xfrm>
            <a:off x="3568342" y="4915741"/>
            <a:ext cx="1932127" cy="13865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C39196-AE61-40F2-BCC3-4878B27F62B6}"/>
              </a:ext>
            </a:extLst>
          </p:cNvPr>
          <p:cNvSpPr txBox="1"/>
          <p:nvPr/>
        </p:nvSpPr>
        <p:spPr>
          <a:xfrm>
            <a:off x="7240174" y="1722705"/>
            <a:ext cx="2039815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চশমা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রাখি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E6E2F-41DD-4002-A277-9858EF574B9C}"/>
              </a:ext>
            </a:extLst>
          </p:cNvPr>
          <p:cNvSpPr txBox="1"/>
          <p:nvPr/>
        </p:nvSpPr>
        <p:spPr>
          <a:xfrm>
            <a:off x="7364437" y="3732041"/>
            <a:ext cx="2039815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F1B8D-EAAE-4D1D-99ED-DD80A6EA35B9}"/>
              </a:ext>
            </a:extLst>
          </p:cNvPr>
          <p:cNvSpPr txBox="1"/>
          <p:nvPr/>
        </p:nvSpPr>
        <p:spPr>
          <a:xfrm>
            <a:off x="7392574" y="5518636"/>
            <a:ext cx="2039815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7" grpId="0" animBg="1"/>
      <p:bldP spid="13" grpId="0" build="p" animBg="1"/>
      <p:bldP spid="14" grpId="0" build="p" animBg="1"/>
      <p:bldP spid="1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E6F949-E188-4381-9BD1-83A4E457BAD0}"/>
              </a:ext>
            </a:extLst>
          </p:cNvPr>
          <p:cNvSpPr txBox="1"/>
          <p:nvPr/>
        </p:nvSpPr>
        <p:spPr>
          <a:xfrm>
            <a:off x="3620085" y="278419"/>
            <a:ext cx="5166360" cy="646331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2E767-E0A8-474B-9C51-6A7E96685938}"/>
              </a:ext>
            </a:extLst>
          </p:cNvPr>
          <p:cNvSpPr txBox="1"/>
          <p:nvPr/>
        </p:nvSpPr>
        <p:spPr>
          <a:xfrm>
            <a:off x="3613050" y="986699"/>
            <a:ext cx="5242560" cy="58477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ছবির সাথে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মিল কর ।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39AA7-40C7-410E-83F0-0C2696AEF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70" y="5033302"/>
            <a:ext cx="203200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FD15D-21B6-4C73-B275-14FE3F00BB01}"/>
              </a:ext>
            </a:extLst>
          </p:cNvPr>
          <p:cNvSpPr txBox="1"/>
          <p:nvPr/>
        </p:nvSpPr>
        <p:spPr>
          <a:xfrm>
            <a:off x="7112389" y="537449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C150F-B69C-438D-BE1E-8EE0B37BCF12}"/>
              </a:ext>
            </a:extLst>
          </p:cNvPr>
          <p:cNvSpPr txBox="1"/>
          <p:nvPr/>
        </p:nvSpPr>
        <p:spPr>
          <a:xfrm>
            <a:off x="7036189" y="3747285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শমা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97306-967D-4CA0-B792-C0FA1BBF48D2}"/>
              </a:ext>
            </a:extLst>
          </p:cNvPr>
          <p:cNvSpPr txBox="1"/>
          <p:nvPr/>
        </p:nvSpPr>
        <p:spPr>
          <a:xfrm>
            <a:off x="6900202" y="201461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াতা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J:\ataur\12717681_1078590402180758_3856924840042868986_n.jpg">
            <a:extLst>
              <a:ext uri="{FF2B5EF4-FFF2-40B4-BE49-F238E27FC236}">
                <a16:creationId xmlns:a16="http://schemas.microsoft.com/office/drawing/2014/main" id="{34B61AE3-9165-4257-87B1-F6C7F631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0050" y="1767252"/>
            <a:ext cx="2174369" cy="1422400"/>
          </a:xfrm>
          <a:prstGeom prst="flowChartAlternateProcess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49B66E-D182-4F03-BFA3-0703BB907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70" y="3573192"/>
            <a:ext cx="1840527" cy="129422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B68D18-7A83-4B7E-BB1B-5E4A3C064EAF}"/>
              </a:ext>
            </a:extLst>
          </p:cNvPr>
          <p:cNvCxnSpPr/>
          <p:nvPr/>
        </p:nvCxnSpPr>
        <p:spPr>
          <a:xfrm>
            <a:off x="4721270" y="2715065"/>
            <a:ext cx="2861216" cy="2813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2CE41B-89E1-4B09-A4DC-AA8AA3D8D77D}"/>
              </a:ext>
            </a:extLst>
          </p:cNvPr>
          <p:cNvCxnSpPr/>
          <p:nvPr/>
        </p:nvCxnSpPr>
        <p:spPr>
          <a:xfrm flipV="1">
            <a:off x="4529797" y="2546252"/>
            <a:ext cx="2506392" cy="2032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42EB22-53CB-45C4-9B10-D03B65D1D3D0}"/>
              </a:ext>
            </a:extLst>
          </p:cNvPr>
          <p:cNvCxnSpPr/>
          <p:nvPr/>
        </p:nvCxnSpPr>
        <p:spPr>
          <a:xfrm flipV="1">
            <a:off x="4721270" y="4304714"/>
            <a:ext cx="2391119" cy="122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92D5C9-4204-45C1-98B3-DD43BF136EC4}"/>
              </a:ext>
            </a:extLst>
          </p:cNvPr>
          <p:cNvSpPr/>
          <p:nvPr/>
        </p:nvSpPr>
        <p:spPr>
          <a:xfrm>
            <a:off x="365760" y="295422"/>
            <a:ext cx="11507372" cy="62741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1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***চ, ছ, ও জ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26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750A60-EF95-4938-869E-B6B0A820D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370">
            <a:off x="628350" y="1953906"/>
            <a:ext cx="10504241" cy="30526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845412-3481-4E0F-958F-7DE97A029250}"/>
              </a:ext>
            </a:extLst>
          </p:cNvPr>
          <p:cNvSpPr/>
          <p:nvPr/>
        </p:nvSpPr>
        <p:spPr>
          <a:xfrm rot="1097135">
            <a:off x="1728915" y="2407255"/>
            <a:ext cx="8305951" cy="21948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</p:spTree>
    <p:extLst>
      <p:ext uri="{BB962C8B-B14F-4D97-AF65-F5344CB8AC3E}">
        <p14:creationId xmlns:p14="http://schemas.microsoft.com/office/powerpoint/2010/main" val="23908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134CDE-9139-4A9D-AA48-12619C990FA9}"/>
              </a:ext>
            </a:extLst>
          </p:cNvPr>
          <p:cNvSpPr txBox="1"/>
          <p:nvPr/>
        </p:nvSpPr>
        <p:spPr>
          <a:xfrm>
            <a:off x="3664640" y="778014"/>
            <a:ext cx="441960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E395C-B832-466F-94CC-E5C26ED56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41" y="1322362"/>
            <a:ext cx="1195755" cy="5535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A13A7-26D8-4551-B61F-C5601D64F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82" y="2152357"/>
            <a:ext cx="3983900" cy="3983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435163-AD8B-4597-959E-8F6F8B3EFE51}"/>
              </a:ext>
            </a:extLst>
          </p:cNvPr>
          <p:cNvSpPr/>
          <p:nvPr/>
        </p:nvSpPr>
        <p:spPr>
          <a:xfrm>
            <a:off x="290735" y="2660020"/>
            <a:ext cx="46470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জবায়ের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আহমদ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আংগারজুর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সরকারি প্রাথমিক বিদ্যালয়।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ইনাট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সিলেট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80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DA3FAA-6F78-4547-B5AC-2C2563EFEEB0}"/>
              </a:ext>
            </a:extLst>
          </p:cNvPr>
          <p:cNvSpPr txBox="1"/>
          <p:nvPr/>
        </p:nvSpPr>
        <p:spPr>
          <a:xfrm>
            <a:off x="3962400" y="789546"/>
            <a:ext cx="464820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bn-BD" sz="4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60C4B-D029-45D4-B769-B27FA0A76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72" y="1322362"/>
            <a:ext cx="1195755" cy="5387927"/>
          </a:xfrm>
          <a:prstGeom prst="rect">
            <a:avLst/>
          </a:prstGeom>
        </p:spPr>
      </p:pic>
      <p:pic>
        <p:nvPicPr>
          <p:cNvPr id="6" name="Picture 5" descr="J:\bangla book picture\IMG_20170104_101341.jpg">
            <a:extLst>
              <a:ext uri="{FF2B5EF4-FFF2-40B4-BE49-F238E27FC236}">
                <a16:creationId xmlns:a16="http://schemas.microsoft.com/office/drawing/2014/main" id="{66994539-43B0-46BE-8931-60C185F6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778" t="6000" r="3778" b="16667"/>
          <a:stretch>
            <a:fillRect/>
          </a:stretch>
        </p:blipFill>
        <p:spPr bwMode="auto">
          <a:xfrm>
            <a:off x="1110175" y="2027505"/>
            <a:ext cx="3074276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539AFE-9470-41D1-834A-C88C85C7F9D0}"/>
              </a:ext>
            </a:extLst>
          </p:cNvPr>
          <p:cNvSpPr txBox="1"/>
          <p:nvPr/>
        </p:nvSpPr>
        <p:spPr>
          <a:xfrm>
            <a:off x="6784145" y="2234948"/>
            <a:ext cx="4724400" cy="3785652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8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বাংলা  </a:t>
            </a:r>
          </a:p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প্রথম    </a:t>
            </a:r>
            <a:endParaRPr lang="en-US" sz="48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48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as-IN" sz="48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8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শিরোনাম 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– বর্ণ শিখি </a:t>
            </a:r>
          </a:p>
          <a:p>
            <a:pPr algn="ctr"/>
            <a:r>
              <a:rPr lang="bn-BD" sz="48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পাঠ্যাংশ- চ, ছ, জ,  ।     </a:t>
            </a:r>
            <a:endParaRPr lang="en-US" sz="48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19C43E-C1CD-4696-9D6B-624F94000C55}"/>
              </a:ext>
            </a:extLst>
          </p:cNvPr>
          <p:cNvSpPr txBox="1"/>
          <p:nvPr/>
        </p:nvSpPr>
        <p:spPr>
          <a:xfrm>
            <a:off x="4043291" y="533578"/>
            <a:ext cx="4038600" cy="769441"/>
          </a:xfrm>
          <a:prstGeom prst="rect">
            <a:avLst/>
          </a:prstGeom>
          <a:noFill/>
          <a:ln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 একটি ভিডিও দেখি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48E42-5CF4-42AB-A359-6F5C5698E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1" y="2377437"/>
            <a:ext cx="5148775" cy="42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C5FC03-EE6C-4D60-A8A7-9CA4D6B76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1899138"/>
            <a:ext cx="2980714" cy="3038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BEECE-4AB0-40CA-8263-72867B716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61" y="1874308"/>
            <a:ext cx="2773353" cy="3214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730760-E77F-493B-A3E6-424421D05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87" y="2194561"/>
            <a:ext cx="3562767" cy="2757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BD5101-7110-4344-BD0D-8AC32F5D610D}"/>
              </a:ext>
            </a:extLst>
          </p:cNvPr>
          <p:cNvSpPr txBox="1"/>
          <p:nvPr/>
        </p:nvSpPr>
        <p:spPr>
          <a:xfrm>
            <a:off x="281354" y="322575"/>
            <a:ext cx="11591778" cy="1446550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F9F5C-4BA4-4978-90F9-ECFC667CD6D5}"/>
              </a:ext>
            </a:extLst>
          </p:cNvPr>
          <p:cNvSpPr/>
          <p:nvPr/>
        </p:nvSpPr>
        <p:spPr>
          <a:xfrm>
            <a:off x="1619127" y="4299413"/>
            <a:ext cx="1334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শমা</a:t>
            </a:r>
            <a:endParaRPr lang="en-US" sz="5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B03818-E58C-426A-A284-B0BDAAA83139}"/>
              </a:ext>
            </a:extLst>
          </p:cNvPr>
          <p:cNvSpPr/>
          <p:nvPr/>
        </p:nvSpPr>
        <p:spPr>
          <a:xfrm>
            <a:off x="5654211" y="5014522"/>
            <a:ext cx="11817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ছাতা</a:t>
            </a:r>
            <a:endParaRPr lang="en-US" sz="5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58214-3D9E-4CFF-B246-BE0A57817AED}"/>
              </a:ext>
            </a:extLst>
          </p:cNvPr>
          <p:cNvSpPr/>
          <p:nvPr/>
        </p:nvSpPr>
        <p:spPr>
          <a:xfrm>
            <a:off x="9255542" y="5028590"/>
            <a:ext cx="962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695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0B68F8-CFB9-4CB8-BFCF-4F10D61918C5}"/>
              </a:ext>
            </a:extLst>
          </p:cNvPr>
          <p:cNvSpPr txBox="1"/>
          <p:nvPr/>
        </p:nvSpPr>
        <p:spPr>
          <a:xfrm>
            <a:off x="281354" y="322575"/>
            <a:ext cx="11591778" cy="1446550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8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পাঠ  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11498-D3D4-493C-8935-847970985A74}"/>
              </a:ext>
            </a:extLst>
          </p:cNvPr>
          <p:cNvSpPr txBox="1"/>
          <p:nvPr/>
        </p:nvSpPr>
        <p:spPr>
          <a:xfrm>
            <a:off x="281354" y="1934893"/>
            <a:ext cx="11591778" cy="463203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 শিখি </a:t>
            </a:r>
          </a:p>
          <a:p>
            <a:pPr algn="ctr"/>
            <a:r>
              <a:rPr lang="bn-BD" sz="19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9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952BC88-1BA7-4900-89B6-C1184C2A3AB3}"/>
              </a:ext>
            </a:extLst>
          </p:cNvPr>
          <p:cNvSpPr/>
          <p:nvPr/>
        </p:nvSpPr>
        <p:spPr>
          <a:xfrm>
            <a:off x="548640" y="3690927"/>
            <a:ext cx="2630658" cy="24847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6E5EB0-4FD5-4E00-889D-BDFE975AAD82}"/>
              </a:ext>
            </a:extLst>
          </p:cNvPr>
          <p:cNvSpPr/>
          <p:nvPr/>
        </p:nvSpPr>
        <p:spPr>
          <a:xfrm>
            <a:off x="4682198" y="3744849"/>
            <a:ext cx="2630658" cy="24847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616ABC-620B-450C-96A8-06D62DFBDC86}"/>
              </a:ext>
            </a:extLst>
          </p:cNvPr>
          <p:cNvSpPr/>
          <p:nvPr/>
        </p:nvSpPr>
        <p:spPr>
          <a:xfrm>
            <a:off x="9054909" y="3770647"/>
            <a:ext cx="2630658" cy="24847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</p:spTree>
    <p:extLst>
      <p:ext uri="{BB962C8B-B14F-4D97-AF65-F5344CB8AC3E}">
        <p14:creationId xmlns:p14="http://schemas.microsoft.com/office/powerpoint/2010/main" val="38278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27D665-41BD-4528-97F8-DEF3C1E94729}"/>
              </a:ext>
            </a:extLst>
          </p:cNvPr>
          <p:cNvSpPr txBox="1"/>
          <p:nvPr/>
        </p:nvSpPr>
        <p:spPr>
          <a:xfrm>
            <a:off x="309489" y="266903"/>
            <a:ext cx="11577711" cy="5909310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just"/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.1.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 বাক্য ও শব্দে ব্যবহৃত বাংলা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বর্ণগুলো মনোযোগ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সহকারে শুনবে ও মনে রাখবে।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.1.1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বাক্য ও শব্দে ব্যবহৃত বাংলা বর্ণমালার বর্ণগুলো  স্পষ্ট ও শুদ্ধভাবে বলতে ও পড়তে  পারবে।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.1.1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স্পষ্ট ও সঠিক আকৃতিতে 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বর্ণগুলো লিখতে  পারবে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1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38D29A-C9D6-46FF-BC34-D0F9C0D14CD7}"/>
              </a:ext>
            </a:extLst>
          </p:cNvPr>
          <p:cNvSpPr txBox="1"/>
          <p:nvPr/>
        </p:nvSpPr>
        <p:spPr>
          <a:xfrm>
            <a:off x="633045" y="693532"/>
            <a:ext cx="4712678" cy="5509200"/>
          </a:xfrm>
          <a:prstGeom prst="rect">
            <a:avLst/>
          </a:prstGeom>
          <a:solidFill>
            <a:srgbClr val="FFFF0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90393"/>
            <a:r>
              <a:rPr lang="en-US" sz="8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সংযোগ</a:t>
            </a:r>
          </a:p>
          <a:p>
            <a:pPr algn="ctr" defTabSz="990393"/>
            <a:r>
              <a:rPr lang="en-US" sz="8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২</a:t>
            </a:r>
            <a:r>
              <a:rPr lang="bn-BD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A33DC0-8114-44E1-8E44-0E18D8FAE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6" t="13890" r="25246" b="9276"/>
          <a:stretch/>
        </p:blipFill>
        <p:spPr>
          <a:xfrm>
            <a:off x="5444197" y="773723"/>
            <a:ext cx="6274191" cy="5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16522-A79D-4646-AC31-52936E34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64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CCC56F-4153-44E6-88AC-1B33D4ACD6EF}"/>
              </a:ext>
            </a:extLst>
          </p:cNvPr>
          <p:cNvSpPr txBox="1"/>
          <p:nvPr/>
        </p:nvSpPr>
        <p:spPr>
          <a:xfrm>
            <a:off x="337625" y="281354"/>
            <a:ext cx="11338559" cy="630232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9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শিক্ষকের আদর্শ পাঠ 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200</Words>
  <Application>Microsoft Office PowerPoint</Application>
  <PresentationFormat>Widescreen</PresentationFormat>
  <Paragraphs>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2020-10-25T16:25:47Z</dcterms:created>
  <dcterms:modified xsi:type="dcterms:W3CDTF">2020-10-27T02:02:45Z</dcterms:modified>
</cp:coreProperties>
</file>