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6" r:id="rId4"/>
    <p:sldId id="263" r:id="rId5"/>
    <p:sldId id="261" r:id="rId6"/>
    <p:sldId id="259" r:id="rId7"/>
    <p:sldId id="260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FFFF89"/>
    <a:srgbClr val="CDE4BE"/>
    <a:srgbClr val="B7D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0" autoAdjust="0"/>
    <p:restoredTop sz="94660"/>
  </p:normalViewPr>
  <p:slideViewPr>
    <p:cSldViewPr snapToGrid="0">
      <p:cViewPr>
        <p:scale>
          <a:sx n="100" d="100"/>
          <a:sy n="100" d="100"/>
        </p:scale>
        <p:origin x="1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DD2FB-4AB2-44F5-8694-B96706AA9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7FDED-E72A-447D-B673-E2E76A34A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5168-5F07-4757-8E5A-9231DF1E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C9124-B94F-420A-8151-70E68A13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C4A63-1F38-4F42-A538-66033A0A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6FA88-F8FD-4323-8A44-60C2E32B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7B787-AF56-46C8-9789-D5251F140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9C1B3-DB93-4FA5-BF89-14374775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0A557-C81B-4D77-B8D4-7D344F05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A42F7-3BF4-4825-9AC2-C57E9881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6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A5934A-039D-47D6-BA1C-FD24504F7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B3080-8AB4-49B9-99A0-E82E7C19C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0EDFF-E09B-4CB1-B590-D104E54F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A7C72-14ED-4465-B58C-B2C37180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58067-5C35-4B16-B5AF-DE780ADC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308DD-B380-445B-8E49-D3F90FC5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97C05-9FFA-4A2A-BB69-EF697E032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C1A1A-6678-44BF-A3B6-26C4D18B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49890-DF05-4340-A74A-BA7DD207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7855E-2223-4542-AD46-26841956E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2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A079-6C21-4EBD-8A0D-CEF197FC4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C75A2-E6B6-40EF-A1B6-316377367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132F1-1805-4215-B13D-BF81E41F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5D6B5-FFC6-471D-B19A-58B7FC1F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C8DAE-71B4-413F-8117-6805E3A7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9EC5-5CAA-4004-B1F5-F8490684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04017-66B4-4530-8360-57A28D954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999E8-0FB9-47FB-9A9E-AEEFD203A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AFACD-CFE6-4214-BAFC-13B02A45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B66E3-736A-479F-B927-32C54CF05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5FAC5-EB7A-4B0D-AC8F-FED41266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7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5503D-7A6C-4AD9-9D16-2D7FBA06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22D6A-1DD7-4810-B4F5-AD84186A1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7A92D-7B32-446F-BECD-54ABD3B27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A9B86-7807-4CD7-A2C6-DE0E5468F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4D1D1-0D5D-460D-8662-88E37DA6F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82445-8B38-4CCD-8239-31ACB21D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86422C-DA13-4489-AE44-99FFED8D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DFB09-8664-4D4D-9E6D-266C98B1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82D6-BC76-4CE1-A3D2-D8A96164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2BECF-9EE9-4E51-89DC-9D17539C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00A8C-C614-4E62-95E3-230FF4D2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1C64B-ABB9-4FE2-BCAE-3FABCECD2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2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80E2E-1969-427D-8DA8-6280C61C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9AB932-6DB0-4CD7-9793-C60CD399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7AC9E-EF90-430C-890E-EF846C9E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C00D-2E04-4AE6-9820-7634499C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63C5E-D438-450D-B129-B07093A5D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57B07-13EC-4DE4-8E36-B01B6C9AC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D0023-CF33-4C7A-B4D2-B38FAEDE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6B87-C7E7-4E99-99C1-21092AA7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2CE4-D2CB-42F2-8103-44D52C62A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1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BF4D-76F8-4442-872F-C006F762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C6750-F3E6-48B4-AC6D-4DF5EEF78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BD69A-CD2B-4443-ADD6-214867293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60AD9-8774-4782-8106-BA06D8EF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25D62-94D4-44B8-9EFE-2C24F052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B788F-2A01-4E77-B3A9-B9A97CD4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2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533AFF-5C01-4112-AC91-E9B6C6F3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7AFBF-F9C5-496D-98C4-815F0EA38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7B26E-F52B-4B02-AC98-DA2514719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BC2D-3AB8-469C-9AAA-988CF44EF82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8A3AF-6CFA-43F0-B61B-9CAEB625C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C2F4-BC3E-465B-9923-B422F4C04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5FDC3-C04B-4F26-BE90-3ABEA96ED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7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06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62000">
              <a:schemeClr val="accent6">
                <a:lumMod val="0"/>
                <a:lumOff val="1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>
            <a:extLst>
              <a:ext uri="{FF2B5EF4-FFF2-40B4-BE49-F238E27FC236}">
                <a16:creationId xmlns:a16="http://schemas.microsoft.com/office/drawing/2014/main" id="{90F8F6CD-1F90-4CB5-BC28-84D08CB41FB7}"/>
              </a:ext>
            </a:extLst>
          </p:cNvPr>
          <p:cNvSpPr txBox="1"/>
          <p:nvPr/>
        </p:nvSpPr>
        <p:spPr>
          <a:xfrm>
            <a:off x="4089730" y="918065"/>
            <a:ext cx="4344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evwoii</a:t>
            </a:r>
            <a:r>
              <a:rPr lang="en-US" sz="72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72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73F575-2AC4-44C9-86F8-4DAFB66F2F90}"/>
              </a:ext>
            </a:extLst>
          </p:cNvPr>
          <p:cNvGrpSpPr/>
          <p:nvPr/>
        </p:nvGrpSpPr>
        <p:grpSpPr>
          <a:xfrm>
            <a:off x="3228975" y="3163611"/>
            <a:ext cx="4457700" cy="1384995"/>
            <a:chOff x="3228975" y="3163611"/>
            <a:chExt cx="4457700" cy="138499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FAE797-2DEA-4A2E-B9CE-1E1E81D3CEFE}"/>
                </a:ext>
              </a:extLst>
            </p:cNvPr>
            <p:cNvSpPr txBox="1"/>
            <p:nvPr/>
          </p:nvSpPr>
          <p:spPr>
            <a:xfrm>
              <a:off x="4089730" y="3163611"/>
              <a:ext cx="30861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125 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UvKv</a:t>
              </a:r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 	58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cqmv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 57  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UvKv</a:t>
              </a:r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 	74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cqmv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	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D0F5D27-70D2-4E80-903F-DC5C7E34DA8C}"/>
                </a:ext>
              </a:extLst>
            </p:cNvPr>
            <p:cNvSpPr txBox="1"/>
            <p:nvPr/>
          </p:nvSpPr>
          <p:spPr>
            <a:xfrm>
              <a:off x="3680155" y="3594498"/>
              <a:ext cx="558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651B5AA-475B-4426-83F1-D1384AECC5EA}"/>
                </a:ext>
              </a:extLst>
            </p:cNvPr>
            <p:cNvCxnSpPr/>
            <p:nvPr/>
          </p:nvCxnSpPr>
          <p:spPr>
            <a:xfrm>
              <a:off x="3228975" y="4098668"/>
              <a:ext cx="44577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8A41855-0879-4783-9E48-8DF07C100DCB}"/>
              </a:ext>
            </a:extLst>
          </p:cNvPr>
          <p:cNvSpPr txBox="1"/>
          <p:nvPr/>
        </p:nvSpPr>
        <p:spPr>
          <a:xfrm>
            <a:off x="2445410" y="2156198"/>
            <a:ext cx="1644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hvM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Kwi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5800117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62000">
              <a:schemeClr val="accent6">
                <a:lumMod val="0"/>
                <a:lumOff val="100000"/>
              </a:schemeClr>
            </a:gs>
            <a:gs pos="100000">
              <a:srgbClr val="92D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>
            <a:extLst>
              <a:ext uri="{FF2B5EF4-FFF2-40B4-BE49-F238E27FC236}">
                <a16:creationId xmlns:a16="http://schemas.microsoft.com/office/drawing/2014/main" id="{90F8F6CD-1F90-4CB5-BC28-84D08CB41FB7}"/>
              </a:ext>
            </a:extLst>
          </p:cNvPr>
          <p:cNvSpPr txBox="1"/>
          <p:nvPr/>
        </p:nvSpPr>
        <p:spPr>
          <a:xfrm>
            <a:off x="2304776" y="2466885"/>
            <a:ext cx="75824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10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0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0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7823916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742A-0792-451F-B6E5-5614AF01F8B4}"/>
              </a:ext>
            </a:extLst>
          </p:cNvPr>
          <p:cNvSpPr txBox="1">
            <a:spLocks/>
          </p:cNvSpPr>
          <p:nvPr/>
        </p:nvSpPr>
        <p:spPr>
          <a:xfrm>
            <a:off x="1910751" y="2066348"/>
            <a:ext cx="8370498" cy="29094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10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0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AvšÍwiK</a:t>
            </a:r>
            <a:endParaRPr lang="en-US" sz="10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0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10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0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75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rgbClr val="B7D8A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938C30C-C127-4D8E-8653-EB872A11AE38}"/>
              </a:ext>
            </a:extLst>
          </p:cNvPr>
          <p:cNvSpPr txBox="1">
            <a:spLocks/>
          </p:cNvSpPr>
          <p:nvPr/>
        </p:nvSpPr>
        <p:spPr>
          <a:xfrm>
            <a:off x="553484" y="1176154"/>
            <a:ext cx="10862661" cy="416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SutonnyMJ" pitchFamily="2" charset="0"/>
                <a:cs typeface="SutonnyMJ" pitchFamily="2" charset="0"/>
              </a:rPr>
              <a:t>Dc¯’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vcbvq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  <a:p>
            <a:endParaRPr lang="en-US" sz="40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dv‡Zgv</a:t>
            </a:r>
            <a:r>
              <a:rPr lang="en-US" sz="4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Av³vi</a:t>
            </a:r>
          </a:p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wkÿK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gkv`x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vjq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m`i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Pvu`cyi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077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938C30C-C127-4D8E-8653-EB872A11AE38}"/>
              </a:ext>
            </a:extLst>
          </p:cNvPr>
          <p:cNvSpPr txBox="1">
            <a:spLocks/>
          </p:cNvSpPr>
          <p:nvPr/>
        </p:nvSpPr>
        <p:spPr>
          <a:xfrm>
            <a:off x="664669" y="1061854"/>
            <a:ext cx="10862661" cy="416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5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5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Z…</a:t>
            </a:r>
            <a:r>
              <a:rPr lang="en-US" sz="5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Zxq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800" b="1" dirty="0" err="1">
                <a:solidFill>
                  <a:srgbClr val="00863D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800" b="1" dirty="0">
                <a:solidFill>
                  <a:srgbClr val="00863D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4800" b="1" dirty="0" err="1">
                <a:solidFill>
                  <a:srgbClr val="00863D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4800" b="1" dirty="0">
                <a:solidFill>
                  <a:srgbClr val="00863D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rgbClr val="00863D"/>
                </a:solidFill>
                <a:latin typeface="SutonnyMJ" pitchFamily="2" charset="0"/>
                <a:cs typeface="SutonnyMJ" pitchFamily="2" charset="0"/>
              </a:rPr>
              <a:t>MwYZ</a:t>
            </a:r>
            <a:endParaRPr lang="en-US" sz="4800" b="1" dirty="0">
              <a:solidFill>
                <a:srgbClr val="00863D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- 7</a:t>
            </a:r>
          </a:p>
          <a:p>
            <a:r>
              <a:rPr lang="en-US" sz="1800" b="1" dirty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gy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`ªv I 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bvU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  <a:p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05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66000">
              <a:schemeClr val="accent6">
                <a:lumMod val="0"/>
                <a:lumOff val="1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731198-30EA-4B75-822A-EE633770424A}"/>
              </a:ext>
            </a:extLst>
          </p:cNvPr>
          <p:cNvSpPr txBox="1"/>
          <p:nvPr/>
        </p:nvSpPr>
        <p:spPr>
          <a:xfrm>
            <a:off x="2343145" y="3391863"/>
            <a:ext cx="6981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atin typeface="SutonnyMJ" pitchFamily="2" charset="0"/>
                <a:cs typeface="SutonnyMJ" pitchFamily="2" charset="0"/>
              </a:rPr>
              <a:t>ev¯Íe</a:t>
            </a:r>
            <a:r>
              <a:rPr lang="en-US" sz="8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8000" b="1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8000" b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8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  <a:cs typeface="SutonnyMJ" pitchFamily="2" charset="0"/>
              </a:rPr>
              <a:t>gy</a:t>
            </a:r>
            <a:r>
              <a:rPr lang="en-US" sz="8000" b="1" dirty="0">
                <a:latin typeface="SutonnyMJ" pitchFamily="2" charset="0"/>
                <a:cs typeface="SutonnyMJ" pitchFamily="2" charset="0"/>
              </a:rPr>
              <a:t>`ªv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3883A-94AC-4DF1-9B62-4427B09204C5}"/>
              </a:ext>
            </a:extLst>
          </p:cNvPr>
          <p:cNvSpPr txBox="1"/>
          <p:nvPr/>
        </p:nvSpPr>
        <p:spPr>
          <a:xfrm>
            <a:off x="2343145" y="4481578"/>
            <a:ext cx="65913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err="1">
                <a:solidFill>
                  <a:srgbClr val="00863D"/>
                </a:solidFill>
                <a:latin typeface="SutonnyMJ" pitchFamily="2" charset="0"/>
                <a:cs typeface="SutonnyMJ" pitchFamily="2" charset="0"/>
              </a:rPr>
              <a:t>cÖ`k©b</a:t>
            </a:r>
            <a:endParaRPr lang="en-US" sz="10000" b="1" dirty="0">
              <a:solidFill>
                <a:srgbClr val="00863D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14A0BF-FD87-4968-9983-3E8FC2AF6A73}"/>
              </a:ext>
            </a:extLst>
          </p:cNvPr>
          <p:cNvSpPr txBox="1"/>
          <p:nvPr/>
        </p:nvSpPr>
        <p:spPr>
          <a:xfrm>
            <a:off x="4293608" y="358466"/>
            <a:ext cx="2909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4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BD87E9-3B25-4C70-BE4C-5EFBCC30EF76}"/>
              </a:ext>
            </a:extLst>
          </p:cNvPr>
          <p:cNvSpPr txBox="1"/>
          <p:nvPr/>
        </p:nvSpPr>
        <p:spPr>
          <a:xfrm>
            <a:off x="1211259" y="1130295"/>
            <a:ext cx="9245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 ˆ`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bw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›`b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gy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`ªv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bvU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ev¯Íe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Gi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14C383-ECBA-4497-B3E8-A84E885AA52C}"/>
              </a:ext>
            </a:extLst>
          </p:cNvPr>
          <p:cNvSpPr txBox="1"/>
          <p:nvPr/>
        </p:nvSpPr>
        <p:spPr>
          <a:xfrm>
            <a:off x="2933696" y="2352218"/>
            <a:ext cx="5629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DcKiY</a:t>
            </a:r>
            <a:endParaRPr lang="en-US" sz="72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FA8902-4A52-4A0E-9BEA-800B74550EAF}"/>
              </a:ext>
            </a:extLst>
          </p:cNvPr>
          <p:cNvSpPr/>
          <p:nvPr/>
        </p:nvSpPr>
        <p:spPr>
          <a:xfrm>
            <a:off x="1490657" y="6052009"/>
            <a:ext cx="8686800" cy="1215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023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60000">
              <a:schemeClr val="accent6">
                <a:lumMod val="0"/>
                <a:lumOff val="1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61DC64-368F-44E9-B90F-D1833D3DA7C4}"/>
              </a:ext>
            </a:extLst>
          </p:cNvPr>
          <p:cNvSpPr txBox="1"/>
          <p:nvPr/>
        </p:nvSpPr>
        <p:spPr>
          <a:xfrm>
            <a:off x="4387556" y="333331"/>
            <a:ext cx="3416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DcKiY</a:t>
            </a:r>
            <a:r>
              <a:rPr lang="en-US" sz="4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731198-30EA-4B75-822A-EE633770424A}"/>
              </a:ext>
            </a:extLst>
          </p:cNvPr>
          <p:cNvSpPr txBox="1"/>
          <p:nvPr/>
        </p:nvSpPr>
        <p:spPr>
          <a:xfrm>
            <a:off x="3896869" y="1086160"/>
            <a:ext cx="4042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Aa©ev¯Íe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gy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`ªv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6FCFB0-E3EF-42A8-9568-55E2F55448AD}"/>
              </a:ext>
            </a:extLst>
          </p:cNvPr>
          <p:cNvSpPr/>
          <p:nvPr/>
        </p:nvSpPr>
        <p:spPr>
          <a:xfrm>
            <a:off x="1733608" y="1907897"/>
            <a:ext cx="1975141" cy="183582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116B96-1605-43AC-B806-FAC4F5C39D1D}"/>
              </a:ext>
            </a:extLst>
          </p:cNvPr>
          <p:cNvSpPr/>
          <p:nvPr/>
        </p:nvSpPr>
        <p:spPr>
          <a:xfrm>
            <a:off x="3848858" y="1907897"/>
            <a:ext cx="1975141" cy="183582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F52B7B-7213-4B1B-92B6-C14CA6F10FFB}"/>
              </a:ext>
            </a:extLst>
          </p:cNvPr>
          <p:cNvSpPr/>
          <p:nvPr/>
        </p:nvSpPr>
        <p:spPr>
          <a:xfrm>
            <a:off x="5964108" y="1907897"/>
            <a:ext cx="1975141" cy="183582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A228E7-2F49-4D63-81BC-361206E9AA8F}"/>
              </a:ext>
            </a:extLst>
          </p:cNvPr>
          <p:cNvSpPr/>
          <p:nvPr/>
        </p:nvSpPr>
        <p:spPr>
          <a:xfrm>
            <a:off x="8079358" y="1907897"/>
            <a:ext cx="1975141" cy="183582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0DA2D4-A720-4574-9ACE-F4046058EAFA}"/>
              </a:ext>
            </a:extLst>
          </p:cNvPr>
          <p:cNvSpPr/>
          <p:nvPr/>
        </p:nvSpPr>
        <p:spPr>
          <a:xfrm>
            <a:off x="1733608" y="4050626"/>
            <a:ext cx="1975141" cy="1835823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E68956-470D-46E9-87EC-200B36C3FB0C}"/>
              </a:ext>
            </a:extLst>
          </p:cNvPr>
          <p:cNvSpPr/>
          <p:nvPr/>
        </p:nvSpPr>
        <p:spPr>
          <a:xfrm>
            <a:off x="3850794" y="4050626"/>
            <a:ext cx="1975141" cy="1835823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4A92FB-3F9A-4D5D-9969-C68266330494}"/>
              </a:ext>
            </a:extLst>
          </p:cNvPr>
          <p:cNvSpPr/>
          <p:nvPr/>
        </p:nvSpPr>
        <p:spPr>
          <a:xfrm>
            <a:off x="5967980" y="4050626"/>
            <a:ext cx="1975141" cy="1835823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A27617-B9BB-48C9-9C93-A9D12F1A6F54}"/>
              </a:ext>
            </a:extLst>
          </p:cNvPr>
          <p:cNvSpPr/>
          <p:nvPr/>
        </p:nvSpPr>
        <p:spPr>
          <a:xfrm>
            <a:off x="8085165" y="4050626"/>
            <a:ext cx="1975141" cy="1835823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486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66000">
              <a:schemeClr val="accent6">
                <a:lumMod val="0"/>
                <a:lumOff val="1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61DC64-368F-44E9-B90F-D1833D3DA7C4}"/>
              </a:ext>
            </a:extLst>
          </p:cNvPr>
          <p:cNvSpPr txBox="1"/>
          <p:nvPr/>
        </p:nvSpPr>
        <p:spPr>
          <a:xfrm>
            <a:off x="2977717" y="473569"/>
            <a:ext cx="2909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DcKiY</a:t>
            </a:r>
            <a:r>
              <a:rPr lang="en-US" sz="4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731198-30EA-4B75-822A-EE633770424A}"/>
              </a:ext>
            </a:extLst>
          </p:cNvPr>
          <p:cNvSpPr txBox="1"/>
          <p:nvPr/>
        </p:nvSpPr>
        <p:spPr>
          <a:xfrm>
            <a:off x="5319134" y="592265"/>
            <a:ext cx="391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Aa©ev¯Íe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bvU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7FD1D8-CAEE-4A28-88E9-3D41CCE7A63A}"/>
              </a:ext>
            </a:extLst>
          </p:cNvPr>
          <p:cNvSpPr/>
          <p:nvPr/>
        </p:nvSpPr>
        <p:spPr>
          <a:xfrm>
            <a:off x="2337491" y="1336196"/>
            <a:ext cx="3426691" cy="115716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3B74B4-C686-4A90-AA03-B530FB3D2B74}"/>
              </a:ext>
            </a:extLst>
          </p:cNvPr>
          <p:cNvSpPr/>
          <p:nvPr/>
        </p:nvSpPr>
        <p:spPr>
          <a:xfrm>
            <a:off x="6350526" y="1288859"/>
            <a:ext cx="3730734" cy="115716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B88C8-2C11-4E18-A725-1F2E3EB5D64D}"/>
              </a:ext>
            </a:extLst>
          </p:cNvPr>
          <p:cNvSpPr/>
          <p:nvPr/>
        </p:nvSpPr>
        <p:spPr>
          <a:xfrm>
            <a:off x="2171700" y="2638041"/>
            <a:ext cx="2118014" cy="231495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8F04ED-33E1-4004-BAFF-5B8E534110F6}"/>
              </a:ext>
            </a:extLst>
          </p:cNvPr>
          <p:cNvSpPr/>
          <p:nvPr/>
        </p:nvSpPr>
        <p:spPr>
          <a:xfrm>
            <a:off x="4637813" y="2543367"/>
            <a:ext cx="2456408" cy="240963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0EBF43-5E08-4A56-A234-DC6B395AD734}"/>
              </a:ext>
            </a:extLst>
          </p:cNvPr>
          <p:cNvSpPr/>
          <p:nvPr/>
        </p:nvSpPr>
        <p:spPr>
          <a:xfrm>
            <a:off x="7277100" y="2516279"/>
            <a:ext cx="2804160" cy="2409633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DAF725-8342-450D-8128-A93B0EC10B43}"/>
              </a:ext>
            </a:extLst>
          </p:cNvPr>
          <p:cNvSpPr/>
          <p:nvPr/>
        </p:nvSpPr>
        <p:spPr>
          <a:xfrm>
            <a:off x="3017520" y="5107581"/>
            <a:ext cx="6271259" cy="142275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35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62000">
              <a:schemeClr val="accent6">
                <a:lumMod val="0"/>
                <a:lumOff val="1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731198-30EA-4B75-822A-EE633770424A}"/>
              </a:ext>
            </a:extLst>
          </p:cNvPr>
          <p:cNvSpPr txBox="1"/>
          <p:nvPr/>
        </p:nvSpPr>
        <p:spPr>
          <a:xfrm>
            <a:off x="4510781" y="67263"/>
            <a:ext cx="3957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wP‡Îi</a:t>
            </a:r>
            <a:r>
              <a:rPr lang="en-US" sz="6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6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B4A453-BF94-44B4-B76C-2328B48B6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994058"/>
            <a:ext cx="1019175" cy="15716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806B61-3C15-455B-A25C-6EEDEB14F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2250" y="967899"/>
            <a:ext cx="1114425" cy="15430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60C7CD-3577-445E-84E6-751C58D34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9228" y="2122066"/>
            <a:ext cx="1148541" cy="11485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FE7382-85BF-41B2-9953-6633BB875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3712" y="2117773"/>
            <a:ext cx="1062400" cy="1112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233350-A004-497E-8FC7-047D70F677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1355" y="4030987"/>
            <a:ext cx="2750959" cy="12062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8012F3-936F-4212-9487-F6408AB202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2556" y="4623860"/>
            <a:ext cx="2859811" cy="1266241"/>
          </a:xfrm>
          <a:prstGeom prst="rect">
            <a:avLst/>
          </a:prstGeom>
        </p:spPr>
      </p:pic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44A8F564-BAEB-4FC9-B56C-98ACD3F10808}"/>
              </a:ext>
            </a:extLst>
          </p:cNvPr>
          <p:cNvSpPr/>
          <p:nvPr/>
        </p:nvSpPr>
        <p:spPr>
          <a:xfrm>
            <a:off x="2505075" y="1199445"/>
            <a:ext cx="3838575" cy="867480"/>
          </a:xfrm>
          <a:prstGeom prst="wedgeRectCallout">
            <a:avLst>
              <a:gd name="adj1" fmla="val -56069"/>
              <a:gd name="adj2" fmla="val -8929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cqmv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7A701A99-55C2-4B04-8B53-F1F057191D12}"/>
              </a:ext>
            </a:extLst>
          </p:cNvPr>
          <p:cNvSpPr/>
          <p:nvPr/>
        </p:nvSpPr>
        <p:spPr>
          <a:xfrm>
            <a:off x="7429884" y="1178912"/>
            <a:ext cx="2643187" cy="867480"/>
          </a:xfrm>
          <a:prstGeom prst="wedgeRectCallout">
            <a:avLst>
              <a:gd name="adj1" fmla="val 59607"/>
              <a:gd name="adj2" fmla="val -11125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†`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wL</a:t>
            </a:r>
            <a:endParaRPr lang="en-US" sz="28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4535EC3-B158-40A6-AF40-7E3C68062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778" y="2122066"/>
            <a:ext cx="1148541" cy="114854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F9D2BE8-BC53-441E-99CA-9D742CFBBF15}"/>
              </a:ext>
            </a:extLst>
          </p:cNvPr>
          <p:cNvSpPr txBox="1"/>
          <p:nvPr/>
        </p:nvSpPr>
        <p:spPr>
          <a:xfrm>
            <a:off x="4388037" y="2372308"/>
            <a:ext cx="350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B4CF53-D7BC-4857-9061-9A66741AFD0D}"/>
              </a:ext>
            </a:extLst>
          </p:cNvPr>
          <p:cNvSpPr txBox="1"/>
          <p:nvPr/>
        </p:nvSpPr>
        <p:spPr>
          <a:xfrm>
            <a:off x="3296111" y="3296131"/>
            <a:ext cx="162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50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cqmv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C8A4BE1-1091-4253-B083-A605AC6FE1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1354" y="5362853"/>
            <a:ext cx="2750959" cy="12062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03B4B32-BFF8-49BD-9EB6-5608E8F0B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33" y="3949328"/>
            <a:ext cx="1019175" cy="1571625"/>
          </a:xfrm>
          <a:prstGeom prst="rect">
            <a:avLst/>
          </a:prstGeom>
        </p:spPr>
      </p:pic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39F285FA-6476-468B-A1CD-C3CBCB755CAF}"/>
              </a:ext>
            </a:extLst>
          </p:cNvPr>
          <p:cNvSpPr/>
          <p:nvPr/>
        </p:nvSpPr>
        <p:spPr>
          <a:xfrm>
            <a:off x="1547863" y="4144949"/>
            <a:ext cx="3190471" cy="1808881"/>
          </a:xfrm>
          <a:prstGeom prst="wedgeRectCallout">
            <a:avLst>
              <a:gd name="adj1" fmla="val -56069"/>
              <a:gd name="adj2" fmla="val -8929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100 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cqmv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 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mgg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j¨i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! 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Kv‡RB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Lye 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mnR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447765-3055-472E-8075-AA7DF43E3512}"/>
              </a:ext>
            </a:extLst>
          </p:cNvPr>
          <p:cNvSpPr txBox="1"/>
          <p:nvPr/>
        </p:nvSpPr>
        <p:spPr>
          <a:xfrm>
            <a:off x="4899843" y="3290138"/>
            <a:ext cx="40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+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6881B7-5748-47EB-A981-622F32E4AB74}"/>
              </a:ext>
            </a:extLst>
          </p:cNvPr>
          <p:cNvSpPr txBox="1"/>
          <p:nvPr/>
        </p:nvSpPr>
        <p:spPr>
          <a:xfrm>
            <a:off x="5345249" y="3296131"/>
            <a:ext cx="162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50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cqmv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A23D5B-8C72-4FDD-8F0B-EDF3049F4BF9}"/>
              </a:ext>
            </a:extLst>
          </p:cNvPr>
          <p:cNvSpPr txBox="1"/>
          <p:nvPr/>
        </p:nvSpPr>
        <p:spPr>
          <a:xfrm>
            <a:off x="6869219" y="3290138"/>
            <a:ext cx="40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=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5947B3-998B-4A0E-A94C-5D486AC0C993}"/>
              </a:ext>
            </a:extLst>
          </p:cNvPr>
          <p:cNvSpPr txBox="1"/>
          <p:nvPr/>
        </p:nvSpPr>
        <p:spPr>
          <a:xfrm>
            <a:off x="7278333" y="3296131"/>
            <a:ext cx="1190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1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UvKv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B55691-BD25-47EB-A89D-0F47539BDD93}"/>
              </a:ext>
            </a:extLst>
          </p:cNvPr>
          <p:cNvSpPr txBox="1"/>
          <p:nvPr/>
        </p:nvSpPr>
        <p:spPr>
          <a:xfrm>
            <a:off x="6155755" y="2376855"/>
            <a:ext cx="1190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GK‡Î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E2091367-55D5-442A-A4F9-ED8EEE7B8276}"/>
              </a:ext>
            </a:extLst>
          </p:cNvPr>
          <p:cNvSpPr/>
          <p:nvPr/>
        </p:nvSpPr>
        <p:spPr>
          <a:xfrm>
            <a:off x="7984457" y="4085225"/>
            <a:ext cx="381751" cy="2441490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043D674-B037-4AF2-9CF7-584D2B746AF2}"/>
              </a:ext>
            </a:extLst>
          </p:cNvPr>
          <p:cNvSpPr/>
          <p:nvPr/>
        </p:nvSpPr>
        <p:spPr>
          <a:xfrm>
            <a:off x="8520881" y="5237243"/>
            <a:ext cx="461194" cy="125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46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 animBg="1"/>
      <p:bldP spid="19" grpId="0"/>
      <p:bldP spid="20" grpId="0"/>
      <p:bldP spid="23" grpId="0" animBg="1"/>
      <p:bldP spid="24" grpId="0"/>
      <p:bldP spid="25" grpId="0"/>
      <p:bldP spid="26" grpId="0"/>
      <p:bldP spid="28" grpId="0"/>
      <p:bldP spid="29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62000">
              <a:schemeClr val="accent6">
                <a:lumMod val="0"/>
                <a:lumOff val="1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731198-30EA-4B75-822A-EE633770424A}"/>
              </a:ext>
            </a:extLst>
          </p:cNvPr>
          <p:cNvSpPr txBox="1"/>
          <p:nvPr/>
        </p:nvSpPr>
        <p:spPr>
          <a:xfrm>
            <a:off x="4755994" y="466376"/>
            <a:ext cx="3426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6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Kwi</a:t>
            </a:r>
            <a:endParaRPr lang="en-US" sz="6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342356-224E-41D5-A0F8-757D34CBFE23}"/>
              </a:ext>
            </a:extLst>
          </p:cNvPr>
          <p:cNvSpPr txBox="1"/>
          <p:nvPr/>
        </p:nvSpPr>
        <p:spPr>
          <a:xfrm>
            <a:off x="1314539" y="1792990"/>
            <a:ext cx="1380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5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cqmv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80B3DD-8D20-42CE-9352-B85A1CC86FF6}"/>
              </a:ext>
            </a:extLst>
          </p:cNvPr>
          <p:cNvSpPr txBox="1"/>
          <p:nvPr/>
        </p:nvSpPr>
        <p:spPr>
          <a:xfrm>
            <a:off x="2303989" y="1792990"/>
            <a:ext cx="62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+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E330A2-2046-4A1D-BE48-3C8F9243DF8C}"/>
              </a:ext>
            </a:extLst>
          </p:cNvPr>
          <p:cNvSpPr txBox="1"/>
          <p:nvPr/>
        </p:nvSpPr>
        <p:spPr>
          <a:xfrm>
            <a:off x="2619013" y="1807393"/>
            <a:ext cx="1380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5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cqmv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B83A49-B10C-429E-96C9-C61B832611B8}"/>
              </a:ext>
            </a:extLst>
          </p:cNvPr>
          <p:cNvSpPr txBox="1"/>
          <p:nvPr/>
        </p:nvSpPr>
        <p:spPr>
          <a:xfrm>
            <a:off x="3599387" y="1812040"/>
            <a:ext cx="62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+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196DA09-3172-4BBC-8536-00FBB6596879}"/>
              </a:ext>
            </a:extLst>
          </p:cNvPr>
          <p:cNvSpPr txBox="1"/>
          <p:nvPr/>
        </p:nvSpPr>
        <p:spPr>
          <a:xfrm>
            <a:off x="3910456" y="1798099"/>
            <a:ext cx="1380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5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cqmv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1D2ACA-3687-4E61-981D-2585A793A6D8}"/>
              </a:ext>
            </a:extLst>
          </p:cNvPr>
          <p:cNvSpPr txBox="1"/>
          <p:nvPr/>
        </p:nvSpPr>
        <p:spPr>
          <a:xfrm>
            <a:off x="4962174" y="1807393"/>
            <a:ext cx="62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+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FFC1F6-A756-4ECD-92F7-50E5C6AEC4D9}"/>
              </a:ext>
            </a:extLst>
          </p:cNvPr>
          <p:cNvSpPr txBox="1"/>
          <p:nvPr/>
        </p:nvSpPr>
        <p:spPr>
          <a:xfrm>
            <a:off x="5285308" y="1802746"/>
            <a:ext cx="1590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25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cqmv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CB8DB4-5B3E-4709-9938-A539656AE8FC}"/>
              </a:ext>
            </a:extLst>
          </p:cNvPr>
          <p:cNvSpPr txBox="1"/>
          <p:nvPr/>
        </p:nvSpPr>
        <p:spPr>
          <a:xfrm>
            <a:off x="6477713" y="1798099"/>
            <a:ext cx="62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2AAAED-7B8B-4752-A630-D0870D7518C5}"/>
              </a:ext>
            </a:extLst>
          </p:cNvPr>
          <p:cNvSpPr txBox="1"/>
          <p:nvPr/>
        </p:nvSpPr>
        <p:spPr>
          <a:xfrm>
            <a:off x="6782510" y="1798099"/>
            <a:ext cx="1590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2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UvKv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E947CBA-7A4B-44C1-9A69-A214179EF3F7}"/>
              </a:ext>
            </a:extLst>
          </p:cNvPr>
          <p:cNvSpPr txBox="1"/>
          <p:nvPr/>
        </p:nvSpPr>
        <p:spPr>
          <a:xfrm>
            <a:off x="7763584" y="1798099"/>
            <a:ext cx="627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=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D0EBBF-AB8D-4437-9FCA-EB9FFF2D5FFB}"/>
              </a:ext>
            </a:extLst>
          </p:cNvPr>
          <p:cNvSpPr txBox="1"/>
          <p:nvPr/>
        </p:nvSpPr>
        <p:spPr>
          <a:xfrm>
            <a:off x="8182685" y="1798099"/>
            <a:ext cx="304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utonnyMJ" pitchFamily="2" charset="0"/>
                <a:cs typeface="SutonnyMJ" pitchFamily="2" charset="0"/>
              </a:rPr>
              <a:t>2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 40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cqmv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156A43-87E9-4126-9651-61509C1B9883}"/>
              </a:ext>
            </a:extLst>
          </p:cNvPr>
          <p:cNvGrpSpPr/>
          <p:nvPr/>
        </p:nvGrpSpPr>
        <p:grpSpPr>
          <a:xfrm>
            <a:off x="1704972" y="3784436"/>
            <a:ext cx="8610600" cy="1348559"/>
            <a:chOff x="1704972" y="3784436"/>
            <a:chExt cx="8610600" cy="134855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9822D28-1E24-4483-8DB0-F219DC77A7C5}"/>
                </a:ext>
              </a:extLst>
            </p:cNvPr>
            <p:cNvSpPr txBox="1"/>
            <p:nvPr/>
          </p:nvSpPr>
          <p:spPr>
            <a:xfrm>
              <a:off x="1704972" y="3784436"/>
              <a:ext cx="1380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10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cqmv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6E88F73-40A4-4FF4-90BD-2388F436C7A2}"/>
                </a:ext>
              </a:extLst>
            </p:cNvPr>
            <p:cNvSpPr txBox="1"/>
            <p:nvPr/>
          </p:nvSpPr>
          <p:spPr>
            <a:xfrm>
              <a:off x="2972508" y="3784436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B305024-CE01-480B-9367-50510946806E}"/>
                </a:ext>
              </a:extLst>
            </p:cNvPr>
            <p:cNvSpPr txBox="1"/>
            <p:nvPr/>
          </p:nvSpPr>
          <p:spPr>
            <a:xfrm>
              <a:off x="3400422" y="3784436"/>
              <a:ext cx="1380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1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cqmv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DB62B1D-8139-4D99-87C6-60B94ACFFED6}"/>
                </a:ext>
              </a:extLst>
            </p:cNvPr>
            <p:cNvSpPr txBox="1"/>
            <p:nvPr/>
          </p:nvSpPr>
          <p:spPr>
            <a:xfrm>
              <a:off x="4677483" y="3784436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4E8069-6C3F-45F0-80F9-B93321610AA6}"/>
                </a:ext>
              </a:extLst>
            </p:cNvPr>
            <p:cNvSpPr txBox="1"/>
            <p:nvPr/>
          </p:nvSpPr>
          <p:spPr>
            <a:xfrm>
              <a:off x="4991452" y="3784436"/>
              <a:ext cx="1380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50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cqmv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839F551-F1C5-4228-8FE7-822AA480063D}"/>
                </a:ext>
              </a:extLst>
            </p:cNvPr>
            <p:cNvSpPr txBox="1"/>
            <p:nvPr/>
          </p:nvSpPr>
          <p:spPr>
            <a:xfrm>
              <a:off x="6191247" y="3784436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5007A4F-E755-4924-8C82-A46DED1B0230}"/>
                </a:ext>
              </a:extLst>
            </p:cNvPr>
            <p:cNvSpPr txBox="1"/>
            <p:nvPr/>
          </p:nvSpPr>
          <p:spPr>
            <a:xfrm>
              <a:off x="8173158" y="3784436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FA73EEB-7CC0-4470-908B-06D0841DEBAD}"/>
                </a:ext>
              </a:extLst>
            </p:cNvPr>
            <p:cNvSpPr txBox="1"/>
            <p:nvPr/>
          </p:nvSpPr>
          <p:spPr>
            <a:xfrm>
              <a:off x="8564393" y="3784436"/>
              <a:ext cx="1590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10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UvKv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04EF68-D187-48DC-B472-EEEA63F721CF}"/>
                </a:ext>
              </a:extLst>
            </p:cNvPr>
            <p:cNvSpPr txBox="1"/>
            <p:nvPr/>
          </p:nvSpPr>
          <p:spPr>
            <a:xfrm>
              <a:off x="9687633" y="3784436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=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FD8033E-780E-4F66-9566-F125B0199913}"/>
                </a:ext>
              </a:extLst>
            </p:cNvPr>
            <p:cNvSpPr txBox="1"/>
            <p:nvPr/>
          </p:nvSpPr>
          <p:spPr>
            <a:xfrm>
              <a:off x="6800847" y="3784436"/>
              <a:ext cx="1590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2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UvKv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FAE797-2DEA-4A2E-B9CE-1E1E81D3CEFE}"/>
                </a:ext>
              </a:extLst>
            </p:cNvPr>
            <p:cNvSpPr txBox="1"/>
            <p:nvPr/>
          </p:nvSpPr>
          <p:spPr>
            <a:xfrm>
              <a:off x="1704972" y="4609775"/>
              <a:ext cx="1380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25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cqmv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AA82579-2A5F-4A65-9475-C4F10AB6F2EE}"/>
                </a:ext>
              </a:extLst>
            </p:cNvPr>
            <p:cNvSpPr txBox="1"/>
            <p:nvPr/>
          </p:nvSpPr>
          <p:spPr>
            <a:xfrm>
              <a:off x="2972508" y="4609775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3FFC8EC-D419-4C73-A040-CFDD58EF4320}"/>
                </a:ext>
              </a:extLst>
            </p:cNvPr>
            <p:cNvSpPr txBox="1"/>
            <p:nvPr/>
          </p:nvSpPr>
          <p:spPr>
            <a:xfrm>
              <a:off x="3400422" y="4609775"/>
              <a:ext cx="1380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50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cqmv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5DC12F0-55F4-40EB-B4A8-44220F804C51}"/>
                </a:ext>
              </a:extLst>
            </p:cNvPr>
            <p:cNvSpPr txBox="1"/>
            <p:nvPr/>
          </p:nvSpPr>
          <p:spPr>
            <a:xfrm>
              <a:off x="4677483" y="4609775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0CFE067-9BD6-42FD-9A47-2B50539348A2}"/>
                </a:ext>
              </a:extLst>
            </p:cNvPr>
            <p:cNvSpPr txBox="1"/>
            <p:nvPr/>
          </p:nvSpPr>
          <p:spPr>
            <a:xfrm>
              <a:off x="4991452" y="4609775"/>
              <a:ext cx="1380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50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cqmv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AFAADA5-A3DB-4558-B000-BF98C83CA36E}"/>
                </a:ext>
              </a:extLst>
            </p:cNvPr>
            <p:cNvSpPr txBox="1"/>
            <p:nvPr/>
          </p:nvSpPr>
          <p:spPr>
            <a:xfrm>
              <a:off x="6191247" y="4609775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6659D33-EFAC-44D0-80B9-D694BF5CA17F}"/>
                </a:ext>
              </a:extLst>
            </p:cNvPr>
            <p:cNvSpPr txBox="1"/>
            <p:nvPr/>
          </p:nvSpPr>
          <p:spPr>
            <a:xfrm>
              <a:off x="8173158" y="4609775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+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4CA7DB8-39D0-451B-845C-29BD9722A116}"/>
                </a:ext>
              </a:extLst>
            </p:cNvPr>
            <p:cNvSpPr txBox="1"/>
            <p:nvPr/>
          </p:nvSpPr>
          <p:spPr>
            <a:xfrm>
              <a:off x="8564393" y="4609775"/>
              <a:ext cx="1590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50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UvKv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51BBD40-2002-47C3-BD06-F4EB208933CA}"/>
                </a:ext>
              </a:extLst>
            </p:cNvPr>
            <p:cNvSpPr txBox="1"/>
            <p:nvPr/>
          </p:nvSpPr>
          <p:spPr>
            <a:xfrm>
              <a:off x="9687633" y="4609775"/>
              <a:ext cx="6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=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2EA4F80-CADB-4182-881A-1E3926453CC1}"/>
                </a:ext>
              </a:extLst>
            </p:cNvPr>
            <p:cNvSpPr txBox="1"/>
            <p:nvPr/>
          </p:nvSpPr>
          <p:spPr>
            <a:xfrm>
              <a:off x="6800847" y="4609775"/>
              <a:ext cx="1590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SutonnyMJ" pitchFamily="2" charset="0"/>
                  <a:cs typeface="SutonnyMJ" pitchFamily="2" charset="0"/>
                </a:rPr>
                <a:t>10 </a:t>
              </a:r>
              <a:r>
                <a:rPr lang="en-US" sz="2800" b="1" dirty="0" err="1">
                  <a:latin typeface="SutonnyMJ" pitchFamily="2" charset="0"/>
                  <a:cs typeface="SutonnyMJ" pitchFamily="2" charset="0"/>
                </a:rPr>
                <a:t>UvKv</a:t>
              </a:r>
              <a:endParaRPr lang="en-US" sz="2800" b="1" dirty="0"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2E561A5B-00D7-419D-981B-4143C14CF468}"/>
              </a:ext>
            </a:extLst>
          </p:cNvPr>
          <p:cNvSpPr txBox="1"/>
          <p:nvPr/>
        </p:nvSpPr>
        <p:spPr>
          <a:xfrm>
            <a:off x="4710462" y="2642026"/>
            <a:ext cx="3462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6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2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8" grpId="0"/>
      <p:bldP spid="49" grpId="0"/>
      <p:bldP spid="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304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AvšÍwiK ï‡f”Qv</dc:title>
  <dc:creator>ActiveIT</dc:creator>
  <cp:lastModifiedBy>ActiveIT</cp:lastModifiedBy>
  <cp:revision>17</cp:revision>
  <dcterms:created xsi:type="dcterms:W3CDTF">2020-10-27T12:53:28Z</dcterms:created>
  <dcterms:modified xsi:type="dcterms:W3CDTF">2020-10-27T15:08:24Z</dcterms:modified>
</cp:coreProperties>
</file>