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4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ABA3A-BE02-419A-8707-CEB267BE75C3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7E8DE-0FB6-48FF-9A5E-FB9C0722E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7E8DE-0FB6-48FF-9A5E-FB9C0722E2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586037"/>
            <a:ext cx="4188848" cy="4271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069" y="2581121"/>
            <a:ext cx="5023306" cy="42719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55603"/>
            <a:ext cx="9200536" cy="264687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844068" cy="358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1" y="-1"/>
            <a:ext cx="4348316" cy="35814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374" y="3581400"/>
            <a:ext cx="4851442" cy="3293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1" y="3581400"/>
            <a:ext cx="4348316" cy="32766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304800"/>
            <a:ext cx="47244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 বনায়ন।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31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572126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2126" y="-1"/>
            <a:ext cx="3571875" cy="3352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52800"/>
            <a:ext cx="5267376" cy="3505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0721" y="3352800"/>
            <a:ext cx="3893279" cy="35052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2667000"/>
            <a:ext cx="48768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কৃষি বনায়ন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9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792532" cy="325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520" y="3765797"/>
            <a:ext cx="4819571" cy="30463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2533" y="-1"/>
            <a:ext cx="4351468" cy="3259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1661" y="3811667"/>
            <a:ext cx="4332339" cy="3034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59400"/>
            <a:ext cx="914400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কৃষি বনায়ন।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2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86866"/>
            <a:ext cx="9144000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দশ জন করে তিন দলে ভাগ হয়ে যথা পদ্মা,মেঘনা, যমুনা একটি বনের পোষ্টার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যেমন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ঃ---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প্রাকৃতিক,সামাজিক, কৃষি বনায়নের ছবি আঁক। সময় ২০মিনিট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91000"/>
            <a:ext cx="9144000" cy="26301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5793175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1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4581"/>
            <a:ext cx="9137377" cy="54347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49530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" y="4572000"/>
            <a:ext cx="9137377" cy="21236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তুমি তোমাদের বাড়িতে কিভাবে একটি বনায়ন করতে পার তার পরিকল্পনা লিখে আনবে।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6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702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আবার দেখা হবে</a:t>
            </a:r>
            <a:r>
              <a:rPr lang="bn-IN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-----</a:t>
            </a:r>
            <a:endParaRPr lang="bn-BD" sz="6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70208"/>
            <a:ext cx="9143999" cy="328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167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96409" y="594539"/>
            <a:ext cx="3551791" cy="929461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810000"/>
            <a:ext cx="4038600" cy="2209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 হাকিম</a:t>
            </a: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সাড়ে পাঁচানী হোসাইনীয়া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মতলব উত্তর, চাঁদপুর।</a:t>
            </a:r>
            <a:endParaRPr lang="en-US" sz="1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594539"/>
            <a:ext cx="2819400" cy="777061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>
                  <a:solidFill>
                    <a:schemeClr val="bg2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dirty="0">
              <a:ln>
                <a:solidFill>
                  <a:schemeClr val="bg2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3124200"/>
            <a:ext cx="3505200" cy="29625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বিষয়ঃকৃষি শিক্ষা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অধ্যায়</a:t>
            </a:r>
            <a:r>
              <a:rPr lang="bn-IN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পাঠঃবনায়ন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grpSp>
        <p:nvGrpSpPr>
          <p:cNvPr id="3" name="Group 9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 descr="C:\Users\User\Pictures\allah-muhammad-islamic-calligraphy-gold-frames-PDENF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676400"/>
            <a:ext cx="16764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039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7374"/>
            <a:ext cx="4369779" cy="3207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9780" y="3206312"/>
            <a:ext cx="4774220" cy="3651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206312"/>
            <a:ext cx="4369780" cy="3663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9781" y="0"/>
            <a:ext cx="477422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0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7848600" cy="62940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7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7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আমাদের আজকের পাঠ</a:t>
            </a:r>
          </a:p>
          <a:p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বনায়ন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61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4622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</a:t>
            </a:r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ঃ-----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85323"/>
            <a:ext cx="9144000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বনায়নের সংজ্ঞা বলতে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বনায়নের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প্রকারভেদ বলতে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কৃষি ও সামাজিক বনের সাথে প্রাকৃতিক বনের তুলনা করতে পারবে। এবং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কৃষি ও সামাজিক বনায়নের অবদান তুলে ধরে পোষ্টার অঙ্কন করতে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50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599" y="0"/>
            <a:ext cx="3962401" cy="28118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2811865"/>
            <a:ext cx="4038600" cy="1683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2806043"/>
            <a:ext cx="4918524" cy="16135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49" y="0"/>
            <a:ext cx="4899473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48" y="4572000"/>
            <a:ext cx="9124952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লতা গুল্ম ছোটবড় গাছপালার আচ্ছাদিত এলাকাকে বন বলা হয়। আর বনের বিশেষ বৈশিষ্ট্য হল সেখানে উঁচু ও কাষ্ঠল বৃক্ষ থাকবে। বন দুই ভাবে হয়ে থাকে- প্রাকৃতিক এবং কৃত্তিম/কৃষিজ বা সামাজিক বনায়ন।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2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6228" y="-19666"/>
            <a:ext cx="4074643" cy="34486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106228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6228" y="3429000"/>
            <a:ext cx="4018107" cy="3421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29000"/>
            <a:ext cx="5106228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19800"/>
            <a:ext cx="5106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বনায়ন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45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0070" y="0"/>
            <a:ext cx="4773930" cy="281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370070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19400"/>
            <a:ext cx="4373880" cy="403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1500" y="2819400"/>
            <a:ext cx="4762500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2800" y="5867400"/>
            <a:ext cx="579120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বনায়ন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24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581" y="31954"/>
            <a:ext cx="4872446" cy="27874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276600"/>
            <a:ext cx="4847865" cy="3581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7865" y="3276600"/>
            <a:ext cx="4308426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399" y="-39483"/>
            <a:ext cx="4038601" cy="28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10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177</Words>
  <Application>Microsoft Office PowerPoint</Application>
  <PresentationFormat>On-screen Show (4:3)</PresentationFormat>
  <Paragraphs>37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User</cp:lastModifiedBy>
  <cp:revision>52</cp:revision>
  <dcterms:created xsi:type="dcterms:W3CDTF">2006-08-16T00:00:00Z</dcterms:created>
  <dcterms:modified xsi:type="dcterms:W3CDTF">2020-10-27T13:41:06Z</dcterms:modified>
</cp:coreProperties>
</file>