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3"/>
  </p:notesMasterIdLst>
  <p:sldIdLst>
    <p:sldId id="275" r:id="rId6"/>
    <p:sldId id="276" r:id="rId7"/>
    <p:sldId id="277" r:id="rId8"/>
    <p:sldId id="257" r:id="rId9"/>
    <p:sldId id="278" r:id="rId10"/>
    <p:sldId id="273" r:id="rId11"/>
    <p:sldId id="264" r:id="rId12"/>
    <p:sldId id="265" r:id="rId13"/>
    <p:sldId id="263" r:id="rId14"/>
    <p:sldId id="267" r:id="rId15"/>
    <p:sldId id="272" r:id="rId16"/>
    <p:sldId id="259" r:id="rId17"/>
    <p:sldId id="266" r:id="rId18"/>
    <p:sldId id="270" r:id="rId19"/>
    <p:sldId id="274" r:id="rId20"/>
    <p:sldId id="279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59" d="100"/>
          <a:sy n="59" d="100"/>
        </p:scale>
        <p:origin x="16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B053A-2E59-49BF-B127-D9CCC95FC94E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F7D95-391E-4F4A-85AA-A7301F2C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0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Welcome slide.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3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teacher &amp;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45FA-7B09-48D2-9A07-C006378E6E9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6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7D95-391E-4F4A-85AA-A7301F2C4B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7D95-391E-4F4A-85AA-A7301F2C4B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3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7D95-391E-4F4A-85AA-A7301F2C4B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7D95-391E-4F4A-85AA-A7301F2C4B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1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3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2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57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1pPr>
            <a:lvl2pPr marL="406298" indent="0">
              <a:buNone/>
              <a:defRPr sz="1589">
                <a:solidFill>
                  <a:schemeClr val="tx1">
                    <a:tint val="75000"/>
                  </a:schemeClr>
                </a:solidFill>
              </a:defRPr>
            </a:lvl2pPr>
            <a:lvl3pPr marL="812595" indent="0">
              <a:buNone/>
              <a:defRPr sz="1390">
                <a:solidFill>
                  <a:schemeClr val="tx1">
                    <a:tint val="75000"/>
                  </a:schemeClr>
                </a:solidFill>
              </a:defRPr>
            </a:lvl3pPr>
            <a:lvl4pPr marL="1218893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4pPr>
            <a:lvl5pPr marL="1625191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5pPr>
            <a:lvl6pPr marL="2031488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6pPr>
            <a:lvl7pPr marL="2437786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7pPr>
            <a:lvl8pPr marL="2844083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8pPr>
            <a:lvl9pPr marL="3250381" indent="0">
              <a:buNone/>
              <a:defRPr sz="12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2925"/>
            <a:ext cx="6096000" cy="5130800"/>
          </a:xfrm>
        </p:spPr>
        <p:txBody>
          <a:bodyPr/>
          <a:lstStyle>
            <a:lvl1pPr>
              <a:defRPr sz="2515"/>
            </a:lvl1pPr>
            <a:lvl2pPr>
              <a:defRPr sz="2118"/>
            </a:lvl2pPr>
            <a:lvl3pPr>
              <a:defRPr sz="1786"/>
            </a:lvl3pPr>
            <a:lvl4pPr>
              <a:defRPr sz="1589"/>
            </a:lvl4pPr>
            <a:lvl5pPr>
              <a:defRPr sz="1589"/>
            </a:lvl5pPr>
            <a:lvl6pPr>
              <a:defRPr sz="1589"/>
            </a:lvl6pPr>
            <a:lvl7pPr>
              <a:defRPr sz="1589"/>
            </a:lvl7pPr>
            <a:lvl8pPr>
              <a:defRPr sz="1589"/>
            </a:lvl8pPr>
            <a:lvl9pPr>
              <a:defRPr sz="15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1812925"/>
            <a:ext cx="6096000" cy="5130800"/>
          </a:xfrm>
        </p:spPr>
        <p:txBody>
          <a:bodyPr/>
          <a:lstStyle>
            <a:lvl1pPr>
              <a:defRPr sz="2515"/>
            </a:lvl1pPr>
            <a:lvl2pPr>
              <a:defRPr sz="2118"/>
            </a:lvl2pPr>
            <a:lvl3pPr>
              <a:defRPr sz="1786"/>
            </a:lvl3pPr>
            <a:lvl4pPr>
              <a:defRPr sz="1589"/>
            </a:lvl4pPr>
            <a:lvl5pPr>
              <a:defRPr sz="1589"/>
            </a:lvl5pPr>
            <a:lvl6pPr>
              <a:defRPr sz="1589"/>
            </a:lvl6pPr>
            <a:lvl7pPr>
              <a:defRPr sz="1589"/>
            </a:lvl7pPr>
            <a:lvl8pPr>
              <a:defRPr sz="1589"/>
            </a:lvl8pPr>
            <a:lvl9pPr>
              <a:defRPr sz="15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2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6298" indent="0">
              <a:buNone/>
              <a:defRPr sz="1786" b="1"/>
            </a:lvl2pPr>
            <a:lvl3pPr marL="812595" indent="0">
              <a:buNone/>
              <a:defRPr sz="1589" b="1"/>
            </a:lvl3pPr>
            <a:lvl4pPr marL="1218893" indent="0">
              <a:buNone/>
              <a:defRPr sz="1390" b="1"/>
            </a:lvl4pPr>
            <a:lvl5pPr marL="1625191" indent="0">
              <a:buNone/>
              <a:defRPr sz="1390" b="1"/>
            </a:lvl5pPr>
            <a:lvl6pPr marL="2031488" indent="0">
              <a:buNone/>
              <a:defRPr sz="1390" b="1"/>
            </a:lvl6pPr>
            <a:lvl7pPr marL="2437786" indent="0">
              <a:buNone/>
              <a:defRPr sz="1390" b="1"/>
            </a:lvl7pPr>
            <a:lvl8pPr marL="2844083" indent="0">
              <a:buNone/>
              <a:defRPr sz="1390" b="1"/>
            </a:lvl8pPr>
            <a:lvl9pPr marL="3250381" indent="0">
              <a:buNone/>
              <a:defRPr sz="139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18"/>
            </a:lvl1pPr>
            <a:lvl2pPr>
              <a:defRPr sz="1786"/>
            </a:lvl2pPr>
            <a:lvl3pPr>
              <a:defRPr sz="1589"/>
            </a:lvl3pPr>
            <a:lvl4pPr>
              <a:defRPr sz="1390"/>
            </a:lvl4pPr>
            <a:lvl5pPr>
              <a:defRPr sz="1390"/>
            </a:lvl5pPr>
            <a:lvl6pPr>
              <a:defRPr sz="1390"/>
            </a:lvl6pPr>
            <a:lvl7pPr>
              <a:defRPr sz="1390"/>
            </a:lvl7pPr>
            <a:lvl8pPr>
              <a:defRPr sz="1390"/>
            </a:lvl8pPr>
            <a:lvl9pPr>
              <a:defRPr sz="13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6298" indent="0">
              <a:buNone/>
              <a:defRPr sz="1786" b="1"/>
            </a:lvl2pPr>
            <a:lvl3pPr marL="812595" indent="0">
              <a:buNone/>
              <a:defRPr sz="1589" b="1"/>
            </a:lvl3pPr>
            <a:lvl4pPr marL="1218893" indent="0">
              <a:buNone/>
              <a:defRPr sz="1390" b="1"/>
            </a:lvl4pPr>
            <a:lvl5pPr marL="1625191" indent="0">
              <a:buNone/>
              <a:defRPr sz="1390" b="1"/>
            </a:lvl5pPr>
            <a:lvl6pPr marL="2031488" indent="0">
              <a:buNone/>
              <a:defRPr sz="1390" b="1"/>
            </a:lvl6pPr>
            <a:lvl7pPr marL="2437786" indent="0">
              <a:buNone/>
              <a:defRPr sz="1390" b="1"/>
            </a:lvl7pPr>
            <a:lvl8pPr marL="2844083" indent="0">
              <a:buNone/>
              <a:defRPr sz="1390" b="1"/>
            </a:lvl8pPr>
            <a:lvl9pPr marL="3250381" indent="0">
              <a:buNone/>
              <a:defRPr sz="139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118"/>
            </a:lvl1pPr>
            <a:lvl2pPr>
              <a:defRPr sz="1786"/>
            </a:lvl2pPr>
            <a:lvl3pPr>
              <a:defRPr sz="1589"/>
            </a:lvl3pPr>
            <a:lvl4pPr>
              <a:defRPr sz="1390"/>
            </a:lvl4pPr>
            <a:lvl5pPr>
              <a:defRPr sz="1390"/>
            </a:lvl5pPr>
            <a:lvl6pPr>
              <a:defRPr sz="1390"/>
            </a:lvl6pPr>
            <a:lvl7pPr>
              <a:defRPr sz="1390"/>
            </a:lvl7pPr>
            <a:lvl8pPr>
              <a:defRPr sz="1390"/>
            </a:lvl8pPr>
            <a:lvl9pPr>
              <a:defRPr sz="13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86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59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846"/>
            </a:lvl1pPr>
            <a:lvl2pPr>
              <a:defRPr sz="2515"/>
            </a:lvl2pPr>
            <a:lvl3pPr>
              <a:defRPr sz="2118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258"/>
            </a:lvl1pPr>
            <a:lvl2pPr marL="406298" indent="0">
              <a:buNone/>
              <a:defRPr sz="1059"/>
            </a:lvl2pPr>
            <a:lvl3pPr marL="812595" indent="0">
              <a:buNone/>
              <a:defRPr sz="860"/>
            </a:lvl3pPr>
            <a:lvl4pPr marL="1218893" indent="0">
              <a:buNone/>
              <a:defRPr sz="794"/>
            </a:lvl4pPr>
            <a:lvl5pPr marL="1625191" indent="0">
              <a:buNone/>
              <a:defRPr sz="794"/>
            </a:lvl5pPr>
            <a:lvl6pPr marL="2031488" indent="0">
              <a:buNone/>
              <a:defRPr sz="794"/>
            </a:lvl6pPr>
            <a:lvl7pPr marL="2437786" indent="0">
              <a:buNone/>
              <a:defRPr sz="794"/>
            </a:lvl7pPr>
            <a:lvl8pPr marL="2844083" indent="0">
              <a:buNone/>
              <a:defRPr sz="794"/>
            </a:lvl8pPr>
            <a:lvl9pPr marL="3250381" indent="0">
              <a:buNone/>
              <a:defRPr sz="79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5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8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6"/>
            </a:lvl1pPr>
            <a:lvl2pPr marL="406298" indent="0">
              <a:buNone/>
              <a:defRPr sz="2515"/>
            </a:lvl2pPr>
            <a:lvl3pPr marL="812595" indent="0">
              <a:buNone/>
              <a:defRPr sz="2118"/>
            </a:lvl3pPr>
            <a:lvl4pPr marL="1218893" indent="0">
              <a:buNone/>
              <a:defRPr sz="1786"/>
            </a:lvl4pPr>
            <a:lvl5pPr marL="1625191" indent="0">
              <a:buNone/>
              <a:defRPr sz="1786"/>
            </a:lvl5pPr>
            <a:lvl6pPr marL="2031488" indent="0">
              <a:buNone/>
              <a:defRPr sz="1786"/>
            </a:lvl6pPr>
            <a:lvl7pPr marL="2437786" indent="0">
              <a:buNone/>
              <a:defRPr sz="1786"/>
            </a:lvl7pPr>
            <a:lvl8pPr marL="2844083" indent="0">
              <a:buNone/>
              <a:defRPr sz="1786"/>
            </a:lvl8pPr>
            <a:lvl9pPr marL="3250381" indent="0">
              <a:buNone/>
              <a:defRPr sz="178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58"/>
            </a:lvl1pPr>
            <a:lvl2pPr marL="406298" indent="0">
              <a:buNone/>
              <a:defRPr sz="1059"/>
            </a:lvl2pPr>
            <a:lvl3pPr marL="812595" indent="0">
              <a:buNone/>
              <a:defRPr sz="860"/>
            </a:lvl3pPr>
            <a:lvl4pPr marL="1218893" indent="0">
              <a:buNone/>
              <a:defRPr sz="794"/>
            </a:lvl4pPr>
            <a:lvl5pPr marL="1625191" indent="0">
              <a:buNone/>
              <a:defRPr sz="794"/>
            </a:lvl5pPr>
            <a:lvl6pPr marL="2031488" indent="0">
              <a:buNone/>
              <a:defRPr sz="794"/>
            </a:lvl6pPr>
            <a:lvl7pPr marL="2437786" indent="0">
              <a:buNone/>
              <a:defRPr sz="794"/>
            </a:lvl7pPr>
            <a:lvl8pPr marL="2844083" indent="0">
              <a:buNone/>
              <a:defRPr sz="794"/>
            </a:lvl8pPr>
            <a:lvl9pPr marL="3250381" indent="0">
              <a:buNone/>
              <a:defRPr sz="79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39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02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151"/>
            <a:ext cx="30861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151"/>
            <a:ext cx="91059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84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6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09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75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379">
                <a:solidFill>
                  <a:schemeClr val="tx1">
                    <a:tint val="75000"/>
                  </a:schemeClr>
                </a:solidFill>
              </a:defRPr>
            </a:lvl1pPr>
            <a:lvl2pPr marL="315296" indent="0">
              <a:buNone/>
              <a:defRPr sz="1241">
                <a:solidFill>
                  <a:schemeClr val="tx1">
                    <a:tint val="75000"/>
                  </a:schemeClr>
                </a:solidFill>
              </a:defRPr>
            </a:lvl2pPr>
            <a:lvl3pPr marL="630593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3pPr>
            <a:lvl4pPr marL="945890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4pPr>
            <a:lvl5pPr marL="1261187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5pPr>
            <a:lvl6pPr marL="1576483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6pPr>
            <a:lvl7pPr marL="1891779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7pPr>
            <a:lvl8pPr marL="2207076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8pPr>
            <a:lvl9pPr marL="2522372" indent="0">
              <a:buNone/>
              <a:defRPr sz="9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3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931"/>
            </a:lvl1pPr>
            <a:lvl2pPr>
              <a:defRPr sz="1655"/>
            </a:lvl2pPr>
            <a:lvl3pPr>
              <a:defRPr sz="1379"/>
            </a:lvl3pPr>
            <a:lvl4pPr>
              <a:defRPr sz="1241"/>
            </a:lvl4pPr>
            <a:lvl5pPr>
              <a:defRPr sz="1241"/>
            </a:lvl5pPr>
            <a:lvl6pPr>
              <a:defRPr sz="1241"/>
            </a:lvl6pPr>
            <a:lvl7pPr>
              <a:defRPr sz="1241"/>
            </a:lvl7pPr>
            <a:lvl8pPr>
              <a:defRPr sz="1241"/>
            </a:lvl8pPr>
            <a:lvl9pPr>
              <a:defRPr sz="124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931"/>
            </a:lvl1pPr>
            <a:lvl2pPr>
              <a:defRPr sz="1655"/>
            </a:lvl2pPr>
            <a:lvl3pPr>
              <a:defRPr sz="1379"/>
            </a:lvl3pPr>
            <a:lvl4pPr>
              <a:defRPr sz="1241"/>
            </a:lvl4pPr>
            <a:lvl5pPr>
              <a:defRPr sz="1241"/>
            </a:lvl5pPr>
            <a:lvl6pPr>
              <a:defRPr sz="1241"/>
            </a:lvl6pPr>
            <a:lvl7pPr>
              <a:defRPr sz="1241"/>
            </a:lvl7pPr>
            <a:lvl8pPr>
              <a:defRPr sz="1241"/>
            </a:lvl8pPr>
            <a:lvl9pPr>
              <a:defRPr sz="124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70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15296" indent="0">
              <a:buNone/>
              <a:defRPr sz="1379" b="1"/>
            </a:lvl2pPr>
            <a:lvl3pPr marL="630593" indent="0">
              <a:buNone/>
              <a:defRPr sz="1241" b="1"/>
            </a:lvl3pPr>
            <a:lvl4pPr marL="945890" indent="0">
              <a:buNone/>
              <a:defRPr sz="1103" b="1"/>
            </a:lvl4pPr>
            <a:lvl5pPr marL="1261187" indent="0">
              <a:buNone/>
              <a:defRPr sz="1103" b="1"/>
            </a:lvl5pPr>
            <a:lvl6pPr marL="1576483" indent="0">
              <a:buNone/>
              <a:defRPr sz="1103" b="1"/>
            </a:lvl6pPr>
            <a:lvl7pPr marL="1891779" indent="0">
              <a:buNone/>
              <a:defRPr sz="1103" b="1"/>
            </a:lvl7pPr>
            <a:lvl8pPr marL="2207076" indent="0">
              <a:buNone/>
              <a:defRPr sz="1103" b="1"/>
            </a:lvl8pPr>
            <a:lvl9pPr marL="2522372" indent="0">
              <a:buNone/>
              <a:defRPr sz="11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1655"/>
            </a:lvl1pPr>
            <a:lvl2pPr>
              <a:defRPr sz="1379"/>
            </a:lvl2pPr>
            <a:lvl3pPr>
              <a:defRPr sz="1241"/>
            </a:lvl3pPr>
            <a:lvl4pPr>
              <a:defRPr sz="1103"/>
            </a:lvl4pPr>
            <a:lvl5pPr>
              <a:defRPr sz="1103"/>
            </a:lvl5pPr>
            <a:lvl6pPr>
              <a:defRPr sz="1103"/>
            </a:lvl6pPr>
            <a:lvl7pPr>
              <a:defRPr sz="1103"/>
            </a:lvl7pPr>
            <a:lvl8pPr>
              <a:defRPr sz="1103"/>
            </a:lvl8pPr>
            <a:lvl9pPr>
              <a:defRPr sz="110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6" cy="639762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15296" indent="0">
              <a:buNone/>
              <a:defRPr sz="1379" b="1"/>
            </a:lvl2pPr>
            <a:lvl3pPr marL="630593" indent="0">
              <a:buNone/>
              <a:defRPr sz="1241" b="1"/>
            </a:lvl3pPr>
            <a:lvl4pPr marL="945890" indent="0">
              <a:buNone/>
              <a:defRPr sz="1103" b="1"/>
            </a:lvl4pPr>
            <a:lvl5pPr marL="1261187" indent="0">
              <a:buNone/>
              <a:defRPr sz="1103" b="1"/>
            </a:lvl5pPr>
            <a:lvl6pPr marL="1576483" indent="0">
              <a:buNone/>
              <a:defRPr sz="1103" b="1"/>
            </a:lvl6pPr>
            <a:lvl7pPr marL="1891779" indent="0">
              <a:buNone/>
              <a:defRPr sz="1103" b="1"/>
            </a:lvl7pPr>
            <a:lvl8pPr marL="2207076" indent="0">
              <a:buNone/>
              <a:defRPr sz="1103" b="1"/>
            </a:lvl8pPr>
            <a:lvl9pPr marL="2522372" indent="0">
              <a:buNone/>
              <a:defRPr sz="11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6" cy="3951288"/>
          </a:xfrm>
        </p:spPr>
        <p:txBody>
          <a:bodyPr/>
          <a:lstStyle>
            <a:lvl1pPr>
              <a:defRPr sz="1655"/>
            </a:lvl1pPr>
            <a:lvl2pPr>
              <a:defRPr sz="1379"/>
            </a:lvl2pPr>
            <a:lvl3pPr>
              <a:defRPr sz="1241"/>
            </a:lvl3pPr>
            <a:lvl4pPr>
              <a:defRPr sz="1103"/>
            </a:lvl4pPr>
            <a:lvl5pPr>
              <a:defRPr sz="1103"/>
            </a:lvl5pPr>
            <a:lvl6pPr>
              <a:defRPr sz="1103"/>
            </a:lvl6pPr>
            <a:lvl7pPr>
              <a:defRPr sz="1103"/>
            </a:lvl7pPr>
            <a:lvl8pPr>
              <a:defRPr sz="1103"/>
            </a:lvl8pPr>
            <a:lvl9pPr>
              <a:defRPr sz="110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41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78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72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37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207"/>
            </a:lvl1pPr>
            <a:lvl2pPr>
              <a:defRPr sz="1931"/>
            </a:lvl2pPr>
            <a:lvl3pPr>
              <a:defRPr sz="1655"/>
            </a:lvl3pPr>
            <a:lvl4pPr>
              <a:defRPr sz="1379"/>
            </a:lvl4pPr>
            <a:lvl5pPr>
              <a:defRPr sz="1379"/>
            </a:lvl5pPr>
            <a:lvl6pPr>
              <a:defRPr sz="1379"/>
            </a:lvl6pPr>
            <a:lvl7pPr>
              <a:defRPr sz="1379"/>
            </a:lvl7pPr>
            <a:lvl8pPr>
              <a:defRPr sz="1379"/>
            </a:lvl8pPr>
            <a:lvl9pPr>
              <a:defRPr sz="137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965"/>
            </a:lvl1pPr>
            <a:lvl2pPr marL="315296" indent="0">
              <a:buNone/>
              <a:defRPr sz="827"/>
            </a:lvl2pPr>
            <a:lvl3pPr marL="630593" indent="0">
              <a:buNone/>
              <a:defRPr sz="690"/>
            </a:lvl3pPr>
            <a:lvl4pPr marL="945890" indent="0">
              <a:buNone/>
              <a:defRPr sz="621"/>
            </a:lvl4pPr>
            <a:lvl5pPr marL="1261187" indent="0">
              <a:buNone/>
              <a:defRPr sz="621"/>
            </a:lvl5pPr>
            <a:lvl6pPr marL="1576483" indent="0">
              <a:buNone/>
              <a:defRPr sz="621"/>
            </a:lvl6pPr>
            <a:lvl7pPr marL="1891779" indent="0">
              <a:buNone/>
              <a:defRPr sz="621"/>
            </a:lvl7pPr>
            <a:lvl8pPr marL="2207076" indent="0">
              <a:buNone/>
              <a:defRPr sz="621"/>
            </a:lvl8pPr>
            <a:lvl9pPr marL="2522372" indent="0">
              <a:buNone/>
              <a:defRPr sz="62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42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137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207"/>
            </a:lvl1pPr>
            <a:lvl2pPr marL="315296" indent="0">
              <a:buNone/>
              <a:defRPr sz="1931"/>
            </a:lvl2pPr>
            <a:lvl3pPr marL="630593" indent="0">
              <a:buNone/>
              <a:defRPr sz="1655"/>
            </a:lvl3pPr>
            <a:lvl4pPr marL="945890" indent="0">
              <a:buNone/>
              <a:defRPr sz="1379"/>
            </a:lvl4pPr>
            <a:lvl5pPr marL="1261187" indent="0">
              <a:buNone/>
              <a:defRPr sz="1379"/>
            </a:lvl5pPr>
            <a:lvl6pPr marL="1576483" indent="0">
              <a:buNone/>
              <a:defRPr sz="1379"/>
            </a:lvl6pPr>
            <a:lvl7pPr marL="1891779" indent="0">
              <a:buNone/>
              <a:defRPr sz="1379"/>
            </a:lvl7pPr>
            <a:lvl8pPr marL="2207076" indent="0">
              <a:buNone/>
              <a:defRPr sz="1379"/>
            </a:lvl8pPr>
            <a:lvl9pPr marL="2522372" indent="0">
              <a:buNone/>
              <a:defRPr sz="137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965"/>
            </a:lvl1pPr>
            <a:lvl2pPr marL="315296" indent="0">
              <a:buNone/>
              <a:defRPr sz="827"/>
            </a:lvl2pPr>
            <a:lvl3pPr marL="630593" indent="0">
              <a:buNone/>
              <a:defRPr sz="690"/>
            </a:lvl3pPr>
            <a:lvl4pPr marL="945890" indent="0">
              <a:buNone/>
              <a:defRPr sz="621"/>
            </a:lvl4pPr>
            <a:lvl5pPr marL="1261187" indent="0">
              <a:buNone/>
              <a:defRPr sz="621"/>
            </a:lvl5pPr>
            <a:lvl6pPr marL="1576483" indent="0">
              <a:buNone/>
              <a:defRPr sz="621"/>
            </a:lvl6pPr>
            <a:lvl7pPr marL="1891779" indent="0">
              <a:buNone/>
              <a:defRPr sz="621"/>
            </a:lvl7pPr>
            <a:lvl8pPr marL="2207076" indent="0">
              <a:buNone/>
              <a:defRPr sz="621"/>
            </a:lvl8pPr>
            <a:lvl9pPr marL="2522372" indent="0">
              <a:buNone/>
              <a:defRPr sz="62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5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94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7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86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10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01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87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99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5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23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383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07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31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23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050"/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9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10/27/20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1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54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6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10/27/20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1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10/27/20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36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1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10/27/20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36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83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10/27/20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36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59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10/27/20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>
                <a:solidFill>
                  <a:prstClr val="white">
                    <a:alpha val="40000"/>
                  </a:prstClr>
                </a:solidFill>
              </a:rPr>
              <a:t>TRUE or FALSE?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1"/>
            <a:ext cx="8321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</a:rPr>
              <a:t>TRUE </a:t>
            </a:r>
            <a:r>
              <a:rPr lang="en-US" sz="5400" dirty="0">
                <a:solidFill>
                  <a:prstClr val="white">
                    <a:alpha val="40000"/>
                  </a:prstClr>
                </a:solidFill>
              </a:rPr>
              <a:t>or FALSE?</a:t>
            </a: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2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10/27/20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>
                <a:solidFill>
                  <a:prstClr val="white">
                    <a:alpha val="40000"/>
                  </a:prstClr>
                </a:solidFill>
              </a:rPr>
              <a:t>TRUE or FALSE?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1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white">
                    <a:alpha val="40000"/>
                  </a:prstClr>
                </a:solidFill>
              </a:rPr>
              <a:t>TRUE or </a:t>
            </a:r>
            <a:r>
              <a:rPr lang="en-US" sz="54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</a:rPr>
              <a:t>FALSE</a:t>
            </a:r>
            <a:r>
              <a:rPr lang="en-US" sz="5400" dirty="0">
                <a:solidFill>
                  <a:prstClr val="white">
                    <a:alpha val="40000"/>
                  </a:prstClr>
                </a:solidFill>
              </a:rPr>
              <a:t>?</a:t>
            </a:r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6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10/27/20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1"/>
            <a:ext cx="685800" cy="369332"/>
          </a:xfrm>
          <a:prstGeom prst="rect">
            <a:avLst/>
          </a:prstGeom>
          <a:noFill/>
        </p:spPr>
        <p:txBody>
          <a:bodyPr wrap="square" tIns="68580" bIns="68580" rtlCol="0">
            <a:spAutoFit/>
          </a:bodyPr>
          <a:lstStyle/>
          <a:p>
            <a:pPr algn="r"/>
            <a:r>
              <a:rPr lang="en-US" sz="1500" b="1" dirty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an incorrect answer</a:t>
            </a:r>
            <a:endParaRPr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>
              <a:buFontTx/>
              <a:buNone/>
              <a:defRPr i="0" baseline="0"/>
            </a:lvl1pPr>
            <a:extLst/>
          </a:lstStyle>
          <a:p>
            <a:pPr lvl="0"/>
            <a:r>
              <a:rPr lang="en-US" dirty="0" smtClean="0"/>
              <a:t>Click to add a correct answer (then rearrange the choices)</a:t>
            </a: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8"/>
            <a:ext cx="685800" cy="369332"/>
          </a:xfrm>
          <a:prstGeom prst="rect">
            <a:avLst/>
          </a:prstGeom>
          <a:noFill/>
        </p:spPr>
        <p:txBody>
          <a:bodyPr wrap="square" tIns="68580" bIns="68580" rtlCol="0">
            <a:spAutoFit/>
          </a:bodyPr>
          <a:lstStyle/>
          <a:p>
            <a:pPr algn="r"/>
            <a:r>
              <a:rPr lang="en-US" sz="1500" b="1" dirty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1"/>
            <a:ext cx="685800" cy="369332"/>
          </a:xfrm>
          <a:prstGeom prst="rect">
            <a:avLst/>
          </a:prstGeom>
          <a:noFill/>
        </p:spPr>
        <p:txBody>
          <a:bodyPr wrap="square" tIns="68580" bIns="68580" rtlCol="0">
            <a:spAutoFit/>
          </a:bodyPr>
          <a:lstStyle/>
          <a:p>
            <a:pPr algn="r"/>
            <a:r>
              <a:rPr lang="en-US" sz="1500" b="1" dirty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1"/>
            <a:ext cx="685800" cy="369332"/>
          </a:xfrm>
          <a:prstGeom prst="rect">
            <a:avLst/>
          </a:prstGeom>
          <a:noFill/>
        </p:spPr>
        <p:txBody>
          <a:bodyPr wrap="square" tIns="68580" bIns="68580" rtlCol="0">
            <a:spAutoFit/>
          </a:bodyPr>
          <a:lstStyle/>
          <a:p>
            <a:pPr algn="r"/>
            <a:r>
              <a:rPr lang="en-US" sz="1500" b="1" dirty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1"/>
            <a:ext cx="685800" cy="369332"/>
          </a:xfrm>
          <a:prstGeom prst="rect">
            <a:avLst/>
          </a:prstGeom>
          <a:noFill/>
        </p:spPr>
        <p:txBody>
          <a:bodyPr wrap="square" tIns="68580" bIns="68580" rtlCol="0">
            <a:spAutoFit/>
          </a:bodyPr>
          <a:lstStyle/>
          <a:p>
            <a:pPr algn="r"/>
            <a:r>
              <a:rPr lang="en-US" sz="1500" b="1" dirty="0">
                <a:ln>
                  <a:solidFill>
                    <a:srgbClr val="F4E7ED"/>
                  </a:solidFill>
                </a:ln>
                <a:solidFill>
                  <a:srgbClr val="B13F9A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67402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>
                <a:solidFill>
                  <a:prstClr val="white"/>
                </a:solidFill>
              </a:rPr>
              <a:pPr/>
              <a:t>10/27/20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4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FDB45C1-B201-488E-B1BD-054E9ACD809F}" type="datetimeFigureOut">
              <a:rPr lang="en-US" smtClean="0">
                <a:solidFill>
                  <a:prstClr val="white"/>
                </a:solidFill>
              </a:rPr>
              <a:pPr/>
              <a:t>10/27/20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92204A-BFC5-4ED7-B7AD-24FF37274434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3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1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58250-5F82-4284-848D-F5FE1AD04AAA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8885-E039-4188-820C-03136EC9D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7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595"/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595"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5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595"/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25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12595" rtl="0" eaLnBrk="1" latinLnBrk="0" hangingPunct="1">
        <a:spcBef>
          <a:spcPct val="0"/>
        </a:spcBef>
        <a:buNone/>
        <a:defRPr sz="39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24" indent="-304724" algn="l" defTabSz="812595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1pPr>
      <a:lvl2pPr marL="660233" indent="-253936" algn="l" defTabSz="812595" rtl="0" eaLnBrk="1" latinLnBrk="0" hangingPunct="1">
        <a:spcBef>
          <a:spcPct val="20000"/>
        </a:spcBef>
        <a:buFont typeface="Arial" pitchFamily="34" charset="0"/>
        <a:buChar char="–"/>
        <a:defRPr sz="2515" kern="1200">
          <a:solidFill>
            <a:schemeClr val="tx1"/>
          </a:solidFill>
          <a:latin typeface="+mn-lt"/>
          <a:ea typeface="+mn-ea"/>
          <a:cs typeface="+mn-cs"/>
        </a:defRPr>
      </a:lvl2pPr>
      <a:lvl3pPr marL="1015744" indent="-203149" algn="l" defTabSz="812595" rtl="0" eaLnBrk="1" latinLnBrk="0" hangingPunct="1">
        <a:spcBef>
          <a:spcPct val="20000"/>
        </a:spcBef>
        <a:buFont typeface="Arial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422042" indent="-203149" algn="l" defTabSz="812595" rtl="0" eaLnBrk="1" latinLnBrk="0" hangingPunct="1">
        <a:spcBef>
          <a:spcPct val="20000"/>
        </a:spcBef>
        <a:buFont typeface="Arial" pitchFamily="34" charset="0"/>
        <a:buChar char="–"/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0" indent="-203149" algn="l" defTabSz="812595" rtl="0" eaLnBrk="1" latinLnBrk="0" hangingPunct="1">
        <a:spcBef>
          <a:spcPct val="20000"/>
        </a:spcBef>
        <a:buFont typeface="Arial" pitchFamily="34" charset="0"/>
        <a:buChar char="»"/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34637" indent="-203149" algn="l" defTabSz="812595" rtl="0" eaLnBrk="1" latinLnBrk="0" hangingPunct="1">
        <a:spcBef>
          <a:spcPct val="20000"/>
        </a:spcBef>
        <a:buFont typeface="Arial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640935" indent="-203149" algn="l" defTabSz="812595" rtl="0" eaLnBrk="1" latinLnBrk="0" hangingPunct="1">
        <a:spcBef>
          <a:spcPct val="20000"/>
        </a:spcBef>
        <a:buFont typeface="Arial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047232" indent="-203149" algn="l" defTabSz="812595" rtl="0" eaLnBrk="1" latinLnBrk="0" hangingPunct="1">
        <a:spcBef>
          <a:spcPct val="20000"/>
        </a:spcBef>
        <a:buFont typeface="Arial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453530" indent="-203149" algn="l" defTabSz="812595" rtl="0" eaLnBrk="1" latinLnBrk="0" hangingPunct="1">
        <a:spcBef>
          <a:spcPct val="20000"/>
        </a:spcBef>
        <a:buFont typeface="Arial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595" rtl="0" eaLnBrk="1" latinLnBrk="0" hangingPunct="1">
        <a:defRPr sz="1589" kern="1200">
          <a:solidFill>
            <a:schemeClr val="tx1"/>
          </a:solidFill>
          <a:latin typeface="+mn-lt"/>
          <a:ea typeface="+mn-ea"/>
          <a:cs typeface="+mn-cs"/>
        </a:defRPr>
      </a:lvl1pPr>
      <a:lvl2pPr marL="406298" algn="l" defTabSz="812595" rtl="0" eaLnBrk="1" latinLnBrk="0" hangingPunct="1">
        <a:defRPr sz="1589" kern="1200">
          <a:solidFill>
            <a:schemeClr val="tx1"/>
          </a:solidFill>
          <a:latin typeface="+mn-lt"/>
          <a:ea typeface="+mn-ea"/>
          <a:cs typeface="+mn-cs"/>
        </a:defRPr>
      </a:lvl2pPr>
      <a:lvl3pPr marL="812595" algn="l" defTabSz="812595" rtl="0" eaLnBrk="1" latinLnBrk="0" hangingPunct="1">
        <a:defRPr sz="1589" kern="1200">
          <a:solidFill>
            <a:schemeClr val="tx1"/>
          </a:solidFill>
          <a:latin typeface="+mn-lt"/>
          <a:ea typeface="+mn-ea"/>
          <a:cs typeface="+mn-cs"/>
        </a:defRPr>
      </a:lvl3pPr>
      <a:lvl4pPr marL="1218893" algn="l" defTabSz="812595" rtl="0" eaLnBrk="1" latinLnBrk="0" hangingPunct="1">
        <a:defRPr sz="1589" kern="1200">
          <a:solidFill>
            <a:schemeClr val="tx1"/>
          </a:solidFill>
          <a:latin typeface="+mn-lt"/>
          <a:ea typeface="+mn-ea"/>
          <a:cs typeface="+mn-cs"/>
        </a:defRPr>
      </a:lvl4pPr>
      <a:lvl5pPr marL="1625191" algn="l" defTabSz="812595" rtl="0" eaLnBrk="1" latinLnBrk="0" hangingPunct="1">
        <a:defRPr sz="1589" kern="1200">
          <a:solidFill>
            <a:schemeClr val="tx1"/>
          </a:solidFill>
          <a:latin typeface="+mn-lt"/>
          <a:ea typeface="+mn-ea"/>
          <a:cs typeface="+mn-cs"/>
        </a:defRPr>
      </a:lvl5pPr>
      <a:lvl6pPr marL="2031488" algn="l" defTabSz="812595" rtl="0" eaLnBrk="1" latinLnBrk="0" hangingPunct="1">
        <a:defRPr sz="1589" kern="1200">
          <a:solidFill>
            <a:schemeClr val="tx1"/>
          </a:solidFill>
          <a:latin typeface="+mn-lt"/>
          <a:ea typeface="+mn-ea"/>
          <a:cs typeface="+mn-cs"/>
        </a:defRPr>
      </a:lvl6pPr>
      <a:lvl7pPr marL="2437786" algn="l" defTabSz="812595" rtl="0" eaLnBrk="1" latinLnBrk="0" hangingPunct="1">
        <a:defRPr sz="1589" kern="1200">
          <a:solidFill>
            <a:schemeClr val="tx1"/>
          </a:solidFill>
          <a:latin typeface="+mn-lt"/>
          <a:ea typeface="+mn-ea"/>
          <a:cs typeface="+mn-cs"/>
        </a:defRPr>
      </a:lvl7pPr>
      <a:lvl8pPr marL="2844083" algn="l" defTabSz="812595" rtl="0" eaLnBrk="1" latinLnBrk="0" hangingPunct="1">
        <a:defRPr sz="1589" kern="1200">
          <a:solidFill>
            <a:schemeClr val="tx1"/>
          </a:solidFill>
          <a:latin typeface="+mn-lt"/>
          <a:ea typeface="+mn-ea"/>
          <a:cs typeface="+mn-cs"/>
        </a:defRPr>
      </a:lvl8pPr>
      <a:lvl9pPr marL="3250381" algn="l" defTabSz="812595" rtl="0" eaLnBrk="1" latinLnBrk="0" hangingPunct="1">
        <a:defRPr sz="1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3AE63-4D54-4169-A088-6F8E9A8BA08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AF37-4B97-4E94-B1D2-BDBA86615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8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30593" rtl="0" eaLnBrk="1" latinLnBrk="0" hangingPunct="1">
        <a:spcBef>
          <a:spcPct val="0"/>
        </a:spcBef>
        <a:buNone/>
        <a:defRPr sz="30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73" indent="-236473" algn="l" defTabSz="630593" rtl="0" eaLnBrk="1" latinLnBrk="0" hangingPunct="1">
        <a:spcBef>
          <a:spcPct val="20000"/>
        </a:spcBef>
        <a:buFont typeface="Arial" pitchFamily="34" charset="0"/>
        <a:buChar char="•"/>
        <a:defRPr sz="2207" kern="1200">
          <a:solidFill>
            <a:schemeClr val="tx1"/>
          </a:solidFill>
          <a:latin typeface="+mn-lt"/>
          <a:ea typeface="+mn-ea"/>
          <a:cs typeface="+mn-cs"/>
        </a:defRPr>
      </a:lvl1pPr>
      <a:lvl2pPr marL="512357" indent="-197060" algn="l" defTabSz="630593" rtl="0" eaLnBrk="1" latinLnBrk="0" hangingPunct="1">
        <a:spcBef>
          <a:spcPct val="20000"/>
        </a:spcBef>
        <a:buFont typeface="Arial" pitchFamily="34" charset="0"/>
        <a:buChar char="–"/>
        <a:defRPr sz="1931" kern="1200">
          <a:solidFill>
            <a:schemeClr val="tx1"/>
          </a:solidFill>
          <a:latin typeface="+mn-lt"/>
          <a:ea typeface="+mn-ea"/>
          <a:cs typeface="+mn-cs"/>
        </a:defRPr>
      </a:lvl2pPr>
      <a:lvl3pPr marL="788242" indent="-157649" algn="l" defTabSz="630593" rtl="0" eaLnBrk="1" latinLnBrk="0" hangingPunct="1">
        <a:spcBef>
          <a:spcPct val="20000"/>
        </a:spcBef>
        <a:buFont typeface="Arial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103538" indent="-157649" algn="l" defTabSz="630593" rtl="0" eaLnBrk="1" latinLnBrk="0" hangingPunct="1">
        <a:spcBef>
          <a:spcPct val="20000"/>
        </a:spcBef>
        <a:buFont typeface="Arial" pitchFamily="34" charset="0"/>
        <a:buChar char="–"/>
        <a:defRPr sz="1379" kern="1200">
          <a:solidFill>
            <a:schemeClr val="tx1"/>
          </a:solidFill>
          <a:latin typeface="+mn-lt"/>
          <a:ea typeface="+mn-ea"/>
          <a:cs typeface="+mn-cs"/>
        </a:defRPr>
      </a:lvl4pPr>
      <a:lvl5pPr marL="1418834" indent="-157649" algn="l" defTabSz="630593" rtl="0" eaLnBrk="1" latinLnBrk="0" hangingPunct="1">
        <a:spcBef>
          <a:spcPct val="20000"/>
        </a:spcBef>
        <a:buFont typeface="Arial" pitchFamily="34" charset="0"/>
        <a:buChar char="»"/>
        <a:defRPr sz="1379" kern="1200">
          <a:solidFill>
            <a:schemeClr val="tx1"/>
          </a:solidFill>
          <a:latin typeface="+mn-lt"/>
          <a:ea typeface="+mn-ea"/>
          <a:cs typeface="+mn-cs"/>
        </a:defRPr>
      </a:lvl5pPr>
      <a:lvl6pPr marL="1734131" indent="-157649" algn="l" defTabSz="630593" rtl="0" eaLnBrk="1" latinLnBrk="0" hangingPunct="1">
        <a:spcBef>
          <a:spcPct val="20000"/>
        </a:spcBef>
        <a:buFont typeface="Arial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6pPr>
      <a:lvl7pPr marL="2049428" indent="-157649" algn="l" defTabSz="630593" rtl="0" eaLnBrk="1" latinLnBrk="0" hangingPunct="1">
        <a:spcBef>
          <a:spcPct val="20000"/>
        </a:spcBef>
        <a:buFont typeface="Arial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7pPr>
      <a:lvl8pPr marL="2364725" indent="-157649" algn="l" defTabSz="630593" rtl="0" eaLnBrk="1" latinLnBrk="0" hangingPunct="1">
        <a:spcBef>
          <a:spcPct val="20000"/>
        </a:spcBef>
        <a:buFont typeface="Arial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8pPr>
      <a:lvl9pPr marL="2680021" indent="-157649" algn="l" defTabSz="630593" rtl="0" eaLnBrk="1" latinLnBrk="0" hangingPunct="1">
        <a:spcBef>
          <a:spcPct val="20000"/>
        </a:spcBef>
        <a:buFont typeface="Arial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0593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1pPr>
      <a:lvl2pPr marL="315296" algn="l" defTabSz="630593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2pPr>
      <a:lvl3pPr marL="630593" algn="l" defTabSz="630593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3pPr>
      <a:lvl4pPr marL="945890" algn="l" defTabSz="630593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4pPr>
      <a:lvl5pPr marL="1261187" algn="l" defTabSz="630593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5pPr>
      <a:lvl6pPr marL="1576483" algn="l" defTabSz="630593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6pPr>
      <a:lvl7pPr marL="1891779" algn="l" defTabSz="630593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7pPr>
      <a:lvl8pPr marL="2207076" algn="l" defTabSz="630593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8pPr>
      <a:lvl9pPr marL="2522372" algn="l" defTabSz="630593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7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825"/>
            </a:lvl1pPr>
            <a:extLst/>
          </a:lstStyle>
          <a:p>
            <a:pPr algn="r"/>
            <a:fld id="{8F67D422-08A8-451B-9A67-21962FC4B660}" type="datetimeFigureOut">
              <a:rPr lang="en-US" smtClean="0">
                <a:solidFill>
                  <a:prstClr val="white"/>
                </a:solidFill>
              </a:rPr>
              <a:pPr algn="r"/>
              <a:t>10/27/20</a:t>
            </a:fld>
            <a:endParaRPr lang="en-US" sz="788" dirty="0">
              <a:solidFill>
                <a:prstClr val="white"/>
              </a:solidFill>
            </a:endParaRPr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900"/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7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900"/>
            </a:lvl1pPr>
            <a:extLst/>
          </a:lstStyle>
          <a:p>
            <a:fld id="{169B2101-2E9F-420A-91A3-890890D8449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2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67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rush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257175" indent="-257175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2.wav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9.jpeg"/><Relationship Id="rId5" Type="http://schemas.openxmlformats.org/officeDocument/2006/relationships/image" Target="../media/image12.gi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6747" y="4258081"/>
            <a:ext cx="3529853" cy="126066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812595"/>
            <a:r>
              <a:rPr lang="en-US" sz="1589" b="1" dirty="0">
                <a:solidFill>
                  <a:prstClr val="black"/>
                </a:solidFill>
                <a:latin typeface="Book Antiqua" pitchFamily="18" charset="0"/>
              </a:rPr>
              <a:t>Welcome to all my dear students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025759" cy="340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8799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government employee who examines the passports, visas,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foreign nationals entering the country at a port, airport,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472" y="5771"/>
            <a:ext cx="5736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Immigration officer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41" y="1458969"/>
            <a:ext cx="5553075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19799" cy="39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689" y="-78829"/>
            <a:ext cx="69462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Departure Lounge (noun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276" y="524040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 area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 a lounge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with seating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passengers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 await departure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0101" y="279682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9097" y="30484"/>
            <a:ext cx="49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U.S</a:t>
            </a:r>
            <a:endParaRPr lang="en-US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1000" y="33667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01000" y="30484"/>
            <a:ext cx="50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U.K</a:t>
            </a:r>
            <a:endParaRPr lang="en-US" dirty="0"/>
          </a:p>
        </p:txBody>
      </p:sp>
      <p:pic>
        <p:nvPicPr>
          <p:cNvPr id="3074" name="Picture 2" descr="D:\MODEL CONTENT DEVELOPMENT WORKSHOP AT DTTC 14.09.2014\EQUIPMENT -Going through Immigrashon\asad-at-airport-dhaka-city-bangladesh+1152_13000912785-tpfil02aw-111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88" y="752168"/>
            <a:ext cx="6144836" cy="46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517872"/>
            <a:ext cx="24080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waiting area,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lounge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3836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Departure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noun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338864"/>
            <a:ext cx="1179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(d-</a:t>
            </a:r>
            <a:r>
              <a:rPr lang="en-US" dirty="0" err="1"/>
              <a:t>pärchr</a:t>
            </a:r>
            <a:r>
              <a:rPr lang="en-US" dirty="0"/>
              <a:t>)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3674" y="1472645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967" y="2828330"/>
            <a:ext cx="2495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 </a:t>
            </a:r>
            <a:r>
              <a:rPr lang="en-US" sz="2400" b="1" u="sng" dirty="0"/>
              <a:t>The act of leaving</a:t>
            </a:r>
          </a:p>
        </p:txBody>
      </p:sp>
      <p:pic>
        <p:nvPicPr>
          <p:cNvPr id="8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6"/>
            <a:ext cx="3000375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79" y="0"/>
            <a:ext cx="3000375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1372"/>
            <a:ext cx="2362200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000375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1"/>
            <a:ext cx="3000375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08" y="11372"/>
            <a:ext cx="277731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11377"/>
            <a:ext cx="3000375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5" b="-1"/>
          <a:stretch/>
        </p:blipFill>
        <p:spPr>
          <a:xfrm>
            <a:off x="0" y="4256155"/>
            <a:ext cx="3581400" cy="251927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639616" y="27916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733800" y="925771"/>
            <a:ext cx="5443183" cy="3337525"/>
            <a:chOff x="4426462" y="1790991"/>
            <a:chExt cx="4750521" cy="2112532"/>
          </a:xfrm>
        </p:grpSpPr>
        <p:sp>
          <p:nvSpPr>
            <p:cNvPr id="18" name="Rectangle 17"/>
            <p:cNvSpPr/>
            <p:nvPr/>
          </p:nvSpPr>
          <p:spPr>
            <a:xfrm>
              <a:off x="4426462" y="1794034"/>
              <a:ext cx="2733318" cy="21094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 descr="D:\MODEL CONTENT DEVELOPMENT WORKSHOP AT DTTC 14.09.2014\EQUIPMENT -Going through Immigrashon\images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075" y="1790991"/>
              <a:ext cx="2055908" cy="210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03722" flipV="1">
            <a:off x="4061444" y="1653452"/>
            <a:ext cx="2733317" cy="21094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54216" y="5331124"/>
            <a:ext cx="4722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plane is  getting ready for departure 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549396" y="5322414"/>
            <a:ext cx="90482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3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6" grpId="0" animBg="1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43" y="3200400"/>
            <a:ext cx="6207457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43" y="-1"/>
            <a:ext cx="6207458" cy="325891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48512" y="5099713"/>
            <a:ext cx="1295398" cy="3048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13394" y="3429000"/>
            <a:ext cx="1415956" cy="3343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40422" y="4718713"/>
            <a:ext cx="1171575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70421" y="5495955"/>
            <a:ext cx="1111578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03832" y="5410200"/>
            <a:ext cx="984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 days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2400" y="2067636"/>
            <a:ext cx="4297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outgoing passenger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embarkation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288340"/>
            <a:ext cx="9121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departure card, also known as an outgoing passenger card or embarkation card, is a legal document used by immigration authorities to provide passenger identification and an effective record of a person’s departure from certain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countries.</a:t>
            </a:r>
            <a:endParaRPr lang="en-US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0"/>
            <a:ext cx="31280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Departure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card</a:t>
            </a:r>
          </a:p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1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0" animBg="1"/>
      <p:bldP spid="6" grpId="1" animBg="1"/>
      <p:bldP spid="7" grpId="0" animBg="1"/>
      <p:bldP spid="7" grpId="1" animBg="1"/>
      <p:bldP spid="8" grpId="1" animBg="1"/>
      <p:bldP spid="8" grpId="2" animBg="1"/>
      <p:bldP spid="9" grpId="1"/>
      <p:bldP spid="14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416" y="1111510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Immigration officer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90214" y="109822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Mita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5" name="Group 5124"/>
          <p:cNvGrpSpPr/>
          <p:nvPr/>
        </p:nvGrpSpPr>
        <p:grpSpPr>
          <a:xfrm>
            <a:off x="88673" y="913120"/>
            <a:ext cx="9113836" cy="5565675"/>
            <a:chOff x="-107798" y="990600"/>
            <a:chExt cx="9262577" cy="5715000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07798" y="990600"/>
              <a:ext cx="9251798" cy="815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419600" y="990600"/>
              <a:ext cx="0" cy="5715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18288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779" y="2686334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0" y="3600734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0" y="58674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0" y="480060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" y="1524000"/>
            <a:ext cx="8842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292"/>
            <a:ext cx="8842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1" y="3600734"/>
            <a:ext cx="8842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8842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8" y="5814124"/>
            <a:ext cx="8842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111624" y="1977718"/>
            <a:ext cx="25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travelling alone?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102213" y="2784011"/>
            <a:ext cx="3261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Are they over thee right </a:t>
            </a:r>
            <a:r>
              <a:rPr lang="en-US" dirty="0" smtClean="0"/>
              <a:t>now ?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69231" y="3753024"/>
            <a:ext cx="3350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Are you going to visit Thailand </a:t>
            </a:r>
          </a:p>
          <a:p>
            <a:r>
              <a:rPr lang="en-US" dirty="0"/>
              <a:t>for the first time 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02213" y="4952890"/>
            <a:ext cx="327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Hou</a:t>
            </a:r>
            <a:r>
              <a:rPr lang="en-US" dirty="0"/>
              <a:t> long  are you going to  </a:t>
            </a:r>
          </a:p>
          <a:p>
            <a:r>
              <a:rPr lang="en-US" dirty="0"/>
              <a:t>stay there 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69231" y="6104914"/>
            <a:ext cx="2974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 are you going to stay 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77074" y="1839218"/>
            <a:ext cx="3200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, I’m Travelling with my aunt,</a:t>
            </a:r>
          </a:p>
          <a:p>
            <a:r>
              <a:rPr lang="en-US" dirty="0" smtClean="0"/>
              <a:t> uncle and cousin.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724400" y="2851176"/>
            <a:ext cx="3210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 , they ‘re waiting in front of </a:t>
            </a:r>
          </a:p>
          <a:p>
            <a:r>
              <a:rPr lang="en-US" dirty="0" smtClean="0"/>
              <a:t>another counter.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777812" y="3804618"/>
            <a:ext cx="304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Yes, I’m going to visit Thailand </a:t>
            </a:r>
          </a:p>
          <a:p>
            <a:r>
              <a:rPr lang="en-US" dirty="0" smtClean="0"/>
              <a:t>for the fist time.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693693" y="4992747"/>
            <a:ext cx="2652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I’m going to stay there for </a:t>
            </a:r>
          </a:p>
          <a:p>
            <a:r>
              <a:rPr lang="en-US" dirty="0" smtClean="0"/>
              <a:t>7-10 days.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764482" y="5807125"/>
            <a:ext cx="2331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I’m going to stay there </a:t>
            </a:r>
          </a:p>
          <a:p>
            <a:r>
              <a:rPr lang="en-US" dirty="0" smtClean="0"/>
              <a:t>in a hotel.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01" y="1470984"/>
            <a:ext cx="11096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7" y="2545497"/>
            <a:ext cx="11096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16" y="3600734"/>
            <a:ext cx="11096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116" y="4749006"/>
            <a:ext cx="11096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01" y="5762530"/>
            <a:ext cx="110966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Rectangle 5126"/>
          <p:cNvSpPr/>
          <p:nvPr/>
        </p:nvSpPr>
        <p:spPr>
          <a:xfrm>
            <a:off x="539887" y="575003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33575" y="55303"/>
            <a:ext cx="9188354" cy="1039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Make a list first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showing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the immigration  officer asks and tells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said in response. 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25692" y="-174941"/>
            <a:ext cx="9228201" cy="1269643"/>
            <a:chOff x="-25692" y="-174941"/>
            <a:chExt cx="10324558" cy="1269643"/>
          </a:xfrm>
        </p:grpSpPr>
        <p:sp>
          <p:nvSpPr>
            <p:cNvPr id="4" name="Rectangle 3"/>
            <p:cNvSpPr/>
            <p:nvPr/>
          </p:nvSpPr>
          <p:spPr>
            <a:xfrm>
              <a:off x="-25692" y="-3521"/>
              <a:ext cx="10312692" cy="109822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1" name="TextBox 5120"/>
            <p:cNvSpPr txBox="1"/>
            <p:nvPr/>
          </p:nvSpPr>
          <p:spPr>
            <a:xfrm>
              <a:off x="205346" y="-174941"/>
              <a:ext cx="1009352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D.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Act 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out the role of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Mita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and the Immigration officer.               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30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3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8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9" grpId="0"/>
      <p:bldP spid="34" grpId="0"/>
      <p:bldP spid="39" grpId="0"/>
      <p:bldP spid="46" grpId="0"/>
      <p:bldP spid="50" grpId="0"/>
      <p:bldP spid="51" grpId="0"/>
      <p:bldP spid="52" grpId="0"/>
      <p:bldP spid="53" grpId="0"/>
      <p:bldP spid="5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47" y="21021"/>
            <a:ext cx="29987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780" y="0"/>
            <a:ext cx="319780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780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0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823260" y="889117"/>
            <a:ext cx="5733369" cy="4523763"/>
            <a:chOff x="1524000" y="1173507"/>
            <a:chExt cx="5733369" cy="4523763"/>
          </a:xfrm>
        </p:grpSpPr>
        <p:grpSp>
          <p:nvGrpSpPr>
            <p:cNvPr id="7" name="Group 6"/>
            <p:cNvGrpSpPr/>
            <p:nvPr/>
          </p:nvGrpSpPr>
          <p:grpSpPr>
            <a:xfrm>
              <a:off x="1524000" y="1173507"/>
              <a:ext cx="5733369" cy="4523763"/>
              <a:chOff x="1333500" y="-7883"/>
              <a:chExt cx="6400800" cy="70866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676400" y="1371600"/>
                <a:ext cx="5715000" cy="3886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Flowchart: Extract 2"/>
              <p:cNvSpPr/>
              <p:nvPr/>
            </p:nvSpPr>
            <p:spPr>
              <a:xfrm>
                <a:off x="1333500" y="-7883"/>
                <a:ext cx="6400800" cy="1371600"/>
              </a:xfrm>
              <a:prstGeom prst="flowChartExtra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133850" y="1363717"/>
                <a:ext cx="800100" cy="38940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314700" y="5249917"/>
                <a:ext cx="2438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314700" y="6164317"/>
                <a:ext cx="2438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5314569" y="2952906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4600" y="2952906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791780" y="935421"/>
            <a:ext cx="404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HOME WORK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52401" y="4245457"/>
            <a:ext cx="9296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E. Write the three things needed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 immigration.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6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Allah bless you all</a:t>
            </a:r>
            <a:endParaRPr lang="en-US" sz="3300" dirty="0"/>
          </a:p>
        </p:txBody>
      </p:sp>
      <p:pic>
        <p:nvPicPr>
          <p:cNvPr id="7" name="Content Placeholder 6" descr="[YJ] Hương lúa mạch | Hae JJ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59" y="1553287"/>
            <a:ext cx="4401404" cy="3275462"/>
          </a:xfrm>
        </p:spPr>
      </p:pic>
    </p:spTree>
    <p:extLst>
      <p:ext uri="{BB962C8B-B14F-4D97-AF65-F5344CB8AC3E}">
        <p14:creationId xmlns:p14="http://schemas.microsoft.com/office/powerpoint/2010/main" val="32889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736"/>
            <a:ext cx="9144000" cy="69297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4343400"/>
            <a:ext cx="729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VERY MUCH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9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72144" y="1074683"/>
            <a:ext cx="8654142" cy="1849821"/>
          </a:xfrm>
          <a:prstGeom prst="downArrow">
            <a:avLst>
              <a:gd name="adj1" fmla="val 100000"/>
              <a:gd name="adj2" fmla="val 51411"/>
            </a:avLst>
          </a:prstGeom>
          <a:solidFill>
            <a:schemeClr val="accent1"/>
          </a:solidFill>
          <a:ln w="1778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35" b="1" dirty="0">
              <a:solidFill>
                <a:prstClr val="white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724" b="1" dirty="0">
                <a:solidFill>
                  <a:prstClr val="white"/>
                </a:solidFill>
                <a:latin typeface="Andalus" pitchFamily="18" charset="-78"/>
                <a:cs typeface="Andalus" pitchFamily="18" charset="-78"/>
              </a:rPr>
              <a:t>Introduction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144" y="2980559"/>
            <a:ext cx="8654142" cy="2651026"/>
          </a:xfrm>
          <a:prstGeom prst="rect">
            <a:avLst/>
          </a:prstGeom>
          <a:solidFill>
            <a:srgbClr val="00B050"/>
          </a:solidFill>
          <a:ln w="1143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57649"/>
            <a:r>
              <a:rPr lang="en-US" sz="2759" dirty="0">
                <a:solidFill>
                  <a:prstClr val="white"/>
                </a:solidFill>
                <a:latin typeface="Andalus" pitchFamily="18" charset="-78"/>
                <a:cs typeface="Andalus" pitchFamily="18" charset="-78"/>
              </a:rPr>
              <a:t>Md. Abdul </a:t>
            </a:r>
            <a:r>
              <a:rPr lang="en-US" sz="2759" dirty="0" err="1">
                <a:solidFill>
                  <a:prstClr val="white"/>
                </a:solidFill>
                <a:latin typeface="Andalus" pitchFamily="18" charset="-78"/>
                <a:cs typeface="Andalus" pitchFamily="18" charset="-78"/>
              </a:rPr>
              <a:t>Motalab</a:t>
            </a:r>
            <a:endParaRPr lang="en-US" sz="2759" dirty="0">
              <a:solidFill>
                <a:prstClr val="white"/>
              </a:solidFill>
              <a:latin typeface="Andalus" pitchFamily="18" charset="-78"/>
              <a:cs typeface="Andalus" pitchFamily="18" charset="-78"/>
            </a:endParaRPr>
          </a:p>
          <a:p>
            <a:pPr marL="157649"/>
            <a:r>
              <a:rPr lang="en-US" sz="275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Senior teacher (</a:t>
            </a:r>
            <a:r>
              <a:rPr lang="en-US" sz="2483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English)</a:t>
            </a:r>
          </a:p>
          <a:p>
            <a:pPr marL="157649"/>
            <a:r>
              <a:rPr lang="en-US" sz="2483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Police Lines School and </a:t>
            </a:r>
          </a:p>
          <a:p>
            <a:pPr marL="157649"/>
            <a:r>
              <a:rPr lang="en-US" sz="2483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College,Rangpur</a:t>
            </a:r>
            <a:r>
              <a:rPr lang="en-US" sz="2483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99215" y="3011005"/>
            <a:ext cx="1" cy="2599559"/>
          </a:xfrm>
          <a:prstGeom prst="line">
            <a:avLst/>
          </a:prstGeom>
          <a:ln w="101600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70715" y="3949841"/>
            <a:ext cx="3429000" cy="77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7" b="1" dirty="0">
                <a:solidFill>
                  <a:prstClr val="white"/>
                </a:solidFill>
                <a:latin typeface="Book Antiqua" pitchFamily="18" charset="0"/>
              </a:rPr>
              <a:t>English For Today</a:t>
            </a:r>
          </a:p>
          <a:p>
            <a:r>
              <a:rPr lang="en-US" sz="2207" b="1" dirty="0" smtClean="0">
                <a:solidFill>
                  <a:prstClr val="white"/>
                </a:solidFill>
                <a:latin typeface="Book Antiqua" pitchFamily="18" charset="0"/>
              </a:rPr>
              <a:t>Class-VIII</a:t>
            </a:r>
            <a:endParaRPr lang="en-US" sz="2207" b="1" dirty="0">
              <a:solidFill>
                <a:prstClr val="white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8597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4141589"/>
            <a:ext cx="6019800" cy="1241822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solidFill>
                  <a:prstClr val="white"/>
                </a:solidFill>
              </a:rPr>
              <a:t> </a:t>
            </a:r>
            <a:r>
              <a:rPr lang="en-US" sz="4050" dirty="0" smtClean="0">
                <a:solidFill>
                  <a:prstClr val="white"/>
                </a:solidFill>
              </a:rPr>
              <a:t>Going through immigration</a:t>
            </a:r>
            <a:endParaRPr lang="en-US" sz="4050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42736" y="2435411"/>
            <a:ext cx="4276628" cy="8340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prstClr val="white"/>
                </a:solidFill>
              </a:rPr>
              <a:t>Unit-6, lesson-3</a:t>
            </a:r>
            <a:endParaRPr lang="en-US" sz="3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800600" y="25708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Legend under Bangladesh Map</a:t>
            </a:r>
            <a:r>
              <a:rPr lang="en-US" sz="2400" dirty="0" smtClean="0"/>
              <a:t>: 1. </a:t>
            </a:r>
            <a:r>
              <a:rPr lang="en-US" sz="2400" b="1" dirty="0" smtClean="0">
                <a:solidFill>
                  <a:srgbClr val="00B050"/>
                </a:solidFill>
              </a:rPr>
              <a:t>Green - International Airports </a:t>
            </a:r>
            <a:r>
              <a:rPr lang="en-US" sz="2400" dirty="0" smtClean="0"/>
              <a:t>2. </a:t>
            </a:r>
            <a:r>
              <a:rPr lang="en-US" sz="2400" b="1" dirty="0" smtClean="0">
                <a:solidFill>
                  <a:srgbClr val="FFC000"/>
                </a:solidFill>
              </a:rPr>
              <a:t>Yellow - Domestic Operational Airports</a:t>
            </a:r>
            <a:r>
              <a:rPr lang="en-US" sz="2400" dirty="0" smtClean="0"/>
              <a:t> 3. </a:t>
            </a:r>
            <a:r>
              <a:rPr lang="en-US" sz="2400" b="1" dirty="0" smtClean="0">
                <a:solidFill>
                  <a:srgbClr val="0070C0"/>
                </a:solidFill>
              </a:rPr>
              <a:t>Blue - Airports where prior approval is needed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76671" y="1763256"/>
            <a:ext cx="309563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14600" y="2781300"/>
            <a:ext cx="269794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86234" y="4543424"/>
            <a:ext cx="257177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C:\Users\User\Desktop\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91" y="2406869"/>
            <a:ext cx="425970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59" y="0"/>
            <a:ext cx="49591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7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62134" y="3276600"/>
            <a:ext cx="1819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Unit Six</a:t>
            </a:r>
            <a:endParaRPr lang="en-U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219" y="1935540"/>
            <a:ext cx="88635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Going through immigration</a:t>
            </a:r>
            <a:endParaRPr lang="en-US" sz="6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4645" y="3962400"/>
            <a:ext cx="21531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Lesson- 3</a:t>
            </a:r>
            <a:endParaRPr lang="en-US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853" y="1066800"/>
            <a:ext cx="36283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Topic’s name: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3786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501" y="4047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33635"/>
            <a:ext cx="9118703" cy="5851225"/>
            <a:chOff x="0" y="-33635"/>
            <a:chExt cx="9118703" cy="5851225"/>
          </a:xfrm>
        </p:grpSpPr>
        <p:grpSp>
          <p:nvGrpSpPr>
            <p:cNvPr id="6" name="Group 5"/>
            <p:cNvGrpSpPr/>
            <p:nvPr/>
          </p:nvGrpSpPr>
          <p:grpSpPr>
            <a:xfrm>
              <a:off x="130408" y="-33635"/>
              <a:ext cx="8165219" cy="2164540"/>
              <a:chOff x="152400" y="-76209"/>
              <a:chExt cx="8165219" cy="2164540"/>
            </a:xfrm>
          </p:grpSpPr>
          <p:sp>
            <p:nvSpPr>
              <p:cNvPr id="3" name="Right Arrow 2"/>
              <p:cNvSpPr/>
              <p:nvPr/>
            </p:nvSpPr>
            <p:spPr>
              <a:xfrm>
                <a:off x="152400" y="-76209"/>
                <a:ext cx="7543800" cy="1600200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13821" y="262226"/>
                <a:ext cx="6655797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LEARNING OUTCOMES</a:t>
                </a:r>
                <a:endParaRPr lang="en-US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  <p:sp>
            <p:nvSpPr>
              <p:cNvPr id="4" name="Down Arrow 3"/>
              <p:cNvSpPr/>
              <p:nvPr/>
            </p:nvSpPr>
            <p:spPr>
              <a:xfrm>
                <a:off x="6324600" y="-42574"/>
                <a:ext cx="1993019" cy="2130905"/>
              </a:xfrm>
              <a:prstGeom prst="downArrow">
                <a:avLst/>
              </a:prstGeom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0" y="2278160"/>
              <a:ext cx="9118703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By the end of the lesson the learners will  be  able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to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*  talk about pictures</a:t>
              </a:r>
            </a:p>
            <a:p>
              <a:pPr marL="457200" indent="-457200">
                <a:buFont typeface="Arial" charset="0"/>
                <a:buChar char="•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read a dialogue understanding it</a:t>
              </a:r>
            </a:p>
            <a:p>
              <a:pPr marL="457200" indent="-457200">
                <a:buFont typeface="Arial" charset="0"/>
                <a:buChar char="•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ask and answer questions</a:t>
              </a:r>
            </a:p>
            <a:p>
              <a:pPr marL="457200" indent="-457200">
                <a:buFont typeface="Arial" charset="0"/>
                <a:buChar char="•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make a list</a:t>
              </a:r>
            </a:p>
            <a:p>
              <a:pPr marL="457200" indent="-457200">
                <a:buFont typeface="Arial" charset="0"/>
                <a:buChar char="•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act out a role play</a:t>
              </a:r>
            </a:p>
            <a:p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7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60" y="-2177"/>
            <a:ext cx="89745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Pair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Before reading the text, look at the pictures and discuss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pairs /talk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about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pictures.I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will ask you some questions ,you will answer them.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60" y="914400"/>
            <a:ext cx="9153098" cy="5965210"/>
            <a:chOff x="17060" y="914400"/>
            <a:chExt cx="9153098" cy="59652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" t="3320" r="7432" b="2917"/>
            <a:stretch/>
          </p:blipFill>
          <p:spPr>
            <a:xfrm>
              <a:off x="2514600" y="1463423"/>
              <a:ext cx="2312158" cy="32788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0" y="3488140"/>
              <a:ext cx="2362200" cy="3391470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320" y="914400"/>
              <a:ext cx="4089838" cy="594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17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833" y="4487839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1.Why does a person need a passport?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2.What are those booths for?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3.Why are people standing in a line in front of them?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4.What are the persons doing inside the booth?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Pictures\vlcsnap-2014-10-08-22h36m44s15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2"/>
          <a:stretch/>
        </p:blipFill>
        <p:spPr bwMode="auto">
          <a:xfrm>
            <a:off x="5023513" y="1066800"/>
            <a:ext cx="4166979" cy="32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2362200" cy="3391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7" y="-195084"/>
            <a:ext cx="91378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 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Text Reading: Read the text and answer following the  questions 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mph" presetSubtype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25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25"/>
                            </p:stCondLst>
                            <p:childTnLst>
                              <p:par>
                                <p:cTn id="38" presetID="15" presetClass="emph" presetSubtype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300"/>
                            </p:stCondLst>
                            <p:childTnLst>
                              <p:par>
                                <p:cTn id="47" presetID="15" presetClass="emph" presetSubtype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3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850"/>
                            </p:stCondLst>
                            <p:childTnLst>
                              <p:par>
                                <p:cTn id="56" presetID="15" presetClass="emph" presetSubtype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13788"/>
            <a:ext cx="3798196" cy="556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359" y="2895600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part of a port, airport,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where government employees examine the passports, visas,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of foreign nationals entering the country</a:t>
            </a:r>
          </a:p>
          <a:p>
            <a:r>
              <a:rPr lang="en-US" dirty="0" smtClean="0"/>
              <a:t>ˌ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79" y="923288"/>
            <a:ext cx="408983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00375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7" y="0"/>
            <a:ext cx="3000375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45" y="-1"/>
            <a:ext cx="324769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3961" y="1493967"/>
            <a:ext cx="37673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Immigration</a:t>
            </a:r>
          </a:p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</a:t>
            </a:r>
            <a:r>
              <a:rPr lang="en-US" sz="2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noun</a:t>
            </a:r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)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81339" y="1752600"/>
            <a:ext cx="68691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D:\MODEL CONTENT DEVELOPMENT WORKSHOP AT DTTC 14.09.2014\EQUIPMENT -Going through Immigrashon\animated_gif_planes_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669" y="-7884"/>
            <a:ext cx="224133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7657</TotalTime>
  <Words>513</Words>
  <Application>Microsoft Office PowerPoint</Application>
  <PresentationFormat>On-screen Show (4:3)</PresentationFormat>
  <Paragraphs>88</Paragraphs>
  <Slides>17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Andalus</vt:lpstr>
      <vt:lpstr>Arial</vt:lpstr>
      <vt:lpstr>Book Antiqua</vt:lpstr>
      <vt:lpstr>Calibri</vt:lpstr>
      <vt:lpstr>Times New Roman</vt:lpstr>
      <vt:lpstr>Trebuchet MS</vt:lpstr>
      <vt:lpstr>Office Theme</vt:lpstr>
      <vt:lpstr>2_Office Theme</vt:lpstr>
      <vt:lpstr>1_Office Theme</vt:lpstr>
      <vt:lpstr>3_Office Theme</vt:lpstr>
      <vt:lpstr>QuizShow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May Allah bless you all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206</cp:revision>
  <dcterms:created xsi:type="dcterms:W3CDTF">2014-10-05T03:19:04Z</dcterms:created>
  <dcterms:modified xsi:type="dcterms:W3CDTF">2020-10-27T13:50:25Z</dcterms:modified>
</cp:coreProperties>
</file>