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4" r:id="rId2"/>
    <p:sldId id="285" r:id="rId3"/>
    <p:sldId id="281" r:id="rId4"/>
    <p:sldId id="277" r:id="rId5"/>
    <p:sldId id="269" r:id="rId6"/>
    <p:sldId id="270" r:id="rId7"/>
    <p:sldId id="258" r:id="rId8"/>
    <p:sldId id="267" r:id="rId9"/>
    <p:sldId id="268" r:id="rId10"/>
    <p:sldId id="274" r:id="rId11"/>
    <p:sldId id="273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867" autoAdjust="0"/>
  </p:normalViewPr>
  <p:slideViewPr>
    <p:cSldViewPr snapToGrid="0">
      <p:cViewPr varScale="1">
        <p:scale>
          <a:sx n="59" d="100"/>
          <a:sy n="59" d="100"/>
        </p:scale>
        <p:origin x="1710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17679-7AD7-485F-A25E-7BDB13EBD9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BFD22-F470-4DD0-8B58-5A41377D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মুখে</a:t>
            </a:r>
            <a:r>
              <a:rPr lang="bn-BD" baseline="0" dirty="0" smtClean="0"/>
              <a:t> উচ্চারণ করে বোর্ডে শিরোনামটি লিখবো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2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9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65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5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9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CE68-7819-4777-93EE-1A8185F78F9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5544"/>
            </a:avLst>
          </a:prstGeom>
          <a:solidFill>
            <a:schemeClr val="accent2">
              <a:lumMod val="20000"/>
              <a:lumOff val="80000"/>
            </a:schemeClr>
          </a:solidFill>
          <a:ln w="0" cap="rnd" cmpd="dbl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7" y="6480300"/>
            <a:ext cx="384314" cy="37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80300"/>
            <a:ext cx="384314" cy="3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9" y="838200"/>
            <a:ext cx="8219776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9272" y="841716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34244" y="731043"/>
            <a:ext cx="4105806" cy="52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15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8130" y="2098295"/>
            <a:ext cx="66821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১২ , ১৮ এবং ৪৮ এর গ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গু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47647" y="4021373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47647" y="5307310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7647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38969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47647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38969" y="402137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965" y="2620328"/>
            <a:ext cx="7260321" cy="5909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১২ ,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১৬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এবং ৪৮ এর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গু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3793" y="5330005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৯৬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73155" y="4953843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৩৬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5577" y="530730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৭২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83793" y="403624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৪৮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1614" y="2620328"/>
            <a:ext cx="7083342" cy="1089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দুইটি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গুণফল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১৮০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গ.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 ৩ । সংখ্যা দুইটির 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61381" y="529862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১৮০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47646" y="4650500"/>
            <a:ext cx="2719882" cy="84630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47646" y="530730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৬০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83793" y="4044067"/>
            <a:ext cx="2686050" cy="8694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41614" y="2210509"/>
            <a:ext cx="6682134" cy="11033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৪দুইটি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গুণফল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৫০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০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১০০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সংখ্যা দুইটির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279311" y="532431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১০০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238906" y="4039005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২০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310401" y="442275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৫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85748" y="529862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২৫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6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0" grpId="0" animBg="1"/>
      <p:bldP spid="10" grpId="1" animBg="1"/>
      <p:bldP spid="11" grpId="0" animBg="1"/>
      <p:bldP spid="2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4887" y="2321072"/>
            <a:ext cx="3062945" cy="1877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অঙ্কের কোন ক্ষুদ্রতম সংখ্যা ১২ , ১৫ , ২০ ও ৩৫</a:t>
            </a:r>
            <a:r>
              <a:rPr lang="bn-IN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নিঃশেষে বিভাজ্য ?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8675" y="2344957"/>
            <a:ext cx="2855493" cy="27515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 অঙ্কের কোন বৃহত্ম সংখ্যাকে ১৬ , ২৪ , ৩০ ও ৩৬ </a:t>
            </a:r>
            <a:r>
              <a:rPr lang="bn-IN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ভাগ করলে প্রত্যেকবার ভাগশেষ ১০ হবে  ?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0295" y="1475874"/>
            <a:ext cx="269507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বাড়ির কাজ</a:t>
            </a:r>
            <a:endParaRPr lang="en-US" sz="40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0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বিএসসি,বিএড,এমএ,এমএড (শেষ পর্ব) </a:t>
            </a:r>
            <a:endParaRPr lang="bn-IN" dirty="0">
              <a:solidFill>
                <a:schemeClr val="tx1"/>
              </a:solidFill>
            </a:endParaRP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536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616806" cy="38472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5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90" y="1720582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09599"/>
            <a:ext cx="10629900" cy="176622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1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9755" y="1936369"/>
            <a:ext cx="405110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dirty="0" smtClean="0"/>
              <a:t>বিষয়ঃ সাধার  গণিত</a:t>
            </a:r>
          </a:p>
          <a:p>
            <a:r>
              <a:rPr lang="bn-IN" sz="4800" dirty="0" smtClean="0"/>
              <a:t>শ্রেণিঃ৬ষ্ঠ</a:t>
            </a:r>
          </a:p>
          <a:p>
            <a:r>
              <a:rPr lang="bn-IN" sz="4800" dirty="0" smtClean="0"/>
              <a:t>অধ্যায়ঃ প্রথম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64" y="1247883"/>
            <a:ext cx="2598354" cy="3236118"/>
          </a:xfrm>
          <a:prstGeom prst="rect">
            <a:avLst/>
          </a:prstGeom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76" y="1262861"/>
            <a:ext cx="5534526" cy="4244020"/>
          </a:xfrm>
          <a:prstGeom prst="roundRect">
            <a:avLst>
              <a:gd name="adj" fmla="val 557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sp>
        <p:nvSpPr>
          <p:cNvPr id="24" name="Left-Right Arrow 23"/>
          <p:cNvSpPr/>
          <p:nvPr/>
        </p:nvSpPr>
        <p:spPr>
          <a:xfrm>
            <a:off x="3385298" y="2894054"/>
            <a:ext cx="2373408" cy="981635"/>
          </a:xfrm>
          <a:prstGeom prst="leftRightArrow">
            <a:avLst>
              <a:gd name="adj1" fmla="val 29676"/>
              <a:gd name="adj2" fmla="val 72217"/>
            </a:avLst>
          </a:prstGeom>
          <a:gradFill>
            <a:gsLst>
              <a:gs pos="47000">
                <a:srgbClr val="C00000">
                  <a:alpha val="60000"/>
                </a:srgbClr>
              </a:gs>
              <a:gs pos="57000">
                <a:srgbClr val="0070C0">
                  <a:alpha val="63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 flipV="1">
            <a:off x="3785349" y="3844489"/>
            <a:ext cx="1573306" cy="769845"/>
          </a:xfrm>
          <a:prstGeom prst="rightArrow">
            <a:avLst>
              <a:gd name="adj1" fmla="val 60214"/>
              <a:gd name="adj2" fmla="val 50000"/>
            </a:avLst>
          </a:prstGeom>
          <a:gradFill>
            <a:gsLst>
              <a:gs pos="70000">
                <a:srgbClr val="C00000"/>
              </a:gs>
              <a:gs pos="69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3808885" y="2204894"/>
            <a:ext cx="1526236" cy="833717"/>
          </a:xfrm>
          <a:prstGeom prst="rightArrow">
            <a:avLst>
              <a:gd name="adj1" fmla="val 53226"/>
              <a:gd name="adj2" fmla="val 50000"/>
            </a:avLst>
          </a:prstGeom>
          <a:gradFill>
            <a:gsLst>
              <a:gs pos="70000">
                <a:srgbClr val="C00000"/>
              </a:gs>
              <a:gs pos="69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9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1917" y="1411705"/>
            <a:ext cx="6031832" cy="295174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IN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আজকের পাঠ</a:t>
            </a:r>
          </a:p>
          <a:p>
            <a:pPr algn="ctr"/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মধ্যে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33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সম্পর্ক  </a:t>
            </a:r>
            <a:endParaRPr lang="en-US" sz="3600" u="sng" dirty="0">
              <a:ln w="0"/>
              <a:solidFill>
                <a:srgbClr val="33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0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3736" y="1634500"/>
            <a:ext cx="6186475" cy="38841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 তোমরা যা শিখবে-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গ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 -এর সম্পর্ক দিয়ে গাণিতিক সমস্যা 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সমাধান করতে পারবে 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-এর মধ্যে সম্পর্ক নির্ণয় করতে পারবে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4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71" y="1230145"/>
            <a:ext cx="6327264" cy="4525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371" y="1240023"/>
            <a:ext cx="6313452" cy="4515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559" y="1240023"/>
            <a:ext cx="6341076" cy="4535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558" y="1240023"/>
            <a:ext cx="6327265" cy="453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746" y="1210386"/>
            <a:ext cx="6354889" cy="4544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3784"/>
          <a:stretch/>
        </p:blipFill>
        <p:spPr>
          <a:xfrm>
            <a:off x="1465676" y="1210386"/>
            <a:ext cx="6408879" cy="4544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676" y="1205513"/>
            <a:ext cx="6361702" cy="4549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676" y="1207388"/>
            <a:ext cx="6379897" cy="4562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722" y="1267984"/>
            <a:ext cx="6360147" cy="454871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882588" y="4020670"/>
            <a:ext cx="1264024" cy="806822"/>
          </a:xfrm>
          <a:prstGeom prst="wedgeEllipseCallout">
            <a:avLst>
              <a:gd name="adj1" fmla="val -67497"/>
              <a:gd name="adj2" fmla="val -308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গু- ৩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510220" y="4262717"/>
            <a:ext cx="2215300" cy="806822"/>
          </a:xfrm>
          <a:prstGeom prst="wedgeEllipseCallout">
            <a:avLst>
              <a:gd name="adj1" fmla="val 30441"/>
              <a:gd name="adj2" fmla="val 3604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গু- ১০৫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3542031" y="2482430"/>
            <a:ext cx="2468804" cy="806822"/>
          </a:xfrm>
          <a:prstGeom prst="wedgeEllipseCallout">
            <a:avLst>
              <a:gd name="adj1" fmla="val 30441"/>
              <a:gd name="adj2" fmla="val 3604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২১=৩১৫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1655" y="617140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286" y="3134864"/>
            <a:ext cx="63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3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51" y="607258"/>
            <a:ext cx="6659407" cy="4317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4994" y="4924926"/>
            <a:ext cx="6515028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 সংখ্যার গুণফল =সংখ্যাদ্বয়ের 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সংখ্যাদ্বয়ের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3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5208" y="2650810"/>
            <a:ext cx="6317329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 err="1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৩৩৮০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২৬০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সংখ্যা দুইটির গ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কর । 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rgbClr val="0033CC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2126" y="1411705"/>
            <a:ext cx="590349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একক কাজ                              ৫মিঃ</a:t>
            </a:r>
            <a:endParaRPr lang="en-US" sz="36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8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1118</TotalTime>
  <Words>788</Words>
  <Application>Microsoft Office PowerPoint</Application>
  <PresentationFormat>On-screen Show (4:3)</PresentationFormat>
  <Paragraphs>368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NikoshBAN</vt:lpstr>
      <vt:lpstr>Symbol</vt:lpstr>
      <vt:lpstr>Times New Roman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170</cp:revision>
  <dcterms:created xsi:type="dcterms:W3CDTF">2015-03-22T15:42:05Z</dcterms:created>
  <dcterms:modified xsi:type="dcterms:W3CDTF">2020-10-20T13:30:08Z</dcterms:modified>
</cp:coreProperties>
</file>