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71" r:id="rId10"/>
    <p:sldId id="263" r:id="rId11"/>
    <p:sldId id="264" r:id="rId12"/>
    <p:sldId id="272" r:id="rId13"/>
    <p:sldId id="265" r:id="rId14"/>
    <p:sldId id="266" r:id="rId15"/>
    <p:sldId id="267" r:id="rId16"/>
    <p:sldId id="269" r:id="rId17"/>
    <p:sldId id="268" r:id="rId18"/>
    <p:sldId id="273" r:id="rId19"/>
    <p:sldId id="278" r:id="rId20"/>
    <p:sldId id="279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FB62C-4E05-4243-A6FF-1E35DAA2DC3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18B28E-9B42-4528-8171-0878249C6F99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57150">
          <a:solidFill>
            <a:srgbClr val="00B0F0"/>
          </a:solidFill>
        </a:ln>
      </dgm:spPr>
      <dgm:t>
        <a:bodyPr/>
        <a:lstStyle/>
        <a:p>
          <a:pPr rtl="0"/>
          <a:r>
            <a:rPr lang="en-US" sz="60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শিক্ষক</a:t>
          </a:r>
          <a:r>
            <a:rPr lang="en-US" sz="6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60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r>
            <a:rPr lang="en-US" sz="6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6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ED327EB-E3DA-40B9-9932-60A1E6FF009C}" type="parTrans" cxnId="{3F80CFEE-06A8-42ED-8415-6CA16EBC4A69}">
      <dgm:prSet/>
      <dgm:spPr/>
      <dgm:t>
        <a:bodyPr/>
        <a:lstStyle/>
        <a:p>
          <a:endParaRPr lang="en-US"/>
        </a:p>
      </dgm:t>
    </dgm:pt>
    <dgm:pt modelId="{A2C7A38C-C1DF-47E4-916C-B99B96E23257}" type="sibTrans" cxnId="{3F80CFEE-06A8-42ED-8415-6CA16EBC4A69}">
      <dgm:prSet/>
      <dgm:spPr/>
      <dgm:t>
        <a:bodyPr/>
        <a:lstStyle/>
        <a:p>
          <a:endParaRPr lang="en-US"/>
        </a:p>
      </dgm:t>
    </dgm:pt>
    <dgm:pt modelId="{3DF6222C-E0CB-4C2A-A508-EDF1DE8364CA}" type="pres">
      <dgm:prSet presAssocID="{D7EFB62C-4E05-4243-A6FF-1E35DAA2DC3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37EA66-48AE-4E43-B125-AE798C97EAE1}" type="pres">
      <dgm:prSet presAssocID="{A118B28E-9B42-4528-8171-0878249C6F99}" presName="composite" presStyleCnt="0"/>
      <dgm:spPr/>
    </dgm:pt>
    <dgm:pt modelId="{E7073342-237F-4EA0-B4FB-131DD164BFC1}" type="pres">
      <dgm:prSet presAssocID="{A118B28E-9B42-4528-8171-0878249C6F99}" presName="imgShp" presStyleLbl="fgImgPlace1" presStyleIdx="0" presStyleCnt="1" custScaleX="190088" custLinFactNeighborX="-43028" custLinFactNeighborY="-49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00B0F0"/>
          </a:solidFill>
        </a:ln>
      </dgm:spPr>
    </dgm:pt>
    <dgm:pt modelId="{5FDE00C4-78D6-4799-BBB5-65F379121B5B}" type="pres">
      <dgm:prSet presAssocID="{A118B28E-9B42-4528-8171-0878249C6F99}" presName="txShp" presStyleLbl="node1" presStyleIdx="0" presStyleCnt="1" custScaleX="106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A29FF9-B839-4F5C-8946-119E605103E5}" type="presOf" srcId="{D7EFB62C-4E05-4243-A6FF-1E35DAA2DC3F}" destId="{3DF6222C-E0CB-4C2A-A508-EDF1DE8364CA}" srcOrd="0" destOrd="0" presId="urn:microsoft.com/office/officeart/2005/8/layout/vList3#1"/>
    <dgm:cxn modelId="{133EB680-1F89-4F6C-9C63-BEEE7F17FB24}" type="presOf" srcId="{A118B28E-9B42-4528-8171-0878249C6F99}" destId="{5FDE00C4-78D6-4799-BBB5-65F379121B5B}" srcOrd="0" destOrd="0" presId="urn:microsoft.com/office/officeart/2005/8/layout/vList3#1"/>
    <dgm:cxn modelId="{3F80CFEE-06A8-42ED-8415-6CA16EBC4A69}" srcId="{D7EFB62C-4E05-4243-A6FF-1E35DAA2DC3F}" destId="{A118B28E-9B42-4528-8171-0878249C6F99}" srcOrd="0" destOrd="0" parTransId="{BED327EB-E3DA-40B9-9932-60A1E6FF009C}" sibTransId="{A2C7A38C-C1DF-47E4-916C-B99B96E23257}"/>
    <dgm:cxn modelId="{7600A6D0-D216-4A8F-B1D9-506B99AFF176}" type="presParOf" srcId="{3DF6222C-E0CB-4C2A-A508-EDF1DE8364CA}" destId="{FB37EA66-48AE-4E43-B125-AE798C97EAE1}" srcOrd="0" destOrd="0" presId="urn:microsoft.com/office/officeart/2005/8/layout/vList3#1"/>
    <dgm:cxn modelId="{3DD1B64C-A205-4E26-818B-ABB5FB1896DD}" type="presParOf" srcId="{FB37EA66-48AE-4E43-B125-AE798C97EAE1}" destId="{E7073342-237F-4EA0-B4FB-131DD164BFC1}" srcOrd="0" destOrd="0" presId="urn:microsoft.com/office/officeart/2005/8/layout/vList3#1"/>
    <dgm:cxn modelId="{2D68C069-32B4-4EC8-9703-74A0AADE8CAD}" type="presParOf" srcId="{FB37EA66-48AE-4E43-B125-AE798C97EAE1}" destId="{5FDE00C4-78D6-4799-BBB5-65F379121B5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487155-A54D-4731-ADCF-202254AC3210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819987-DDA8-4B7E-9EB3-9F08695250B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60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</a:t>
          </a:r>
          <a:r>
            <a:rPr lang="bn-IN" sz="6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ঠ পরিচিতি </a:t>
          </a:r>
          <a:endParaRPr lang="en-US" sz="6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81348F4-EB65-4924-85B6-A964705D7ADE}" type="parTrans" cxnId="{F17A3C2E-9947-442E-BD74-B012EB7BC63B}">
      <dgm:prSet/>
      <dgm:spPr/>
      <dgm:t>
        <a:bodyPr/>
        <a:lstStyle/>
        <a:p>
          <a:endParaRPr lang="en-US"/>
        </a:p>
      </dgm:t>
    </dgm:pt>
    <dgm:pt modelId="{9AFF6941-D19D-4BBD-AB49-B4BAC57E1B3A}" type="sibTrans" cxnId="{F17A3C2E-9947-442E-BD74-B012EB7BC63B}">
      <dgm:prSet/>
      <dgm:spPr/>
      <dgm:t>
        <a:bodyPr/>
        <a:lstStyle/>
        <a:p>
          <a:endParaRPr lang="en-US"/>
        </a:p>
      </dgm:t>
    </dgm:pt>
    <dgm:pt modelId="{939B061C-A547-47E5-82A3-DBF48F44C6BD}" type="pres">
      <dgm:prSet presAssocID="{2E487155-A54D-4731-ADCF-202254AC321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6F9D79-CEF3-43F4-8F5C-B2C211CFC1EE}" type="pres">
      <dgm:prSet presAssocID="{B8819987-DDA8-4B7E-9EB3-9F08695250BD}" presName="composite" presStyleCnt="0"/>
      <dgm:spPr/>
    </dgm:pt>
    <dgm:pt modelId="{FA94F3B3-2219-4ADD-B534-B7FD59D2A38E}" type="pres">
      <dgm:prSet presAssocID="{B8819987-DDA8-4B7E-9EB3-9F08695250BD}" presName="imgShp" presStyleLbl="fgImgPlace1" presStyleIdx="0" presStyleCnt="1" custScaleX="154179" custLinFactNeighborX="-42252" custLinFactNeighborY="-49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00B050"/>
          </a:solidFill>
        </a:ln>
      </dgm:spPr>
    </dgm:pt>
    <dgm:pt modelId="{560FAA92-DCC5-4BBD-B58C-23BE47DDDFD5}" type="pres">
      <dgm:prSet presAssocID="{B8819987-DDA8-4B7E-9EB3-9F08695250BD}" presName="txShp" presStyleLbl="node1" presStyleIdx="0" presStyleCnt="1" custScaleX="1108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35884D-4463-4184-BB4D-C1CF1CFE8B0F}" type="presOf" srcId="{2E487155-A54D-4731-ADCF-202254AC3210}" destId="{939B061C-A547-47E5-82A3-DBF48F44C6BD}" srcOrd="0" destOrd="0" presId="urn:microsoft.com/office/officeart/2005/8/layout/vList3#2"/>
    <dgm:cxn modelId="{F17A3C2E-9947-442E-BD74-B012EB7BC63B}" srcId="{2E487155-A54D-4731-ADCF-202254AC3210}" destId="{B8819987-DDA8-4B7E-9EB3-9F08695250BD}" srcOrd="0" destOrd="0" parTransId="{F81348F4-EB65-4924-85B6-A964705D7ADE}" sibTransId="{9AFF6941-D19D-4BBD-AB49-B4BAC57E1B3A}"/>
    <dgm:cxn modelId="{17BA6265-0D28-4093-B1D7-D800E860BA61}" type="presOf" srcId="{B8819987-DDA8-4B7E-9EB3-9F08695250BD}" destId="{560FAA92-DCC5-4BBD-B58C-23BE47DDDFD5}" srcOrd="0" destOrd="0" presId="urn:microsoft.com/office/officeart/2005/8/layout/vList3#2"/>
    <dgm:cxn modelId="{D3051C1B-48DE-4260-880E-33CB1E9FEB16}" type="presParOf" srcId="{939B061C-A547-47E5-82A3-DBF48F44C6BD}" destId="{DE6F9D79-CEF3-43F4-8F5C-B2C211CFC1EE}" srcOrd="0" destOrd="0" presId="urn:microsoft.com/office/officeart/2005/8/layout/vList3#2"/>
    <dgm:cxn modelId="{64579D5B-1CC7-4B1C-9405-43A30DFA86D7}" type="presParOf" srcId="{DE6F9D79-CEF3-43F4-8F5C-B2C211CFC1EE}" destId="{FA94F3B3-2219-4ADD-B534-B7FD59D2A38E}" srcOrd="0" destOrd="0" presId="urn:microsoft.com/office/officeart/2005/8/layout/vList3#2"/>
    <dgm:cxn modelId="{5CC1C73C-59DA-4B01-866B-741E572F3CD6}" type="presParOf" srcId="{DE6F9D79-CEF3-43F4-8F5C-B2C211CFC1EE}" destId="{560FAA92-DCC5-4BBD-B58C-23BE47DDDFD5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925D71-D9C6-46A3-9D73-4FEDA79A5AD8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5DA382-55F7-4D50-8264-517E89E9846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88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একক</a:t>
          </a:r>
          <a:r>
            <a:rPr lang="en-US" sz="8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88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কাজ</a:t>
          </a:r>
          <a:r>
            <a:rPr lang="en-US" sz="8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88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386AFBD-18AD-4879-A828-55D0D565A133}" type="parTrans" cxnId="{4764FDDF-7546-4D96-A0D3-3D27A14A4CA3}">
      <dgm:prSet/>
      <dgm:spPr/>
      <dgm:t>
        <a:bodyPr/>
        <a:lstStyle/>
        <a:p>
          <a:endParaRPr lang="en-US"/>
        </a:p>
      </dgm:t>
    </dgm:pt>
    <dgm:pt modelId="{C22A1000-518E-4476-B2CD-5033A9F98261}" type="sibTrans" cxnId="{4764FDDF-7546-4D96-A0D3-3D27A14A4CA3}">
      <dgm:prSet/>
      <dgm:spPr/>
      <dgm:t>
        <a:bodyPr/>
        <a:lstStyle/>
        <a:p>
          <a:endParaRPr lang="en-US"/>
        </a:p>
      </dgm:t>
    </dgm:pt>
    <dgm:pt modelId="{142BFCF2-918F-46FC-9B01-6BA56CDE744A}" type="pres">
      <dgm:prSet presAssocID="{EF925D71-D9C6-46A3-9D73-4FEDA79A5AD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51F507-D010-443A-91E4-C29F69051733}" type="pres">
      <dgm:prSet presAssocID="{5C5DA382-55F7-4D50-8264-517E89E98466}" presName="composite" presStyleCnt="0"/>
      <dgm:spPr/>
    </dgm:pt>
    <dgm:pt modelId="{395C9BFC-4536-4B4A-BFB8-8503BDE27B54}" type="pres">
      <dgm:prSet presAssocID="{5C5DA382-55F7-4D50-8264-517E89E98466}" presName="imgShp" presStyleLbl="fgImgPlace1" presStyleIdx="0" presStyleCnt="1" custScaleX="163772" custLinFactNeighborX="-19181" custLinFactNeighborY="-719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F4F7B1F-E877-489E-966F-FEC3DD7AC91D}" type="pres">
      <dgm:prSet presAssocID="{5C5DA382-55F7-4D50-8264-517E89E98466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64FDDF-7546-4D96-A0D3-3D27A14A4CA3}" srcId="{EF925D71-D9C6-46A3-9D73-4FEDA79A5AD8}" destId="{5C5DA382-55F7-4D50-8264-517E89E98466}" srcOrd="0" destOrd="0" parTransId="{5386AFBD-18AD-4879-A828-55D0D565A133}" sibTransId="{C22A1000-518E-4476-B2CD-5033A9F98261}"/>
    <dgm:cxn modelId="{A0239D8C-5129-46AF-9ABD-18A4BC3ECD13}" type="presOf" srcId="{EF925D71-D9C6-46A3-9D73-4FEDA79A5AD8}" destId="{142BFCF2-918F-46FC-9B01-6BA56CDE744A}" srcOrd="0" destOrd="0" presId="urn:microsoft.com/office/officeart/2005/8/layout/vList3#3"/>
    <dgm:cxn modelId="{F6CC0FB4-E170-4C42-B039-AC31F2191E16}" type="presOf" srcId="{5C5DA382-55F7-4D50-8264-517E89E98466}" destId="{1F4F7B1F-E877-489E-966F-FEC3DD7AC91D}" srcOrd="0" destOrd="0" presId="urn:microsoft.com/office/officeart/2005/8/layout/vList3#3"/>
    <dgm:cxn modelId="{D96B1EBA-2390-4907-982B-21D960DA274A}" type="presParOf" srcId="{142BFCF2-918F-46FC-9B01-6BA56CDE744A}" destId="{E951F507-D010-443A-91E4-C29F69051733}" srcOrd="0" destOrd="0" presId="urn:microsoft.com/office/officeart/2005/8/layout/vList3#3"/>
    <dgm:cxn modelId="{EF67089D-5B15-4D49-A971-1C9E88A3F2CB}" type="presParOf" srcId="{E951F507-D010-443A-91E4-C29F69051733}" destId="{395C9BFC-4536-4B4A-BFB8-8503BDE27B54}" srcOrd="0" destOrd="0" presId="urn:microsoft.com/office/officeart/2005/8/layout/vList3#3"/>
    <dgm:cxn modelId="{E237F807-FC32-4190-909B-CAF7C59E4AA4}" type="presParOf" srcId="{E951F507-D010-443A-91E4-C29F69051733}" destId="{1F4F7B1F-E877-489E-966F-FEC3DD7AC91D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85A91F-06AF-42C2-9667-7C2A60A26E49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162641-C9E9-41FD-B16D-6D4248A8480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rtl="0"/>
          <a:r>
            <a:rPr lang="bn-IN" sz="8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জোড়ায় কাজ </a:t>
          </a:r>
          <a:endParaRPr lang="en-US" sz="8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F7E7168-E248-4293-B479-A6638A580C00}" type="parTrans" cxnId="{9C0071BE-6D67-4269-B176-6B115A4C8404}">
      <dgm:prSet/>
      <dgm:spPr/>
      <dgm:t>
        <a:bodyPr/>
        <a:lstStyle/>
        <a:p>
          <a:endParaRPr lang="en-US"/>
        </a:p>
      </dgm:t>
    </dgm:pt>
    <dgm:pt modelId="{515668BA-41AB-4D59-AEC8-284FB87D6827}" type="sibTrans" cxnId="{9C0071BE-6D67-4269-B176-6B115A4C8404}">
      <dgm:prSet/>
      <dgm:spPr/>
      <dgm:t>
        <a:bodyPr/>
        <a:lstStyle/>
        <a:p>
          <a:endParaRPr lang="en-US"/>
        </a:p>
      </dgm:t>
    </dgm:pt>
    <dgm:pt modelId="{E84F5290-82DC-42FF-951F-6BD2A944B07D}" type="pres">
      <dgm:prSet presAssocID="{5785A91F-06AF-42C2-9667-7C2A60A26E4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CF05DB-1711-4259-B947-0C7A8A65CAE6}" type="pres">
      <dgm:prSet presAssocID="{39162641-C9E9-41FD-B16D-6D4248A8480C}" presName="composite" presStyleCnt="0"/>
      <dgm:spPr/>
    </dgm:pt>
    <dgm:pt modelId="{61A6752B-2D34-4229-B97F-A319E68F6775}" type="pres">
      <dgm:prSet presAssocID="{39162641-C9E9-41FD-B16D-6D4248A8480C}" presName="imgShp" presStyleLbl="fgImgPlace1" presStyleIdx="0" presStyleCnt="1" custScaleX="16550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>
              <a:lumMod val="75000"/>
            </a:schemeClr>
          </a:solidFill>
        </a:ln>
      </dgm:spPr>
    </dgm:pt>
    <dgm:pt modelId="{A0486608-63EA-4231-943E-B0F76A22FC78}" type="pres">
      <dgm:prSet presAssocID="{39162641-C9E9-41FD-B16D-6D4248A8480C}" presName="txShp" presStyleLbl="node1" presStyleIdx="0" presStyleCnt="1" custScaleX="97172" custLinFactNeighborX="6387" custLinFactNeighborY="-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0071BE-6D67-4269-B176-6B115A4C8404}" srcId="{5785A91F-06AF-42C2-9667-7C2A60A26E49}" destId="{39162641-C9E9-41FD-B16D-6D4248A8480C}" srcOrd="0" destOrd="0" parTransId="{DF7E7168-E248-4293-B479-A6638A580C00}" sibTransId="{515668BA-41AB-4D59-AEC8-284FB87D6827}"/>
    <dgm:cxn modelId="{14C27C40-95AA-4B7D-A138-B159F880CF17}" type="presOf" srcId="{39162641-C9E9-41FD-B16D-6D4248A8480C}" destId="{A0486608-63EA-4231-943E-B0F76A22FC78}" srcOrd="0" destOrd="0" presId="urn:microsoft.com/office/officeart/2005/8/layout/vList3#4"/>
    <dgm:cxn modelId="{E538D7D0-8193-4A6C-9EC6-8AB691AC244D}" type="presOf" srcId="{5785A91F-06AF-42C2-9667-7C2A60A26E49}" destId="{E84F5290-82DC-42FF-951F-6BD2A944B07D}" srcOrd="0" destOrd="0" presId="urn:microsoft.com/office/officeart/2005/8/layout/vList3#4"/>
    <dgm:cxn modelId="{0E2F9178-59D6-4D1E-BFB4-06E5E8E83151}" type="presParOf" srcId="{E84F5290-82DC-42FF-951F-6BD2A944B07D}" destId="{C3CF05DB-1711-4259-B947-0C7A8A65CAE6}" srcOrd="0" destOrd="0" presId="urn:microsoft.com/office/officeart/2005/8/layout/vList3#4"/>
    <dgm:cxn modelId="{B8DD5549-04C9-43E8-B09A-848E1B5B17D0}" type="presParOf" srcId="{C3CF05DB-1711-4259-B947-0C7A8A65CAE6}" destId="{61A6752B-2D34-4229-B97F-A319E68F6775}" srcOrd="0" destOrd="0" presId="urn:microsoft.com/office/officeart/2005/8/layout/vList3#4"/>
    <dgm:cxn modelId="{AFD8E5C1-4184-4E6D-8DE6-EA135EB2A9C9}" type="presParOf" srcId="{C3CF05DB-1711-4259-B947-0C7A8A65CAE6}" destId="{A0486608-63EA-4231-943E-B0F76A22FC78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502FCE-EA90-45E7-A651-CA0640EC7B94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CFAF41-629A-4AD7-8956-2A5DD8E67F4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rtl="0"/>
          <a:r>
            <a:rPr lang="en-US" sz="80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দলীয়</a:t>
          </a:r>
          <a:r>
            <a:rPr lang="en-US" sz="8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80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কাজ</a:t>
          </a:r>
          <a:r>
            <a:rPr lang="en-US" sz="8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8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3ACA63C-3E9A-44CF-80F1-318468EBC06E}" type="parTrans" cxnId="{9A1C18E0-53DF-45EC-8CE0-8950DF3792DA}">
      <dgm:prSet/>
      <dgm:spPr/>
      <dgm:t>
        <a:bodyPr/>
        <a:lstStyle/>
        <a:p>
          <a:endParaRPr lang="en-US"/>
        </a:p>
      </dgm:t>
    </dgm:pt>
    <dgm:pt modelId="{8FE67593-653E-4361-BEFB-174F85ACF236}" type="sibTrans" cxnId="{9A1C18E0-53DF-45EC-8CE0-8950DF3792DA}">
      <dgm:prSet/>
      <dgm:spPr/>
      <dgm:t>
        <a:bodyPr/>
        <a:lstStyle/>
        <a:p>
          <a:endParaRPr lang="en-US"/>
        </a:p>
      </dgm:t>
    </dgm:pt>
    <dgm:pt modelId="{8E63F00B-3F8A-4F63-9C22-963F9954EFDC}" type="pres">
      <dgm:prSet presAssocID="{12502FCE-EA90-45E7-A651-CA0640EC7B9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30E2F0-5974-4643-8689-8BB57E683129}" type="pres">
      <dgm:prSet presAssocID="{28CFAF41-629A-4AD7-8956-2A5DD8E67F42}" presName="composite" presStyleCnt="0"/>
      <dgm:spPr/>
    </dgm:pt>
    <dgm:pt modelId="{83BC2B88-888F-4169-B5E1-06F10B4763C4}" type="pres">
      <dgm:prSet presAssocID="{28CFAF41-629A-4AD7-8956-2A5DD8E67F42}" presName="imgShp" presStyleLbl="fgImgPlace1" presStyleIdx="0" presStyleCnt="1" custScaleX="137902" custLinFactNeighborX="-15573" custLinFactNeighborY="32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88A8044-CF5F-40C8-8386-B2431900D9D6}" type="pres">
      <dgm:prSet presAssocID="{28CFAF41-629A-4AD7-8956-2A5DD8E67F42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1459C7-684B-4D49-9B3E-AD399EC28BFB}" type="presOf" srcId="{28CFAF41-629A-4AD7-8956-2A5DD8E67F42}" destId="{188A8044-CF5F-40C8-8386-B2431900D9D6}" srcOrd="0" destOrd="0" presId="urn:microsoft.com/office/officeart/2005/8/layout/vList3#5"/>
    <dgm:cxn modelId="{9A1C18E0-53DF-45EC-8CE0-8950DF3792DA}" srcId="{12502FCE-EA90-45E7-A651-CA0640EC7B94}" destId="{28CFAF41-629A-4AD7-8956-2A5DD8E67F42}" srcOrd="0" destOrd="0" parTransId="{03ACA63C-3E9A-44CF-80F1-318468EBC06E}" sibTransId="{8FE67593-653E-4361-BEFB-174F85ACF236}"/>
    <dgm:cxn modelId="{29D55828-B24C-49EA-BAA8-DA40A69B769F}" type="presOf" srcId="{12502FCE-EA90-45E7-A651-CA0640EC7B94}" destId="{8E63F00B-3F8A-4F63-9C22-963F9954EFDC}" srcOrd="0" destOrd="0" presId="urn:microsoft.com/office/officeart/2005/8/layout/vList3#5"/>
    <dgm:cxn modelId="{061E9A03-F80F-4F15-81BC-9EE34EC1C9C8}" type="presParOf" srcId="{8E63F00B-3F8A-4F63-9C22-963F9954EFDC}" destId="{2530E2F0-5974-4643-8689-8BB57E683129}" srcOrd="0" destOrd="0" presId="urn:microsoft.com/office/officeart/2005/8/layout/vList3#5"/>
    <dgm:cxn modelId="{CFD3094E-5E15-49F9-BEB2-6E4062344AE2}" type="presParOf" srcId="{2530E2F0-5974-4643-8689-8BB57E683129}" destId="{83BC2B88-888F-4169-B5E1-06F10B4763C4}" srcOrd="0" destOrd="0" presId="urn:microsoft.com/office/officeart/2005/8/layout/vList3#5"/>
    <dgm:cxn modelId="{2098EE44-04B7-4D66-8F61-839CA445F9A9}" type="presParOf" srcId="{2530E2F0-5974-4643-8689-8BB57E683129}" destId="{188A8044-CF5F-40C8-8386-B2431900D9D6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7536ED-BEF8-464A-BE8F-6CC2CB302128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43AF3C-1842-4EF1-9675-E569DF9ADD1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66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মূল্যায়ন</a:t>
          </a:r>
          <a:r>
            <a:rPr lang="en-US" sz="6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6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770E01C-28E8-4595-B80B-5DA69FFF395D}" type="parTrans" cxnId="{0E1B4D6F-0454-41CF-8A39-671D41C1F7DF}">
      <dgm:prSet/>
      <dgm:spPr/>
      <dgm:t>
        <a:bodyPr/>
        <a:lstStyle/>
        <a:p>
          <a:endParaRPr lang="en-US"/>
        </a:p>
      </dgm:t>
    </dgm:pt>
    <dgm:pt modelId="{3533FCCD-E8DF-4854-9CD0-E1C5AEC6B93E}" type="sibTrans" cxnId="{0E1B4D6F-0454-41CF-8A39-671D41C1F7DF}">
      <dgm:prSet/>
      <dgm:spPr/>
      <dgm:t>
        <a:bodyPr/>
        <a:lstStyle/>
        <a:p>
          <a:endParaRPr lang="en-US"/>
        </a:p>
      </dgm:t>
    </dgm:pt>
    <dgm:pt modelId="{2D6836F0-ADA0-443C-AA90-27F5C57F6775}" type="pres">
      <dgm:prSet presAssocID="{AC7536ED-BEF8-464A-BE8F-6CC2CB30212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5FB1CE-9648-4A25-A53D-4101919C88CE}" type="pres">
      <dgm:prSet presAssocID="{4A43AF3C-1842-4EF1-9675-E569DF9ADD1E}" presName="composite" presStyleCnt="0"/>
      <dgm:spPr/>
    </dgm:pt>
    <dgm:pt modelId="{7C8DBBC9-7318-4080-BAEE-32554AB99D3B}" type="pres">
      <dgm:prSet presAssocID="{4A43AF3C-1842-4EF1-9675-E569DF9ADD1E}" presName="imgShp" presStyleLbl="fgImgPlace1" presStyleIdx="0" presStyleCnt="1" custScaleX="137412" custLinFactNeighborX="586" custLinFactNeighborY="-3478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00B050"/>
          </a:solidFill>
        </a:ln>
      </dgm:spPr>
    </dgm:pt>
    <dgm:pt modelId="{1B02E5DB-EC7D-4667-84F7-F6110A95982A}" type="pres">
      <dgm:prSet presAssocID="{4A43AF3C-1842-4EF1-9675-E569DF9ADD1E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EB0A27-AA64-4B00-AA3D-F3CE6A719F60}" type="presOf" srcId="{AC7536ED-BEF8-464A-BE8F-6CC2CB302128}" destId="{2D6836F0-ADA0-443C-AA90-27F5C57F6775}" srcOrd="0" destOrd="0" presId="urn:microsoft.com/office/officeart/2005/8/layout/vList3#6"/>
    <dgm:cxn modelId="{0E1B4D6F-0454-41CF-8A39-671D41C1F7DF}" srcId="{AC7536ED-BEF8-464A-BE8F-6CC2CB302128}" destId="{4A43AF3C-1842-4EF1-9675-E569DF9ADD1E}" srcOrd="0" destOrd="0" parTransId="{0770E01C-28E8-4595-B80B-5DA69FFF395D}" sibTransId="{3533FCCD-E8DF-4854-9CD0-E1C5AEC6B93E}"/>
    <dgm:cxn modelId="{0936CB01-15A7-4777-BC47-7D35DB5D19CC}" type="presOf" srcId="{4A43AF3C-1842-4EF1-9675-E569DF9ADD1E}" destId="{1B02E5DB-EC7D-4667-84F7-F6110A95982A}" srcOrd="0" destOrd="0" presId="urn:microsoft.com/office/officeart/2005/8/layout/vList3#6"/>
    <dgm:cxn modelId="{3CFA4321-6C79-4FDD-8B9F-69D88DFD0BA9}" type="presParOf" srcId="{2D6836F0-ADA0-443C-AA90-27F5C57F6775}" destId="{F75FB1CE-9648-4A25-A53D-4101919C88CE}" srcOrd="0" destOrd="0" presId="urn:microsoft.com/office/officeart/2005/8/layout/vList3#6"/>
    <dgm:cxn modelId="{C977CF06-8A46-4449-9E44-791E3D6BDC98}" type="presParOf" srcId="{F75FB1CE-9648-4A25-A53D-4101919C88CE}" destId="{7C8DBBC9-7318-4080-BAEE-32554AB99D3B}" srcOrd="0" destOrd="0" presId="urn:microsoft.com/office/officeart/2005/8/layout/vList3#6"/>
    <dgm:cxn modelId="{BC05305D-349A-43CD-BA68-D1E64706FCAA}" type="presParOf" srcId="{F75FB1CE-9648-4A25-A53D-4101919C88CE}" destId="{1B02E5DB-EC7D-4667-84F7-F6110A95982A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524AB7-9FBE-45C7-B7A9-346C88D836F3}" type="doc">
      <dgm:prSet loTypeId="urn:microsoft.com/office/officeart/2005/8/layout/vList3#7" loCatId="list" qsTypeId="urn:microsoft.com/office/officeart/2005/8/quickstyle/simple1" qsCatId="simple" csTypeId="urn:microsoft.com/office/officeart/2005/8/colors/accent1_2" csCatId="accent1" phldr="1"/>
      <dgm:spPr>
        <a:scene3d>
          <a:camera prst="isometricOffAxis1Right"/>
          <a:lightRig rig="threePt" dir="t"/>
        </a:scene3d>
      </dgm:spPr>
      <dgm:t>
        <a:bodyPr/>
        <a:lstStyle/>
        <a:p>
          <a:endParaRPr lang="en-US"/>
        </a:p>
      </dgm:t>
    </dgm:pt>
    <dgm:pt modelId="{5EA86803-D10D-4EBE-B1DF-2D620D9B135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rtl="0"/>
          <a:r>
            <a:rPr lang="en-US" sz="88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বাড়ির</a:t>
          </a:r>
          <a:r>
            <a:rPr lang="en-US" sz="8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88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কাজ</a:t>
          </a:r>
          <a:r>
            <a:rPr lang="en-US" sz="8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88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9B15C68-8CB5-43D0-B0A5-7EC9703947D3}" type="parTrans" cxnId="{F3AD7051-E6CE-4332-9905-2226937DCFE1}">
      <dgm:prSet/>
      <dgm:spPr/>
      <dgm:t>
        <a:bodyPr/>
        <a:lstStyle/>
        <a:p>
          <a:endParaRPr lang="en-US"/>
        </a:p>
      </dgm:t>
    </dgm:pt>
    <dgm:pt modelId="{27EB5FCD-D299-4DE1-B83E-E249E69F7B50}" type="sibTrans" cxnId="{F3AD7051-E6CE-4332-9905-2226937DCFE1}">
      <dgm:prSet/>
      <dgm:spPr/>
      <dgm:t>
        <a:bodyPr/>
        <a:lstStyle/>
        <a:p>
          <a:endParaRPr lang="en-US"/>
        </a:p>
      </dgm:t>
    </dgm:pt>
    <dgm:pt modelId="{3397A484-CF1A-44B3-8E6A-07788DB2C9E0}" type="pres">
      <dgm:prSet presAssocID="{FC524AB7-9FBE-45C7-B7A9-346C88D836F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AEC78A-D7A0-4945-9A27-8545756B6C8C}" type="pres">
      <dgm:prSet presAssocID="{5EA86803-D10D-4EBE-B1DF-2D620D9B1356}" presName="composite" presStyleCnt="0"/>
      <dgm:spPr/>
      <dgm:t>
        <a:bodyPr/>
        <a:lstStyle/>
        <a:p>
          <a:endParaRPr lang="en-US"/>
        </a:p>
      </dgm:t>
    </dgm:pt>
    <dgm:pt modelId="{E953DD52-0CC0-4B82-8666-95E47EE0B437}" type="pres">
      <dgm:prSet presAssocID="{5EA86803-D10D-4EBE-B1DF-2D620D9B1356}" presName="imgShp" presStyleLbl="fgImgPlace1" presStyleIdx="0" presStyleCnt="1" custScaleX="172032" custLinFactNeighborX="-20139" custLinFactNeighborY="-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73FD07B-D2E9-4B22-AEA2-46D4E34E7694}" type="pres">
      <dgm:prSet presAssocID="{5EA86803-D10D-4EBE-B1DF-2D620D9B1356}" presName="txShp" presStyleLbl="node1" presStyleIdx="0" presStyleCnt="1" custLinFactNeighborX="6767" custLinFactNeighborY="33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30349D-FE8A-4E0C-955C-307E90C12A3A}" type="presOf" srcId="{FC524AB7-9FBE-45C7-B7A9-346C88D836F3}" destId="{3397A484-CF1A-44B3-8E6A-07788DB2C9E0}" srcOrd="0" destOrd="0" presId="urn:microsoft.com/office/officeart/2005/8/layout/vList3#7"/>
    <dgm:cxn modelId="{F3AD7051-E6CE-4332-9905-2226937DCFE1}" srcId="{FC524AB7-9FBE-45C7-B7A9-346C88D836F3}" destId="{5EA86803-D10D-4EBE-B1DF-2D620D9B1356}" srcOrd="0" destOrd="0" parTransId="{E9B15C68-8CB5-43D0-B0A5-7EC9703947D3}" sibTransId="{27EB5FCD-D299-4DE1-B83E-E249E69F7B50}"/>
    <dgm:cxn modelId="{47377936-29E8-4F2C-B55D-85376673EB76}" type="presOf" srcId="{5EA86803-D10D-4EBE-B1DF-2D620D9B1356}" destId="{873FD07B-D2E9-4B22-AEA2-46D4E34E7694}" srcOrd="0" destOrd="0" presId="urn:microsoft.com/office/officeart/2005/8/layout/vList3#7"/>
    <dgm:cxn modelId="{51C1D059-3620-4046-9071-F0C657B22388}" type="presParOf" srcId="{3397A484-CF1A-44B3-8E6A-07788DB2C9E0}" destId="{2CAEC78A-D7A0-4945-9A27-8545756B6C8C}" srcOrd="0" destOrd="0" presId="urn:microsoft.com/office/officeart/2005/8/layout/vList3#7"/>
    <dgm:cxn modelId="{DEA39340-273E-4D80-AE8D-EE91B734DB69}" type="presParOf" srcId="{2CAEC78A-D7A0-4945-9A27-8545756B6C8C}" destId="{E953DD52-0CC0-4B82-8666-95E47EE0B437}" srcOrd="0" destOrd="0" presId="urn:microsoft.com/office/officeart/2005/8/layout/vList3#7"/>
    <dgm:cxn modelId="{8DE34FF2-1143-490A-8BF0-2092C46271DA}" type="presParOf" srcId="{2CAEC78A-D7A0-4945-9A27-8545756B6C8C}" destId="{873FD07B-D2E9-4B22-AEA2-46D4E34E7694}" srcOrd="1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E00C4-78D6-4799-BBB5-65F379121B5B}">
      <dsp:nvSpPr>
        <dsp:cNvPr id="0" name=""/>
        <dsp:cNvSpPr/>
      </dsp:nvSpPr>
      <dsp:spPr>
        <a:xfrm rot="10800000">
          <a:off x="1784600" y="744"/>
          <a:ext cx="5692792" cy="1522511"/>
        </a:xfrm>
        <a:prstGeom prst="homePlate">
          <a:avLst/>
        </a:prstGeom>
        <a:solidFill>
          <a:schemeClr val="lt1"/>
        </a:solid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71385" tIns="228600" rIns="42672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শিক্ষক</a:t>
          </a:r>
          <a:r>
            <a:rPr lang="en-US" sz="6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60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r>
            <a:rPr lang="en-US" sz="6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60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10800000">
        <a:off x="2165228" y="744"/>
        <a:ext cx="5312164" cy="1522511"/>
      </dsp:txXfrm>
    </dsp:sp>
    <dsp:sp modelId="{E7073342-237F-4EA0-B4FB-131DD164BFC1}">
      <dsp:nvSpPr>
        <dsp:cNvPr id="0" name=""/>
        <dsp:cNvSpPr/>
      </dsp:nvSpPr>
      <dsp:spPr>
        <a:xfrm>
          <a:off x="0" y="0"/>
          <a:ext cx="2894112" cy="15225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FAA92-DCC5-4BBD-B58C-23BE47DDDFD5}">
      <dsp:nvSpPr>
        <dsp:cNvPr id="0" name=""/>
        <dsp:cNvSpPr/>
      </dsp:nvSpPr>
      <dsp:spPr>
        <a:xfrm rot="10800000">
          <a:off x="1305102" y="744"/>
          <a:ext cx="4660680" cy="1522511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71385" tIns="228600" rIns="42672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</a:t>
          </a:r>
          <a:r>
            <a:rPr lang="bn-IN" sz="6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ঠ পরিচিতি </a:t>
          </a:r>
          <a:endParaRPr lang="en-US" sz="60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10800000">
        <a:off x="1685730" y="744"/>
        <a:ext cx="4280052" cy="1522511"/>
      </dsp:txXfrm>
    </dsp:sp>
    <dsp:sp modelId="{FA94F3B3-2219-4ADD-B534-B7FD59D2A38E}">
      <dsp:nvSpPr>
        <dsp:cNvPr id="0" name=""/>
        <dsp:cNvSpPr/>
      </dsp:nvSpPr>
      <dsp:spPr>
        <a:xfrm>
          <a:off x="0" y="0"/>
          <a:ext cx="2347393" cy="15225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C465-9DA2-4B2B-B875-C2FFDD3EF4CD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E33-6AA2-47C9-8BB6-EF1D104DE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C465-9DA2-4B2B-B875-C2FFDD3EF4CD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E33-6AA2-47C9-8BB6-EF1D104DE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C465-9DA2-4B2B-B875-C2FFDD3EF4CD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E33-6AA2-47C9-8BB6-EF1D104DE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C465-9DA2-4B2B-B875-C2FFDD3EF4CD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E33-6AA2-47C9-8BB6-EF1D104DE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C465-9DA2-4B2B-B875-C2FFDD3EF4CD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E33-6AA2-47C9-8BB6-EF1D104DE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C465-9DA2-4B2B-B875-C2FFDD3EF4CD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E33-6AA2-47C9-8BB6-EF1D104DE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C465-9DA2-4B2B-B875-C2FFDD3EF4CD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E33-6AA2-47C9-8BB6-EF1D104DE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C465-9DA2-4B2B-B875-C2FFDD3EF4CD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E33-6AA2-47C9-8BB6-EF1D104DE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C465-9DA2-4B2B-B875-C2FFDD3EF4CD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E33-6AA2-47C9-8BB6-EF1D104DE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C465-9DA2-4B2B-B875-C2FFDD3EF4CD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E33-6AA2-47C9-8BB6-EF1D104DE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C465-9DA2-4B2B-B875-C2FFDD3EF4CD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E33-6AA2-47C9-8BB6-EF1D104DE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FC465-9DA2-4B2B-B875-C2FFDD3EF4CD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37E33-6AA2-47C9-8BB6-EF1D104DE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image" Target="../media/image36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7760185_1487845054579778_533096454123516142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304800"/>
            <a:ext cx="8458200" cy="632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8839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en-US" sz="1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asktheplant.com/PDFs/images/corn/severe-phosphorus-deficiency-in-corn-plants-note-the-pronounced-purpl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1" r="5409"/>
          <a:stretch/>
        </p:blipFill>
        <p:spPr bwMode="auto">
          <a:xfrm>
            <a:off x="609600" y="2590800"/>
            <a:ext cx="80772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81000"/>
            <a:ext cx="8610601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ফসফরাস</a:t>
            </a:r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(P)</a:t>
            </a:r>
            <a:endParaRPr lang="en-US" sz="3600" b="1" u="sng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ফসফরাসের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ধারন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ঝরে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ttp://www.ctahr.hawaii.edu/fb/coffee/Nutr_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533400"/>
            <a:ext cx="3962400" cy="807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laydoll-1484910336-cc18e08_x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590800"/>
            <a:ext cx="8077200" cy="3962400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590800"/>
            <a:ext cx="8153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04800"/>
            <a:ext cx="7924800" cy="218521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পটাশিয়াম</a:t>
            </a:r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(k) </a:t>
            </a:r>
          </a:p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পটাশিয়ামের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শীর্ষ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কিনারা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শীর্ষ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পার্শ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মুকুল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ttp://extension.entm.purdue.edu/pestcrop/2012/issue20/graphics/popups/agr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5344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ipni.net/ppiweb/gseasia.nsf/$webindex/914E7F33D866E03848256E8900362252/$file/%23601%20legume%20lcp%20k%20de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1" t="19047" r="13811" b="9264"/>
          <a:stretch/>
        </p:blipFill>
        <p:spPr bwMode="auto">
          <a:xfrm>
            <a:off x="381000" y="2667000"/>
            <a:ext cx="85344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otasiau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667000"/>
            <a:ext cx="8534400" cy="3962400"/>
          </a:xfrm>
          <a:prstGeom prst="rect">
            <a:avLst/>
          </a:prstGeom>
        </p:spPr>
      </p:pic>
      <p:pic>
        <p:nvPicPr>
          <p:cNvPr id="7" name="Picture 6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667000"/>
            <a:ext cx="85344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31804407"/>
              </p:ext>
            </p:extLst>
          </p:nvPr>
        </p:nvGraphicFramePr>
        <p:xfrm>
          <a:off x="1219200" y="228601"/>
          <a:ext cx="70866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3041" y="2758175"/>
            <a:ext cx="4267199" cy="923330"/>
          </a:xfrm>
          <a:prstGeom prst="rect">
            <a:avLst/>
          </a:prstGeom>
          <a:solidFill>
            <a:schemeClr val="bg1"/>
          </a:solidFill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০৫ মিনিট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140" y="3782005"/>
            <a:ext cx="7696200" cy="2308324"/>
          </a:xfrm>
          <a:prstGeom prst="rect">
            <a:avLst/>
          </a:prstGeom>
          <a:solidFill>
            <a:schemeClr val="bg1"/>
          </a:solidFill>
          <a:scene3d>
            <a:camera prst="isometricOffAxis1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ফসফরাস(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ও পটাশিয়াম (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K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এর অভাব জনিত লক্ষনের একটি তুলনা মুলক ছক তৈরি কর ।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7543800" cy="224676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ক্যালশিয়াম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(Ca) </a:t>
            </a:r>
            <a:endParaRPr lang="en-US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ক্যালশিয়ামের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কচি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ক্লোরোসিস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বর্ধনশীল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শীর্ষ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ফুটার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কাণ্ড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শুকিয়ে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নেতিয়ে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819400"/>
            <a:ext cx="8382000" cy="3733800"/>
          </a:xfrm>
          <a:prstGeom prst="rect">
            <a:avLst/>
          </a:prstGeom>
        </p:spPr>
      </p:pic>
      <p:pic>
        <p:nvPicPr>
          <p:cNvPr id="5" name="Picture 4" descr="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819400"/>
            <a:ext cx="8382000" cy="3733800"/>
          </a:xfrm>
          <a:prstGeom prst="rect">
            <a:avLst/>
          </a:prstGeom>
        </p:spPr>
      </p:pic>
      <p:pic>
        <p:nvPicPr>
          <p:cNvPr id="6" name="Picture 5" descr="lojjaboti fu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819400"/>
            <a:ext cx="8382000" cy="3733800"/>
          </a:xfrm>
          <a:prstGeom prst="rect">
            <a:avLst/>
          </a:prstGeom>
        </p:spPr>
      </p:pic>
      <p:pic>
        <p:nvPicPr>
          <p:cNvPr id="7" name="Picture 6" descr="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819400"/>
            <a:ext cx="83820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04800"/>
            <a:ext cx="7772400" cy="267765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40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ম্যাগনেসিয়াম</a:t>
            </a:r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(Mg) </a:t>
            </a:r>
            <a:endParaRPr lang="en-US" sz="3600" b="1" u="sng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ম্যাগনেসিয়ামের অভাবে ক্লোরোফিল সংশ্লেষিত হয় না বলে সবুজ রঙ হালকা হয়ে যায় এবং সালোকস্নংশ্লেষন হার কমে যায়। পাতার সরু শিরাসমূহের মধ্যবর্তী স্থানে অধিক হারে ক্লোরোসিস হয় ।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ম্যাগ ০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76600"/>
            <a:ext cx="8229600" cy="3352800"/>
          </a:xfrm>
          <a:prstGeom prst="rect">
            <a:avLst/>
          </a:prstGeom>
        </p:spPr>
      </p:pic>
      <p:pic>
        <p:nvPicPr>
          <p:cNvPr id="7" name="Picture 6" descr="সাল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276600"/>
            <a:ext cx="8229600" cy="3352800"/>
          </a:xfrm>
          <a:prstGeom prst="rect">
            <a:avLst/>
          </a:prstGeom>
        </p:spPr>
      </p:pic>
      <p:pic>
        <p:nvPicPr>
          <p:cNvPr id="8" name="Picture 7" descr="ম্যাগ০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276600"/>
            <a:ext cx="8229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04800"/>
            <a:ext cx="8001000" cy="218521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sz="40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লৌহ</a:t>
            </a:r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(Fe) </a:t>
            </a:r>
          </a:p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লৌহের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কচি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শিরার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ক্লোরোসিস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বিবর্ণ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3400" y="2667000"/>
            <a:ext cx="8229600" cy="3886200"/>
            <a:chOff x="1705154" y="565666"/>
            <a:chExt cx="4698183" cy="6096000"/>
          </a:xfrm>
        </p:grpSpPr>
        <p:pic>
          <p:nvPicPr>
            <p:cNvPr id="5" name="Picture 4" descr="https://sharepoint.cahnrs.wsu.edu/blogs/urbanhort/Lists/Photos/Nutrient%20Deficiencies/Chlorosi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156" y="565666"/>
              <a:ext cx="4698181" cy="6096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705154" y="5867400"/>
              <a:ext cx="4619445" cy="369332"/>
            </a:xfrm>
            <a:prstGeom prst="rect">
              <a:avLst/>
            </a:prstGeom>
            <a:noFill/>
          </p:spPr>
          <p:txBody>
            <a:bodyPr wrap="square" numCol="1" rtlCol="0">
              <a:prstTxWarp prst="textPlain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7" descr="f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90800"/>
            <a:ext cx="8305800" cy="3962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33400" y="2590800"/>
            <a:ext cx="8229600" cy="4038600"/>
            <a:chOff x="1752601" y="1066800"/>
            <a:chExt cx="5029200" cy="5093732"/>
          </a:xfrm>
        </p:grpSpPr>
        <p:pic>
          <p:nvPicPr>
            <p:cNvPr id="11" name="Picture 10" descr="E:\DigitalCambrian\AutoPlay\Flash\ZOOL IMAGE\Biology picture\rhododendronnitrogendef10-07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1" y="1066800"/>
              <a:ext cx="5029200" cy="50937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7"/>
            <p:cNvSpPr txBox="1"/>
            <p:nvPr/>
          </p:nvSpPr>
          <p:spPr>
            <a:xfrm>
              <a:off x="1857554" y="5791200"/>
              <a:ext cx="4771846" cy="369332"/>
            </a:xfrm>
            <a:prstGeom prst="rect">
              <a:avLst/>
            </a:prstGeom>
            <a:noFill/>
          </p:spPr>
          <p:txBody>
            <a:bodyPr wrap="square" numCol="1" rtlCol="0">
              <a:prstTxWarp prst="textPlain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04800"/>
            <a:ext cx="7772400" cy="267765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IN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সালফার (</a:t>
            </a:r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S) </a:t>
            </a:r>
            <a:endParaRPr lang="en-US" sz="3600" b="1" u="sng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সালফারের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কছি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ক্লোরোসিস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শীর্ষ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ডাইব্যাক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খর্বাকৃতির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ttp://cmf-mm.meistermedia.net/33084/Potassium-Deficiency-in-Corn.jpg?width=400&amp;height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8077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myhydroponicskits.com/images/Nutrient-Deficienc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80772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JMS_AGR2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124200"/>
            <a:ext cx="82296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04800"/>
            <a:ext cx="7772400" cy="218521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40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বোরন</a:t>
            </a:r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(B) </a:t>
            </a:r>
            <a:endParaRPr lang="en-US" sz="3600" b="1" u="sng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বোরনের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দ্ভিদের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বর্ধনশীল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অগ্রভাগ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কছি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বিকৃত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খসখসে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ফেটে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কুঁড়ির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ব্যাহত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ব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743200"/>
            <a:ext cx="8077200" cy="3886200"/>
          </a:xfrm>
          <a:prstGeom prst="rect">
            <a:avLst/>
          </a:prstGeom>
        </p:spPr>
      </p:pic>
      <p:pic>
        <p:nvPicPr>
          <p:cNvPr id="5" name="Picture 4" descr="http://www.smart-fertilizer.com/loadedFiles/Calcium%20deficient%20lea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80772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:\DigitalCambrian\AutoPlay\Flash\ZOOL IMAGE\Biology picture\Guava 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80772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ব-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743200"/>
            <a:ext cx="80772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5418212"/>
              </p:ext>
            </p:extLst>
          </p:nvPr>
        </p:nvGraphicFramePr>
        <p:xfrm>
          <a:off x="990600" y="228600"/>
          <a:ext cx="6324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E:\DigitalCambrian\AutoPlay\Flash\ZOOL IMAGE\Biology picture\he_scienc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17526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sktheplant.com/PDFs/images/corn/severe-phosphorus-deficiency-in-corn-plants-note-the-pronounced-purpling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1" r="5409"/>
          <a:stretch/>
        </p:blipFill>
        <p:spPr bwMode="auto">
          <a:xfrm>
            <a:off x="2209800" y="2743200"/>
            <a:ext cx="14859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0" y="2743200"/>
            <a:ext cx="16764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04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8800" y="2819400"/>
            <a:ext cx="152400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E:\DigitalCambrian\AutoPlay\Flash\ZOOL IMAGE\Biology picture\Guava 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19400"/>
            <a:ext cx="144780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3400" y="4724400"/>
            <a:ext cx="8077200" cy="19389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কে দেওয়া উদ্ভিদ নমুনাগুলোর মধ্যে কোনটিতে কোন পুষ্টি উপাদানের অভাব  আছে তার একটি তালিকা তৈরি কর ।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8999" y="228600"/>
            <a:ext cx="1676401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০৫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1524000" y="152400"/>
          <a:ext cx="54102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1447800"/>
            <a:ext cx="7086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উদ্ভিদে ক্লোরোসিস হয় কিসের অভাবে ?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8763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২।উদ্ভিদের পাতা বেগুনি রং ধারন করে কিসের অভাবে?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029200"/>
            <a:ext cx="83820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শীর্ষ ও পার্শ্ব মুকুল মরে যায় কিসের অভাবে?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228600"/>
          <a:ext cx="8001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685800" y="2209800"/>
            <a:ext cx="7924800" cy="4399717"/>
          </a:xfrm>
          <a:prstGeom prst="rect">
            <a:avLst/>
          </a:prstGeom>
          <a:ln w="6350">
            <a:solidFill>
              <a:srgbClr val="00B050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মিজানুর রহমান চৌধুরী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অধ্যাপক (জীববিজ্ঞান) </a:t>
            </a:r>
            <a:endParaRPr lang="bn-I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বিশ্বজাকের মঞ্জিল আলীয়া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কামিল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 </a:t>
            </a:r>
            <a:endParaRPr lang="bn-IN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বিশ্বজাকের মঞ্জিল-৭৮২২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সদরপুর,ফরিদপুর।</a:t>
            </a: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মোবাইলঃ০১৮১৮২৬২৩৮৯ 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7467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উদ্ভিদ হঠাৎ নেতিয়ে পড়ে কিসের অভাবে? 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905000"/>
            <a:ext cx="83058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সালোকসংশ্লেষন হার কমে যায় কিসের অভাবে?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505200"/>
            <a:ext cx="60198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৬। পাতা বিকৃত হয় কিসের অভাবে ?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181600"/>
            <a:ext cx="7391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৭। ডাইব্যাক রোগের সৃষ্টি হয় কিসের অভাবে ?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95457648"/>
              </p:ext>
            </p:extLst>
          </p:nvPr>
        </p:nvGraphicFramePr>
        <p:xfrm>
          <a:off x="228600" y="609600"/>
          <a:ext cx="7696200" cy="228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2662" y="3657600"/>
            <a:ext cx="7924799" cy="212365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ফসলের জমিতে ইউরিয়া, টি এস পি এবং এম পি, সার এর অভাব আছে কিনা তা আমরা কী ভাবে বুঝিব, তা বর্ননা কর । 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eived_158805655485455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86800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628" y="457200"/>
            <a:ext cx="8500772" cy="2646878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1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0292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সবাইকে 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981200" y="304800"/>
          <a:ext cx="63246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0" y="2413338"/>
            <a:ext cx="6400800" cy="34163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নবম-দশম </a:t>
            </a:r>
          </a:p>
          <a:p>
            <a:pPr algn="ctr"/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বিষয়ঃ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অধ্যায়ঃ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সাধারন পাঠ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      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মিনিট।                                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১৪/০৫/২০১৭   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DigitalCambrian\AutoPlay\Flash\ZOOL IMAGE\Biology picture\he_sci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5438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DigitalCambrian\AutoPlay\Flash\ZOOL IMAGE\Biology picture\Guava 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5438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7162800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ব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524000"/>
            <a:ext cx="7543800" cy="4953000"/>
          </a:xfrm>
          <a:prstGeom prst="rect">
            <a:avLst/>
          </a:prstGeom>
        </p:spPr>
      </p:pic>
      <p:pic>
        <p:nvPicPr>
          <p:cNvPr id="6" name="Picture 5" descr="ব-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524000"/>
            <a:ext cx="7696200" cy="5029200"/>
          </a:xfrm>
          <a:prstGeom prst="rect">
            <a:avLst/>
          </a:prstGeom>
        </p:spPr>
      </p:pic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1447800"/>
            <a:ext cx="7772400" cy="5410200"/>
          </a:xfrm>
          <a:prstGeom prst="rect">
            <a:avLst/>
          </a:prstGeom>
        </p:spPr>
      </p:pic>
      <p:pic>
        <p:nvPicPr>
          <p:cNvPr id="8" name="Picture 7" descr="0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1524000"/>
            <a:ext cx="77724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362200"/>
            <a:ext cx="8001000" cy="2308324"/>
          </a:xfrm>
          <a:prstGeom prst="rect">
            <a:avLst/>
          </a:prstGeom>
          <a:solidFill>
            <a:schemeClr val="bg1"/>
          </a:solidFill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কোনো পুষ্টি উপাদানের অভাব হলে বিশেষ লক্ষনের মাধ্যমে উদ্ভিদ তা প্রকাশ করে । 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305800" cy="923330"/>
          </a:xfrm>
          <a:prstGeom prst="rect">
            <a:avLst/>
          </a:prstGeom>
          <a:solidFill>
            <a:schemeClr val="bg1"/>
          </a:solidFill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গুলিতে কী দেখানো হয়েছে ?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117" y="4953000"/>
            <a:ext cx="8153400" cy="923330"/>
          </a:xfrm>
          <a:prstGeom prst="rect">
            <a:avLst/>
          </a:prstGeom>
          <a:solidFill>
            <a:schemeClr val="bg1"/>
          </a:solidFill>
          <a:scene3d>
            <a:camera prst="isometricOffAxis1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লক্ষন গুলি কে কী বলা হয় ?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6006773" cy="21236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505200"/>
            <a:ext cx="7391400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পুষ্টি উপাদানের অভাব জনিত লক্ষন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3505200" cy="1107996"/>
          </a:xfrm>
          <a:prstGeom prst="rect">
            <a:avLst/>
          </a:prstGeom>
          <a:solidFill>
            <a:schemeClr val="bg1"/>
          </a:solidFill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10711" y="-82252"/>
            <a:ext cx="3529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524000"/>
            <a:ext cx="5334000" cy="830997"/>
          </a:xfrm>
          <a:prstGeom prst="rect">
            <a:avLst/>
          </a:prstGeom>
          <a:solidFill>
            <a:schemeClr val="bg1"/>
          </a:solidFill>
          <a:scene3d>
            <a:camera prst="isometricOffAxis1Righ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আমরা---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819400"/>
            <a:ext cx="7239000" cy="3416320"/>
          </a:xfrm>
          <a:prstGeom prst="rect">
            <a:avLst/>
          </a:prstGeom>
          <a:solidFill>
            <a:schemeClr val="bg1"/>
          </a:solidFill>
          <a:scene3d>
            <a:camera prst="isometricOffAxis1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পুষ্টি উপাদানের অভাব জনিত লক্ষন কী তা বলতে পারব । </a:t>
            </a:r>
          </a:p>
          <a:p>
            <a:pPr algn="ctr"/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প্রধান প্রধান পুষ্টি উপাদান এর অভাব জনিত লক্ষন বর্ননা করতে পারব ।</a:t>
            </a:r>
          </a:p>
          <a:p>
            <a:pPr algn="ctr"/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ফসলের জমিনের পুষ্টি উপাদানের অভাব সনাক্ত করতে পারব ।   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81000"/>
            <a:ext cx="8313494" cy="2185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(N)</a:t>
            </a:r>
            <a:endParaRPr lang="en-US" sz="3600" b="1" u="sng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নাইট্রোজেনের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ক্লোরোফিল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সৃষ্টিতে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বিঘ্ন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</a:p>
          <a:p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E:\DigitalCambrian\AutoPlay\Flash\ZOOL IMAGE\Biology picture\potass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83820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DigitalCambrian\AutoPlay\Flash\ZOOL IMAGE\Biology picture\fusarium_wilt_rac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8458199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:\DigitalCambrian\AutoPlay\Flash\ZOOL IMAGE\Biology picture\he_scie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8458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228601" y="152401"/>
          <a:ext cx="7238999" cy="213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09800" y="2895600"/>
            <a:ext cx="481396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সময়ঃ ০৩ মিনিট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572000"/>
            <a:ext cx="66294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ক্লোরোসিস কী ? ব্যাখ্যা কর ।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571</Words>
  <Application>Microsoft Office PowerPoint</Application>
  <PresentationFormat>On-screen Show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MIZAN</dc:creator>
  <cp:lastModifiedBy>MIZAN</cp:lastModifiedBy>
  <cp:revision>206</cp:revision>
  <dcterms:created xsi:type="dcterms:W3CDTF">2017-07-07T09:38:13Z</dcterms:created>
  <dcterms:modified xsi:type="dcterms:W3CDTF">2020-10-28T01:41:05Z</dcterms:modified>
</cp:coreProperties>
</file>