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7" r:id="rId9"/>
    <p:sldId id="262" r:id="rId10"/>
    <p:sldId id="266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23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-120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2.jpeg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5" Type="http://schemas.openxmlformats.org/officeDocument/2006/relationships/image" Target="../media/image11.jpeg"/><Relationship Id="rId4" Type="http://schemas.openxmlformats.org/officeDocument/2006/relationships/image" Target="../media/image3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image" Target="../media/image2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image" Target="../media/image8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74404D-3A30-4A43-A8DC-2C70146BA41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D9C46D-EBCE-428D-AB33-FD27062F5221}">
      <dgm:prSet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rtl="0"/>
          <a:r>
            <a:rPr lang="en-US" dirty="0" smtClean="0"/>
            <a:t>        </a:t>
          </a:r>
          <a:r>
            <a:rPr lang="en-US" dirty="0" err="1" smtClean="0"/>
            <a:t>শিক্ষক</a:t>
          </a:r>
          <a:r>
            <a:rPr lang="en-US" dirty="0" smtClean="0"/>
            <a:t> </a:t>
          </a:r>
          <a:r>
            <a:rPr lang="en-US" dirty="0" err="1" smtClean="0"/>
            <a:t>পরিচিতি</a:t>
          </a:r>
          <a:r>
            <a:rPr lang="en-US" dirty="0" smtClean="0"/>
            <a:t> </a:t>
          </a:r>
          <a:endParaRPr lang="en-US" dirty="0"/>
        </a:p>
      </dgm:t>
    </dgm:pt>
    <dgm:pt modelId="{38FBB8D0-F7F9-47E4-A55D-D87B8CFCCD1B}" type="parTrans" cxnId="{394D1F93-7DA1-4442-B0A4-96B20DD85B5B}">
      <dgm:prSet/>
      <dgm:spPr/>
      <dgm:t>
        <a:bodyPr/>
        <a:lstStyle/>
        <a:p>
          <a:endParaRPr lang="en-US"/>
        </a:p>
      </dgm:t>
    </dgm:pt>
    <dgm:pt modelId="{32340072-6909-400A-BF0E-0FB6D928299E}" type="sibTrans" cxnId="{394D1F93-7DA1-4442-B0A4-96B20DD85B5B}">
      <dgm:prSet/>
      <dgm:spPr/>
      <dgm:t>
        <a:bodyPr/>
        <a:lstStyle/>
        <a:p>
          <a:endParaRPr lang="en-US"/>
        </a:p>
      </dgm:t>
    </dgm:pt>
    <dgm:pt modelId="{C3E19574-B3A9-4476-9100-1DB0553E0683}" type="pres">
      <dgm:prSet presAssocID="{8F74404D-3A30-4A43-A8DC-2C70146BA4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978C36-565A-4F20-B0E5-937C2946BEBC}" type="pres">
      <dgm:prSet presAssocID="{9ED9C46D-EBCE-428D-AB33-FD27062F5221}" presName="parentText" presStyleLbl="node1" presStyleIdx="0" presStyleCnt="1" custLinFactNeighborX="-1599" custLinFactNeighborY="-189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FCEC9E-8961-4AE3-901F-563734E07099}" type="presOf" srcId="{9ED9C46D-EBCE-428D-AB33-FD27062F5221}" destId="{D0978C36-565A-4F20-B0E5-937C2946BEBC}" srcOrd="0" destOrd="0" presId="urn:microsoft.com/office/officeart/2005/8/layout/vList2"/>
    <dgm:cxn modelId="{B42EB7BF-242F-47D5-8816-90F6E0073378}" type="presOf" srcId="{8F74404D-3A30-4A43-A8DC-2C70146BA415}" destId="{C3E19574-B3A9-4476-9100-1DB0553E0683}" srcOrd="0" destOrd="0" presId="urn:microsoft.com/office/officeart/2005/8/layout/vList2"/>
    <dgm:cxn modelId="{394D1F93-7DA1-4442-B0A4-96B20DD85B5B}" srcId="{8F74404D-3A30-4A43-A8DC-2C70146BA415}" destId="{9ED9C46D-EBCE-428D-AB33-FD27062F5221}" srcOrd="0" destOrd="0" parTransId="{38FBB8D0-F7F9-47E4-A55D-D87B8CFCCD1B}" sibTransId="{32340072-6909-400A-BF0E-0FB6D928299E}"/>
    <dgm:cxn modelId="{BD3EC560-DA1D-4F09-A68A-5695628FBF7E}" type="presParOf" srcId="{C3E19574-B3A9-4476-9100-1DB0553E0683}" destId="{D0978C36-565A-4F20-B0E5-937C2946BEBC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283E3E7-F15F-4BF2-BB62-06F85316393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0595AE-E1A1-4C2E-AD24-8DD13D3BF206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en-US" sz="3200" dirty="0" smtClean="0"/>
            <a:t>১ । </a:t>
          </a:r>
          <a:r>
            <a:rPr lang="en-US" sz="3200" dirty="0" err="1" smtClean="0"/>
            <a:t>নীচ</a:t>
          </a:r>
          <a:r>
            <a:rPr lang="en-US" sz="3200" dirty="0" smtClean="0"/>
            <a:t> </a:t>
          </a:r>
          <a:r>
            <a:rPr lang="en-US" sz="3200" dirty="0" err="1" smtClean="0"/>
            <a:t>তলায়</a:t>
          </a:r>
          <a:r>
            <a:rPr lang="en-US" sz="3200" dirty="0" smtClean="0"/>
            <a:t> </a:t>
          </a:r>
          <a:r>
            <a:rPr lang="en-US" sz="3200" dirty="0" err="1" smtClean="0"/>
            <a:t>জীবসত্বা</a:t>
          </a:r>
          <a:r>
            <a:rPr lang="en-US" sz="3200" dirty="0" smtClean="0"/>
            <a:t> </a:t>
          </a:r>
          <a:r>
            <a:rPr lang="en-US" sz="3200" dirty="0" err="1" smtClean="0"/>
            <a:t>আর</a:t>
          </a:r>
          <a:r>
            <a:rPr lang="en-US" sz="3200" dirty="0" smtClean="0"/>
            <a:t> </a:t>
          </a:r>
          <a:r>
            <a:rPr lang="en-US" sz="3200" dirty="0" err="1" smtClean="0"/>
            <a:t>উপরের</a:t>
          </a:r>
          <a:r>
            <a:rPr lang="en-US" sz="3200" dirty="0" smtClean="0"/>
            <a:t> </a:t>
          </a:r>
          <a:r>
            <a:rPr lang="en-US" sz="3200" dirty="0" err="1" smtClean="0"/>
            <a:t>তলায়</a:t>
          </a:r>
          <a:r>
            <a:rPr lang="en-US" sz="3200" dirty="0" smtClean="0"/>
            <a:t> </a:t>
          </a:r>
          <a:r>
            <a:rPr lang="en-US" sz="3200" dirty="0" err="1" smtClean="0"/>
            <a:t>মানবসত্বা</a:t>
          </a:r>
          <a:r>
            <a:rPr lang="en-US" sz="3200" dirty="0" smtClean="0"/>
            <a:t> </a:t>
          </a:r>
          <a:r>
            <a:rPr lang="en-US" sz="3200" dirty="0" err="1" smtClean="0"/>
            <a:t>বাস</a:t>
          </a:r>
          <a:r>
            <a:rPr lang="en-US" sz="3200" dirty="0" smtClean="0"/>
            <a:t> </a:t>
          </a:r>
          <a:r>
            <a:rPr lang="en-US" sz="3200" dirty="0" err="1" smtClean="0"/>
            <a:t>করে</a:t>
          </a:r>
          <a:r>
            <a:rPr lang="en-US" sz="3200" dirty="0" smtClean="0"/>
            <a:t>।</a:t>
          </a:r>
          <a:endParaRPr lang="en-US" sz="3200" dirty="0"/>
        </a:p>
      </dgm:t>
    </dgm:pt>
    <dgm:pt modelId="{10999E5F-E668-4706-AE17-A2BB4FDA7F56}" type="parTrans" cxnId="{FB10B6D9-9ED3-4D7A-8BC6-95977B8C62D3}">
      <dgm:prSet/>
      <dgm:spPr/>
      <dgm:t>
        <a:bodyPr/>
        <a:lstStyle/>
        <a:p>
          <a:endParaRPr lang="en-US"/>
        </a:p>
      </dgm:t>
    </dgm:pt>
    <dgm:pt modelId="{01324A37-8B24-4743-A52A-C3EF57AAF42F}" type="sibTrans" cxnId="{FB10B6D9-9ED3-4D7A-8BC6-95977B8C62D3}">
      <dgm:prSet/>
      <dgm:spPr/>
      <dgm:t>
        <a:bodyPr/>
        <a:lstStyle/>
        <a:p>
          <a:endParaRPr lang="en-US"/>
        </a:p>
      </dgm:t>
    </dgm:pt>
    <dgm:pt modelId="{530DDB07-D7E5-4834-B83A-1273445C0D18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0"/>
          <a:r>
            <a:rPr lang="en-US" sz="3200" dirty="0" smtClean="0"/>
            <a:t>২ । </a:t>
          </a:r>
          <a:r>
            <a:rPr lang="en-US" sz="3200" dirty="0" err="1" smtClean="0"/>
            <a:t>শিক্ষায়</a:t>
          </a:r>
          <a:r>
            <a:rPr lang="en-US" sz="3200" dirty="0" smtClean="0"/>
            <a:t> </a:t>
          </a:r>
          <a:r>
            <a:rPr lang="en-US" sz="3200" dirty="0" err="1" smtClean="0"/>
            <a:t>মানুষকে</a:t>
          </a:r>
          <a:r>
            <a:rPr lang="en-US" sz="3200" dirty="0" smtClean="0"/>
            <a:t> </a:t>
          </a:r>
          <a:r>
            <a:rPr lang="en-US" sz="3200" dirty="0" err="1" smtClean="0"/>
            <a:t>মানবসত্বার</a:t>
          </a:r>
          <a:r>
            <a:rPr lang="en-US" sz="3200" dirty="0" smtClean="0"/>
            <a:t> </a:t>
          </a:r>
          <a:r>
            <a:rPr lang="en-US" sz="3200" dirty="0" err="1" smtClean="0"/>
            <a:t>ঘরে</a:t>
          </a:r>
          <a:r>
            <a:rPr lang="en-US" sz="3200" dirty="0" smtClean="0"/>
            <a:t> </a:t>
          </a:r>
          <a:r>
            <a:rPr lang="en-US" sz="3200" dirty="0" err="1" smtClean="0"/>
            <a:t>নিয়ে</a:t>
          </a:r>
          <a:r>
            <a:rPr lang="en-US" sz="3200" dirty="0" smtClean="0"/>
            <a:t> </a:t>
          </a:r>
          <a:r>
            <a:rPr lang="en-US" sz="3200" dirty="0" err="1" smtClean="0"/>
            <a:t>যেতে</a:t>
          </a:r>
          <a:r>
            <a:rPr lang="en-US" sz="3200" dirty="0" smtClean="0"/>
            <a:t> </a:t>
          </a:r>
          <a:r>
            <a:rPr lang="en-US" sz="3200" dirty="0" err="1" smtClean="0"/>
            <a:t>পারে</a:t>
          </a:r>
          <a:r>
            <a:rPr lang="en-US" sz="3200" dirty="0" smtClean="0"/>
            <a:t> ।</a:t>
          </a:r>
          <a:endParaRPr lang="en-US" sz="3200" dirty="0"/>
        </a:p>
      </dgm:t>
    </dgm:pt>
    <dgm:pt modelId="{8AB4CE23-3714-4901-BC6F-D9EAAEAFF1E2}" type="parTrans" cxnId="{5B53E134-193F-4061-A004-828CD3EF199E}">
      <dgm:prSet/>
      <dgm:spPr/>
      <dgm:t>
        <a:bodyPr/>
        <a:lstStyle/>
        <a:p>
          <a:endParaRPr lang="en-US"/>
        </a:p>
      </dgm:t>
    </dgm:pt>
    <dgm:pt modelId="{4BC240C9-1AA0-4492-B88A-AEE69D2B588C}" type="sibTrans" cxnId="{5B53E134-193F-4061-A004-828CD3EF199E}">
      <dgm:prSet/>
      <dgm:spPr/>
      <dgm:t>
        <a:bodyPr/>
        <a:lstStyle/>
        <a:p>
          <a:endParaRPr lang="en-US"/>
        </a:p>
      </dgm:t>
    </dgm:pt>
    <dgm:pt modelId="{79D628E4-FF74-4F23-8491-8C472A822873}">
      <dgm:prSet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rtl="0"/>
          <a:r>
            <a:rPr lang="en-US" sz="3200" dirty="0" smtClean="0"/>
            <a:t>৩ । </a:t>
          </a:r>
          <a:r>
            <a:rPr lang="en-US" sz="3200" dirty="0" err="1" smtClean="0"/>
            <a:t>শিক্ষার</a:t>
          </a:r>
          <a:r>
            <a:rPr lang="en-US" sz="3200" dirty="0" smtClean="0"/>
            <a:t> </a:t>
          </a:r>
          <a:r>
            <a:rPr lang="en-US" sz="3200" dirty="0" err="1" smtClean="0"/>
            <a:t>মাধ্যমে</a:t>
          </a:r>
          <a:r>
            <a:rPr lang="en-US" sz="3200" dirty="0" smtClean="0"/>
            <a:t> </a:t>
          </a:r>
          <a:r>
            <a:rPr lang="en-US" sz="3200" dirty="0" err="1" smtClean="0"/>
            <a:t>মানুষকে</a:t>
          </a:r>
          <a:r>
            <a:rPr lang="en-US" sz="3200" dirty="0" smtClean="0"/>
            <a:t> </a:t>
          </a:r>
          <a:r>
            <a:rPr lang="en-US" sz="3200" dirty="0" err="1" smtClean="0"/>
            <a:t>মনুষ্যত্বলোকে</a:t>
          </a:r>
          <a:r>
            <a:rPr lang="en-US" sz="3200" dirty="0" smtClean="0"/>
            <a:t> </a:t>
          </a:r>
          <a:r>
            <a:rPr lang="en-US" sz="3200" dirty="0" err="1" smtClean="0"/>
            <a:t>নিয়ে</a:t>
          </a:r>
          <a:r>
            <a:rPr lang="en-US" sz="3200" dirty="0" smtClean="0"/>
            <a:t> </a:t>
          </a:r>
          <a:r>
            <a:rPr lang="en-US" sz="3200" dirty="0" err="1" smtClean="0"/>
            <a:t>যেতে</a:t>
          </a:r>
          <a:r>
            <a:rPr lang="en-US" sz="3200" dirty="0" smtClean="0"/>
            <a:t> </a:t>
          </a:r>
          <a:r>
            <a:rPr lang="en-US" sz="3200" dirty="0" err="1" smtClean="0"/>
            <a:t>পারে</a:t>
          </a:r>
          <a:r>
            <a:rPr lang="en-US" sz="3200" dirty="0" smtClean="0"/>
            <a:t> । </a:t>
          </a:r>
          <a:endParaRPr lang="en-US" sz="3200" dirty="0"/>
        </a:p>
      </dgm:t>
    </dgm:pt>
    <dgm:pt modelId="{69DD2C58-CD1F-44B8-8AA8-8641306236EE}" type="parTrans" cxnId="{95CC6A5E-74AB-4848-B0E7-ED5C0ECC9E54}">
      <dgm:prSet/>
      <dgm:spPr/>
      <dgm:t>
        <a:bodyPr/>
        <a:lstStyle/>
        <a:p>
          <a:endParaRPr lang="en-US"/>
        </a:p>
      </dgm:t>
    </dgm:pt>
    <dgm:pt modelId="{39060802-4C8C-4EC4-A42F-D9395E65D1F3}" type="sibTrans" cxnId="{95CC6A5E-74AB-4848-B0E7-ED5C0ECC9E54}">
      <dgm:prSet/>
      <dgm:spPr/>
      <dgm:t>
        <a:bodyPr/>
        <a:lstStyle/>
        <a:p>
          <a:endParaRPr lang="en-US"/>
        </a:p>
      </dgm:t>
    </dgm:pt>
    <dgm:pt modelId="{3C4A4ED0-E0D2-4D1E-B0D9-1FD4710F2FB0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0"/>
          <a:r>
            <a:rPr lang="en-US" sz="3200" dirty="0" smtClean="0"/>
            <a:t>৪ । </a:t>
          </a:r>
          <a:r>
            <a:rPr lang="en-US" sz="3200" dirty="0" err="1" smtClean="0"/>
            <a:t>অন্নচিন্তার</a:t>
          </a:r>
          <a:r>
            <a:rPr lang="en-US" sz="3200" dirty="0" smtClean="0"/>
            <a:t> </a:t>
          </a:r>
          <a:r>
            <a:rPr lang="en-US" sz="3200" dirty="0" err="1" smtClean="0"/>
            <a:t>নিগড়ে</a:t>
          </a:r>
          <a:r>
            <a:rPr lang="en-US" sz="3200" dirty="0" smtClean="0"/>
            <a:t> </a:t>
          </a:r>
          <a:r>
            <a:rPr lang="en-US" sz="3200" dirty="0" err="1" smtClean="0"/>
            <a:t>আমরা</a:t>
          </a:r>
          <a:r>
            <a:rPr lang="en-US" sz="3200" dirty="0" smtClean="0"/>
            <a:t> </a:t>
          </a:r>
          <a:r>
            <a:rPr lang="en-US" sz="3200" dirty="0" err="1" smtClean="0"/>
            <a:t>বন্দি</a:t>
          </a:r>
          <a:r>
            <a:rPr lang="en-US" sz="3200" dirty="0" smtClean="0"/>
            <a:t> ।</a:t>
          </a:r>
          <a:endParaRPr lang="en-US" sz="3200" dirty="0"/>
        </a:p>
      </dgm:t>
    </dgm:pt>
    <dgm:pt modelId="{C7EBF587-E6F5-4B26-B701-324FEC1D84D0}" type="parTrans" cxnId="{E1006115-EA3E-403A-B6BC-AE78950ED930}">
      <dgm:prSet/>
      <dgm:spPr/>
      <dgm:t>
        <a:bodyPr/>
        <a:lstStyle/>
        <a:p>
          <a:endParaRPr lang="en-US"/>
        </a:p>
      </dgm:t>
    </dgm:pt>
    <dgm:pt modelId="{7AABFCD1-CE01-406A-83A3-68101ACD65D4}" type="sibTrans" cxnId="{E1006115-EA3E-403A-B6BC-AE78950ED930}">
      <dgm:prSet/>
      <dgm:spPr/>
      <dgm:t>
        <a:bodyPr/>
        <a:lstStyle/>
        <a:p>
          <a:endParaRPr lang="en-US"/>
        </a:p>
      </dgm:t>
    </dgm:pt>
    <dgm:pt modelId="{6986D9E8-4FC8-4B09-8E7B-56C8E7DF777A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en-US" sz="3200" dirty="0" smtClean="0"/>
            <a:t>৫ । </a:t>
          </a:r>
          <a:r>
            <a:rPr lang="en-US" sz="3200" dirty="0" err="1" smtClean="0"/>
            <a:t>ধনী-দরিদ্র</a:t>
          </a:r>
          <a:r>
            <a:rPr lang="en-US" sz="3200" dirty="0" smtClean="0"/>
            <a:t> </a:t>
          </a:r>
          <a:r>
            <a:rPr lang="en-US" sz="3200" dirty="0" err="1" smtClean="0"/>
            <a:t>সকলের</a:t>
          </a:r>
          <a:r>
            <a:rPr lang="en-US" sz="3200" dirty="0" smtClean="0"/>
            <a:t> </a:t>
          </a:r>
          <a:r>
            <a:rPr lang="en-US" sz="3200" dirty="0" err="1" smtClean="0"/>
            <a:t>অন্তরে</a:t>
          </a:r>
          <a:r>
            <a:rPr lang="en-US" sz="3200" dirty="0" smtClean="0"/>
            <a:t> </a:t>
          </a:r>
          <a:r>
            <a:rPr lang="en-US" sz="3200" dirty="0" err="1" smtClean="0"/>
            <a:t>একই</a:t>
          </a:r>
          <a:r>
            <a:rPr lang="en-US" sz="3200" dirty="0" smtClean="0"/>
            <a:t> </a:t>
          </a:r>
          <a:r>
            <a:rPr lang="en-US" sz="3200" dirty="0" err="1" smtClean="0"/>
            <a:t>ধ্বনি</a:t>
          </a:r>
          <a:r>
            <a:rPr lang="en-US" sz="3200" dirty="0" smtClean="0"/>
            <a:t> </a:t>
          </a:r>
          <a:r>
            <a:rPr lang="en-US" sz="3200" dirty="0" err="1" smtClean="0"/>
            <a:t>উচ্চারিত</a:t>
          </a:r>
          <a:r>
            <a:rPr lang="en-US" sz="3200" dirty="0" smtClean="0"/>
            <a:t> </a:t>
          </a:r>
          <a:r>
            <a:rPr lang="en-US" sz="3200" dirty="0" err="1" smtClean="0"/>
            <a:t>হচ্ছে</a:t>
          </a:r>
          <a:r>
            <a:rPr lang="en-US" sz="3200" dirty="0" smtClean="0"/>
            <a:t> </a:t>
          </a:r>
          <a:r>
            <a:rPr lang="en-US" sz="3200" dirty="0" err="1" smtClean="0"/>
            <a:t>চাই</a:t>
          </a:r>
          <a:r>
            <a:rPr lang="en-US" sz="3200" dirty="0" smtClean="0"/>
            <a:t> </a:t>
          </a:r>
          <a:r>
            <a:rPr lang="en-US" sz="3200" dirty="0" err="1" smtClean="0"/>
            <a:t>চাই</a:t>
          </a:r>
          <a:r>
            <a:rPr lang="en-US" sz="3200" dirty="0" smtClean="0"/>
            <a:t> </a:t>
          </a:r>
          <a:r>
            <a:rPr lang="en-US" sz="3200" dirty="0" err="1" smtClean="0"/>
            <a:t>আরো</a:t>
          </a:r>
          <a:r>
            <a:rPr lang="en-US" sz="3200" dirty="0" smtClean="0"/>
            <a:t> </a:t>
          </a:r>
          <a:r>
            <a:rPr lang="en-US" sz="3200" dirty="0" err="1" smtClean="0"/>
            <a:t>চাই</a:t>
          </a:r>
          <a:r>
            <a:rPr lang="en-US" sz="3200" dirty="0" smtClean="0"/>
            <a:t> ।</a:t>
          </a:r>
          <a:endParaRPr lang="en-US" sz="3200" dirty="0"/>
        </a:p>
      </dgm:t>
    </dgm:pt>
    <dgm:pt modelId="{12FBA523-302C-46DD-B1EB-7D673F7009F8}" type="parTrans" cxnId="{CF8F6EA8-5CC6-406E-AC45-89FB468D465F}">
      <dgm:prSet/>
      <dgm:spPr/>
      <dgm:t>
        <a:bodyPr/>
        <a:lstStyle/>
        <a:p>
          <a:endParaRPr lang="en-US"/>
        </a:p>
      </dgm:t>
    </dgm:pt>
    <dgm:pt modelId="{0721221D-1C51-4F9A-AA1A-2621F0427836}" type="sibTrans" cxnId="{CF8F6EA8-5CC6-406E-AC45-89FB468D465F}">
      <dgm:prSet/>
      <dgm:spPr/>
      <dgm:t>
        <a:bodyPr/>
        <a:lstStyle/>
        <a:p>
          <a:endParaRPr lang="en-US"/>
        </a:p>
      </dgm:t>
    </dgm:pt>
    <dgm:pt modelId="{8FB2CC6A-F3A8-422C-B834-A119BECCDAB5}" type="pres">
      <dgm:prSet presAssocID="{6283E3E7-F15F-4BF2-BB62-06F8531639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68DEC2-5FCF-4480-A585-CD673F9A5954}" type="pres">
      <dgm:prSet presAssocID="{B20595AE-E1A1-4C2E-AD24-8DD13D3BF20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CB496-E98C-49A3-8F9A-71E80E129508}" type="pres">
      <dgm:prSet presAssocID="{01324A37-8B24-4743-A52A-C3EF57AAF42F}" presName="spacer" presStyleCnt="0"/>
      <dgm:spPr/>
    </dgm:pt>
    <dgm:pt modelId="{7CDD525F-35B8-4234-84E1-77C87B13CF1D}" type="pres">
      <dgm:prSet presAssocID="{530DDB07-D7E5-4834-B83A-1273445C0D18}" presName="parentText" presStyleLbl="node1" presStyleIdx="1" presStyleCnt="5" custLinFactNeighborX="-128" custLinFactNeighborY="-830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5F54CC-F3CF-4F55-9B37-B79F23CCC9BB}" type="pres">
      <dgm:prSet presAssocID="{4BC240C9-1AA0-4492-B88A-AEE69D2B588C}" presName="spacer" presStyleCnt="0"/>
      <dgm:spPr/>
    </dgm:pt>
    <dgm:pt modelId="{C3675094-7582-4CCD-AD94-267D66031772}" type="pres">
      <dgm:prSet presAssocID="{79D628E4-FF74-4F23-8491-8C472A822873}" presName="parentText" presStyleLbl="node1" presStyleIdx="2" presStyleCnt="5" custLinFactY="-13257" custLinFactNeighborX="63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C61516-9C04-4905-A43F-081AEEFDE7D6}" type="pres">
      <dgm:prSet presAssocID="{39060802-4C8C-4EC4-A42F-D9395E65D1F3}" presName="spacer" presStyleCnt="0"/>
      <dgm:spPr/>
    </dgm:pt>
    <dgm:pt modelId="{B43FAE5A-3186-42BE-91D8-84974B683D64}" type="pres">
      <dgm:prSet presAssocID="{3C4A4ED0-E0D2-4D1E-B0D9-1FD4710F2FB0}" presName="parentText" presStyleLbl="node1" presStyleIdx="3" presStyleCnt="5" custLinFactY="-3133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06341F-69A3-4036-B27C-473108B8EAC0}" type="pres">
      <dgm:prSet presAssocID="{7AABFCD1-CE01-406A-83A3-68101ACD65D4}" presName="spacer" presStyleCnt="0"/>
      <dgm:spPr/>
    </dgm:pt>
    <dgm:pt modelId="{25090867-1CAF-4DA9-899B-A2BC7098B518}" type="pres">
      <dgm:prSet presAssocID="{6986D9E8-4FC8-4B09-8E7B-56C8E7DF777A}" presName="parentText" presStyleLbl="node1" presStyleIdx="4" presStyleCnt="5" custLinFactY="-40854" custLinFactNeighborX="-38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F517F7-9E15-4209-92E9-63C785459561}" type="presOf" srcId="{B20595AE-E1A1-4C2E-AD24-8DD13D3BF206}" destId="{A368DEC2-5FCF-4480-A585-CD673F9A5954}" srcOrd="0" destOrd="0" presId="urn:microsoft.com/office/officeart/2005/8/layout/vList2"/>
    <dgm:cxn modelId="{E470C5B5-6321-4C9A-A8E2-FD4EBE9DE52A}" type="presOf" srcId="{3C4A4ED0-E0D2-4D1E-B0D9-1FD4710F2FB0}" destId="{B43FAE5A-3186-42BE-91D8-84974B683D64}" srcOrd="0" destOrd="0" presId="urn:microsoft.com/office/officeart/2005/8/layout/vList2"/>
    <dgm:cxn modelId="{FB10B6D9-9ED3-4D7A-8BC6-95977B8C62D3}" srcId="{6283E3E7-F15F-4BF2-BB62-06F853163936}" destId="{B20595AE-E1A1-4C2E-AD24-8DD13D3BF206}" srcOrd="0" destOrd="0" parTransId="{10999E5F-E668-4706-AE17-A2BB4FDA7F56}" sibTransId="{01324A37-8B24-4743-A52A-C3EF57AAF42F}"/>
    <dgm:cxn modelId="{36DA3B85-B545-4615-8F64-9BC53BA1E402}" type="presOf" srcId="{6283E3E7-F15F-4BF2-BB62-06F853163936}" destId="{8FB2CC6A-F3A8-422C-B834-A119BECCDAB5}" srcOrd="0" destOrd="0" presId="urn:microsoft.com/office/officeart/2005/8/layout/vList2"/>
    <dgm:cxn modelId="{C96EF649-1CEE-4A09-9602-278A380FA9C8}" type="presOf" srcId="{79D628E4-FF74-4F23-8491-8C472A822873}" destId="{C3675094-7582-4CCD-AD94-267D66031772}" srcOrd="0" destOrd="0" presId="urn:microsoft.com/office/officeart/2005/8/layout/vList2"/>
    <dgm:cxn modelId="{FBD7B264-70C5-4AEF-9824-2625C083A3F2}" type="presOf" srcId="{6986D9E8-4FC8-4B09-8E7B-56C8E7DF777A}" destId="{25090867-1CAF-4DA9-899B-A2BC7098B518}" srcOrd="0" destOrd="0" presId="urn:microsoft.com/office/officeart/2005/8/layout/vList2"/>
    <dgm:cxn modelId="{E04841FB-8C00-4D35-8F8E-CC7B744B8FDD}" type="presOf" srcId="{530DDB07-D7E5-4834-B83A-1273445C0D18}" destId="{7CDD525F-35B8-4234-84E1-77C87B13CF1D}" srcOrd="0" destOrd="0" presId="urn:microsoft.com/office/officeart/2005/8/layout/vList2"/>
    <dgm:cxn modelId="{CF8F6EA8-5CC6-406E-AC45-89FB468D465F}" srcId="{6283E3E7-F15F-4BF2-BB62-06F853163936}" destId="{6986D9E8-4FC8-4B09-8E7B-56C8E7DF777A}" srcOrd="4" destOrd="0" parTransId="{12FBA523-302C-46DD-B1EB-7D673F7009F8}" sibTransId="{0721221D-1C51-4F9A-AA1A-2621F0427836}"/>
    <dgm:cxn modelId="{95CC6A5E-74AB-4848-B0E7-ED5C0ECC9E54}" srcId="{6283E3E7-F15F-4BF2-BB62-06F853163936}" destId="{79D628E4-FF74-4F23-8491-8C472A822873}" srcOrd="2" destOrd="0" parTransId="{69DD2C58-CD1F-44B8-8AA8-8641306236EE}" sibTransId="{39060802-4C8C-4EC4-A42F-D9395E65D1F3}"/>
    <dgm:cxn modelId="{E1006115-EA3E-403A-B6BC-AE78950ED930}" srcId="{6283E3E7-F15F-4BF2-BB62-06F853163936}" destId="{3C4A4ED0-E0D2-4D1E-B0D9-1FD4710F2FB0}" srcOrd="3" destOrd="0" parTransId="{C7EBF587-E6F5-4B26-B701-324FEC1D84D0}" sibTransId="{7AABFCD1-CE01-406A-83A3-68101ACD65D4}"/>
    <dgm:cxn modelId="{5B53E134-193F-4061-A004-828CD3EF199E}" srcId="{6283E3E7-F15F-4BF2-BB62-06F853163936}" destId="{530DDB07-D7E5-4834-B83A-1273445C0D18}" srcOrd="1" destOrd="0" parTransId="{8AB4CE23-3714-4901-BC6F-D9EAAEAFF1E2}" sibTransId="{4BC240C9-1AA0-4492-B88A-AEE69D2B588C}"/>
    <dgm:cxn modelId="{8401710B-9AAB-4F0F-AD82-D5299E875E28}" type="presParOf" srcId="{8FB2CC6A-F3A8-422C-B834-A119BECCDAB5}" destId="{A368DEC2-5FCF-4480-A585-CD673F9A5954}" srcOrd="0" destOrd="0" presId="urn:microsoft.com/office/officeart/2005/8/layout/vList2"/>
    <dgm:cxn modelId="{57753BEE-817C-4AFD-BC7E-2BEAE0A48544}" type="presParOf" srcId="{8FB2CC6A-F3A8-422C-B834-A119BECCDAB5}" destId="{A78CB496-E98C-49A3-8F9A-71E80E129508}" srcOrd="1" destOrd="0" presId="urn:microsoft.com/office/officeart/2005/8/layout/vList2"/>
    <dgm:cxn modelId="{8E10F2E3-BD45-46B3-8976-136858C778F9}" type="presParOf" srcId="{8FB2CC6A-F3A8-422C-B834-A119BECCDAB5}" destId="{7CDD525F-35B8-4234-84E1-77C87B13CF1D}" srcOrd="2" destOrd="0" presId="urn:microsoft.com/office/officeart/2005/8/layout/vList2"/>
    <dgm:cxn modelId="{54847E95-A824-4518-A226-743C1673E907}" type="presParOf" srcId="{8FB2CC6A-F3A8-422C-B834-A119BECCDAB5}" destId="{735F54CC-F3CF-4F55-9B37-B79F23CCC9BB}" srcOrd="3" destOrd="0" presId="urn:microsoft.com/office/officeart/2005/8/layout/vList2"/>
    <dgm:cxn modelId="{7BB1ED87-AE03-4B89-AB0E-001FFDD24935}" type="presParOf" srcId="{8FB2CC6A-F3A8-422C-B834-A119BECCDAB5}" destId="{C3675094-7582-4CCD-AD94-267D66031772}" srcOrd="4" destOrd="0" presId="urn:microsoft.com/office/officeart/2005/8/layout/vList2"/>
    <dgm:cxn modelId="{3012C4F8-F2DF-4EF0-A774-12AEFA4BBB5F}" type="presParOf" srcId="{8FB2CC6A-F3A8-422C-B834-A119BECCDAB5}" destId="{0FC61516-9C04-4905-A43F-081AEEFDE7D6}" srcOrd="5" destOrd="0" presId="urn:microsoft.com/office/officeart/2005/8/layout/vList2"/>
    <dgm:cxn modelId="{ECFA08DE-6AF6-4B0A-BFBF-3ECF6E1BF968}" type="presParOf" srcId="{8FB2CC6A-F3A8-422C-B834-A119BECCDAB5}" destId="{B43FAE5A-3186-42BE-91D8-84974B683D64}" srcOrd="6" destOrd="0" presId="urn:microsoft.com/office/officeart/2005/8/layout/vList2"/>
    <dgm:cxn modelId="{9BBF6C91-8E88-4B67-A6DF-3639A676B733}" type="presParOf" srcId="{8FB2CC6A-F3A8-422C-B834-A119BECCDAB5}" destId="{1306341F-69A3-4036-B27C-473108B8EAC0}" srcOrd="7" destOrd="0" presId="urn:microsoft.com/office/officeart/2005/8/layout/vList2"/>
    <dgm:cxn modelId="{651E8A0F-D463-4B3F-BE83-DA66BDDB5995}" type="presParOf" srcId="{8FB2CC6A-F3A8-422C-B834-A119BECCDAB5}" destId="{25090867-1CAF-4DA9-899B-A2BC7098B518}" srcOrd="8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E597315-9762-407D-9BA3-059AEA7CDDC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841241-B0D8-4A4D-B5BB-CA6937D6E288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0"/>
          <a:r>
            <a:rPr lang="en-US" sz="4000" dirty="0" err="1" smtClean="0">
              <a:solidFill>
                <a:schemeClr val="bg2"/>
              </a:solidFill>
            </a:rPr>
            <a:t>বাড়ির</a:t>
          </a:r>
          <a:r>
            <a:rPr lang="en-US" sz="4000" dirty="0" smtClean="0">
              <a:solidFill>
                <a:schemeClr val="bg2"/>
              </a:solidFill>
            </a:rPr>
            <a:t> </a:t>
          </a:r>
          <a:r>
            <a:rPr lang="en-US" sz="4000" dirty="0" err="1" smtClean="0">
              <a:solidFill>
                <a:schemeClr val="bg2"/>
              </a:solidFill>
            </a:rPr>
            <a:t>কাজ</a:t>
          </a:r>
          <a:endParaRPr lang="en-US" sz="4000" dirty="0">
            <a:solidFill>
              <a:schemeClr val="bg2"/>
            </a:solidFill>
          </a:endParaRPr>
        </a:p>
      </dgm:t>
    </dgm:pt>
    <dgm:pt modelId="{31A2C8D5-6C85-4AA1-9C3B-5BBFB97DB694}" type="parTrans" cxnId="{7EF56D0D-584C-41FF-92A2-7A761BE4F8F9}">
      <dgm:prSet/>
      <dgm:spPr/>
      <dgm:t>
        <a:bodyPr/>
        <a:lstStyle/>
        <a:p>
          <a:endParaRPr lang="en-US"/>
        </a:p>
      </dgm:t>
    </dgm:pt>
    <dgm:pt modelId="{C565C3D8-493B-4E7C-998E-FCC6BB9C98BC}" type="sibTrans" cxnId="{7EF56D0D-584C-41FF-92A2-7A761BE4F8F9}">
      <dgm:prSet/>
      <dgm:spPr/>
      <dgm:t>
        <a:bodyPr/>
        <a:lstStyle/>
        <a:p>
          <a:endParaRPr lang="en-US"/>
        </a:p>
      </dgm:t>
    </dgm:pt>
    <dgm:pt modelId="{711F3A89-1918-4C71-A14C-97B1B850A1C4}" type="pres">
      <dgm:prSet presAssocID="{3E597315-9762-407D-9BA3-059AEA7CDDC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79D8C5F-9ACB-4618-A2AC-E283729C5275}" type="pres">
      <dgm:prSet presAssocID="{3E597315-9762-407D-9BA3-059AEA7CDDCA}" presName="pyramid" presStyleLbl="node1" presStyleIdx="0" presStyleCnt="1"/>
      <dgm:spPr/>
    </dgm:pt>
    <dgm:pt modelId="{2206EB38-9F28-42BC-B051-A70A8C9643B9}" type="pres">
      <dgm:prSet presAssocID="{3E597315-9762-407D-9BA3-059AEA7CDDCA}" presName="theList" presStyleCnt="0"/>
      <dgm:spPr/>
    </dgm:pt>
    <dgm:pt modelId="{055F5D94-71B3-44BD-8BB0-A5BD2149E659}" type="pres">
      <dgm:prSet presAssocID="{59841241-B0D8-4A4D-B5BB-CA6937D6E288}" presName="aNode" presStyleLbl="fgAcc1" presStyleIdx="0" presStyleCnt="1" custScaleX="451814" custScaleY="140284" custLinFactY="-14519" custLinFactNeighborX="-4040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853151-AE82-4C66-AB74-E629469E2362}" type="pres">
      <dgm:prSet presAssocID="{59841241-B0D8-4A4D-B5BB-CA6937D6E288}" presName="aSpace" presStyleCnt="0"/>
      <dgm:spPr/>
    </dgm:pt>
  </dgm:ptLst>
  <dgm:cxnLst>
    <dgm:cxn modelId="{7EF56D0D-584C-41FF-92A2-7A761BE4F8F9}" srcId="{3E597315-9762-407D-9BA3-059AEA7CDDCA}" destId="{59841241-B0D8-4A4D-B5BB-CA6937D6E288}" srcOrd="0" destOrd="0" parTransId="{31A2C8D5-6C85-4AA1-9C3B-5BBFB97DB694}" sibTransId="{C565C3D8-493B-4E7C-998E-FCC6BB9C98BC}"/>
    <dgm:cxn modelId="{40002755-E072-483A-B3C0-2C99B268959D}" type="presOf" srcId="{3E597315-9762-407D-9BA3-059AEA7CDDCA}" destId="{711F3A89-1918-4C71-A14C-97B1B850A1C4}" srcOrd="0" destOrd="0" presId="urn:microsoft.com/office/officeart/2005/8/layout/pyramid2"/>
    <dgm:cxn modelId="{021DF1C1-32B4-4B41-9CE4-88ADF1A4E493}" type="presOf" srcId="{59841241-B0D8-4A4D-B5BB-CA6937D6E288}" destId="{055F5D94-71B3-44BD-8BB0-A5BD2149E659}" srcOrd="0" destOrd="0" presId="urn:microsoft.com/office/officeart/2005/8/layout/pyramid2"/>
    <dgm:cxn modelId="{C8EA9058-F60F-4F91-AD81-B20112EB2EE0}" type="presParOf" srcId="{711F3A89-1918-4C71-A14C-97B1B850A1C4}" destId="{179D8C5F-9ACB-4618-A2AC-E283729C5275}" srcOrd="0" destOrd="0" presId="urn:microsoft.com/office/officeart/2005/8/layout/pyramid2"/>
    <dgm:cxn modelId="{4A9B87D4-7BB0-4BF3-A5FB-5CE2A3AD29C0}" type="presParOf" srcId="{711F3A89-1918-4C71-A14C-97B1B850A1C4}" destId="{2206EB38-9F28-42BC-B051-A70A8C9643B9}" srcOrd="1" destOrd="0" presId="urn:microsoft.com/office/officeart/2005/8/layout/pyramid2"/>
    <dgm:cxn modelId="{F24F1D51-6AA7-4254-A88E-DC00EC65708B}" type="presParOf" srcId="{2206EB38-9F28-42BC-B051-A70A8C9643B9}" destId="{055F5D94-71B3-44BD-8BB0-A5BD2149E659}" srcOrd="0" destOrd="0" presId="urn:microsoft.com/office/officeart/2005/8/layout/pyramid2"/>
    <dgm:cxn modelId="{D8166E4B-FB11-4174-BDE0-8F0467A9DAE6}" type="presParOf" srcId="{2206EB38-9F28-42BC-B051-A70A8C9643B9}" destId="{70853151-AE82-4C66-AB74-E629469E2362}" srcOrd="1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B24A283-0992-4EEA-839D-AD838A088C24}" type="doc">
      <dgm:prSet loTypeId="urn:microsoft.com/office/officeart/2005/8/layout/vList4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1F6697-B949-42A8-A033-784DE5CFB1B1}">
      <dgm:prSet/>
      <dgm:spPr>
        <a:solidFill>
          <a:srgbClr val="002060"/>
        </a:solidFill>
      </dgm:spPr>
      <dgm:t>
        <a:bodyPr/>
        <a:lstStyle/>
        <a:p>
          <a:pPr rtl="0"/>
          <a:r>
            <a:rPr lang="en-US" dirty="0" err="1" smtClean="0"/>
            <a:t>প্রশ্ন</a:t>
          </a:r>
          <a:r>
            <a:rPr lang="en-US" dirty="0" smtClean="0"/>
            <a:t>- “</a:t>
          </a:r>
          <a:r>
            <a:rPr lang="en-US" dirty="0" err="1" smtClean="0"/>
            <a:t>অর্থচিন্তার</a:t>
          </a:r>
          <a:r>
            <a:rPr lang="en-US" dirty="0" smtClean="0"/>
            <a:t> </a:t>
          </a:r>
          <a:r>
            <a:rPr lang="en-US" dirty="0" err="1" smtClean="0"/>
            <a:t>নিগড়ে</a:t>
          </a:r>
          <a:r>
            <a:rPr lang="en-US" dirty="0" smtClean="0"/>
            <a:t> </a:t>
          </a:r>
          <a:r>
            <a:rPr lang="en-US" dirty="0" err="1" smtClean="0"/>
            <a:t>আমরা</a:t>
          </a:r>
          <a:r>
            <a:rPr lang="en-US" dirty="0" smtClean="0"/>
            <a:t> </a:t>
          </a:r>
          <a:r>
            <a:rPr lang="en-US" dirty="0" err="1" smtClean="0"/>
            <a:t>সকলে</a:t>
          </a:r>
          <a:r>
            <a:rPr lang="en-US" dirty="0" smtClean="0"/>
            <a:t> </a:t>
          </a:r>
          <a:r>
            <a:rPr lang="en-US" dirty="0" err="1" smtClean="0"/>
            <a:t>বন্দি”বলে</a:t>
          </a:r>
          <a:r>
            <a:rPr lang="en-US" dirty="0" smtClean="0"/>
            <a:t> </a:t>
          </a:r>
          <a:r>
            <a:rPr lang="en-US" dirty="0" err="1" smtClean="0"/>
            <a:t>লেখক</a:t>
          </a:r>
          <a:r>
            <a:rPr lang="en-US" dirty="0" smtClean="0"/>
            <a:t> </a:t>
          </a:r>
          <a:r>
            <a:rPr lang="en-US" dirty="0" err="1" smtClean="0"/>
            <a:t>কি</a:t>
          </a:r>
          <a:r>
            <a:rPr lang="en-US" dirty="0" smtClean="0"/>
            <a:t> </a:t>
          </a:r>
          <a:r>
            <a:rPr lang="en-US" dirty="0" err="1" smtClean="0"/>
            <a:t>বুঝাতে</a:t>
          </a:r>
          <a:r>
            <a:rPr lang="en-US" dirty="0" smtClean="0"/>
            <a:t> </a:t>
          </a:r>
          <a:r>
            <a:rPr lang="en-US" dirty="0" err="1" smtClean="0"/>
            <a:t>চেয়েছেন</a:t>
          </a:r>
          <a:r>
            <a:rPr lang="en-US" dirty="0" smtClean="0"/>
            <a:t> ।</a:t>
          </a:r>
          <a:endParaRPr lang="en-US" dirty="0"/>
        </a:p>
      </dgm:t>
    </dgm:pt>
    <dgm:pt modelId="{94F680DE-157F-4C63-8F08-6EF6C8FB931E}" type="parTrans" cxnId="{6EEF412C-AA1C-4A90-BE8D-A3349768470D}">
      <dgm:prSet/>
      <dgm:spPr/>
      <dgm:t>
        <a:bodyPr/>
        <a:lstStyle/>
        <a:p>
          <a:endParaRPr lang="en-US"/>
        </a:p>
      </dgm:t>
    </dgm:pt>
    <dgm:pt modelId="{D87395C5-D332-4D66-ACF0-5C258639B101}" type="sibTrans" cxnId="{6EEF412C-AA1C-4A90-BE8D-A3349768470D}">
      <dgm:prSet/>
      <dgm:spPr/>
      <dgm:t>
        <a:bodyPr/>
        <a:lstStyle/>
        <a:p>
          <a:endParaRPr lang="en-US"/>
        </a:p>
      </dgm:t>
    </dgm:pt>
    <dgm:pt modelId="{D2D35374-A9D8-4199-B513-A6A280C74B97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dirty="0" err="1" smtClean="0"/>
            <a:t>প্রশ্ন-কারারুদ্ধ</a:t>
          </a:r>
          <a:r>
            <a:rPr lang="en-US" dirty="0" smtClean="0"/>
            <a:t> </a:t>
          </a:r>
          <a:r>
            <a:rPr lang="en-US" dirty="0" err="1" smtClean="0"/>
            <a:t>আহারভূক্ত</a:t>
          </a:r>
          <a:r>
            <a:rPr lang="en-US" dirty="0" smtClean="0"/>
            <a:t> </a:t>
          </a:r>
          <a:r>
            <a:rPr lang="en-US" dirty="0" err="1" smtClean="0"/>
            <a:t>মানুষের</a:t>
          </a:r>
          <a:r>
            <a:rPr lang="en-US" dirty="0" smtClean="0"/>
            <a:t> </a:t>
          </a:r>
          <a:r>
            <a:rPr lang="en-US" dirty="0" err="1" smtClean="0"/>
            <a:t>মূল্য</a:t>
          </a:r>
          <a:r>
            <a:rPr lang="en-US" dirty="0" smtClean="0"/>
            <a:t> </a:t>
          </a:r>
          <a:r>
            <a:rPr lang="en-US" dirty="0" err="1" smtClean="0"/>
            <a:t>কতটুকু,কথাটি</a:t>
          </a:r>
          <a:r>
            <a:rPr lang="en-US" dirty="0" smtClean="0"/>
            <a:t> </a:t>
          </a:r>
          <a:r>
            <a:rPr lang="en-US" dirty="0" err="1" smtClean="0"/>
            <a:t>দ্বারা</a:t>
          </a:r>
          <a:r>
            <a:rPr lang="en-US" dirty="0" smtClean="0"/>
            <a:t> </a:t>
          </a:r>
          <a:r>
            <a:rPr lang="en-US" dirty="0" err="1" smtClean="0"/>
            <a:t>লেখক</a:t>
          </a:r>
          <a:r>
            <a:rPr lang="en-US" dirty="0" smtClean="0"/>
            <a:t> </a:t>
          </a:r>
          <a:r>
            <a:rPr lang="en-US" dirty="0" err="1" smtClean="0"/>
            <a:t>কোন</a:t>
          </a:r>
          <a:r>
            <a:rPr lang="en-US" dirty="0" smtClean="0"/>
            <a:t> </a:t>
          </a:r>
          <a:r>
            <a:rPr lang="en-US" dirty="0" err="1" smtClean="0"/>
            <a:t>বিষয়</a:t>
          </a:r>
          <a:r>
            <a:rPr lang="en-US" dirty="0" smtClean="0"/>
            <a:t> </a:t>
          </a:r>
          <a:r>
            <a:rPr lang="en-US" dirty="0" err="1" smtClean="0"/>
            <a:t>আলোকপাত</a:t>
          </a:r>
          <a:r>
            <a:rPr lang="en-US" dirty="0" smtClean="0"/>
            <a:t> </a:t>
          </a:r>
          <a:r>
            <a:rPr lang="en-US" dirty="0" err="1" smtClean="0"/>
            <a:t>করেছেন</a:t>
          </a:r>
          <a:endParaRPr lang="en-US" dirty="0"/>
        </a:p>
      </dgm:t>
    </dgm:pt>
    <dgm:pt modelId="{80B6A3C3-5726-48A9-804F-F08E12862D4F}" type="parTrans" cxnId="{5566D9B7-13A6-4DF2-880B-016EA80549F4}">
      <dgm:prSet/>
      <dgm:spPr/>
      <dgm:t>
        <a:bodyPr/>
        <a:lstStyle/>
        <a:p>
          <a:endParaRPr lang="en-US"/>
        </a:p>
      </dgm:t>
    </dgm:pt>
    <dgm:pt modelId="{4A5DBB7E-52D8-4C52-BD31-F805ECC63524}" type="sibTrans" cxnId="{5566D9B7-13A6-4DF2-880B-016EA80549F4}">
      <dgm:prSet/>
      <dgm:spPr/>
      <dgm:t>
        <a:bodyPr/>
        <a:lstStyle/>
        <a:p>
          <a:endParaRPr lang="en-US"/>
        </a:p>
      </dgm:t>
    </dgm:pt>
    <dgm:pt modelId="{60D61C99-D471-4009-96D3-6883641580DB}">
      <dgm:prSet/>
      <dgm:spPr>
        <a:solidFill>
          <a:schemeClr val="tx1"/>
        </a:solidFill>
      </dgm:spPr>
      <dgm:t>
        <a:bodyPr/>
        <a:lstStyle/>
        <a:p>
          <a:pPr rtl="0"/>
          <a:r>
            <a:rPr lang="en-US" dirty="0" err="1" smtClean="0"/>
            <a:t>প্রশ্ন-শিক্ষার</a:t>
          </a:r>
          <a:r>
            <a:rPr lang="en-US" dirty="0" smtClean="0"/>
            <a:t> </a:t>
          </a:r>
          <a:r>
            <a:rPr lang="en-US" dirty="0" err="1" smtClean="0"/>
            <a:t>মারফত</a:t>
          </a:r>
          <a:r>
            <a:rPr lang="en-US" dirty="0" smtClean="0"/>
            <a:t> </a:t>
          </a:r>
          <a:r>
            <a:rPr lang="en-US" dirty="0" err="1" smtClean="0"/>
            <a:t>মূল্যবোধ</a:t>
          </a:r>
          <a:r>
            <a:rPr lang="en-US" dirty="0" smtClean="0"/>
            <a:t> </a:t>
          </a:r>
          <a:r>
            <a:rPr lang="en-US" dirty="0" err="1" smtClean="0"/>
            <a:t>তথা</a:t>
          </a:r>
          <a:r>
            <a:rPr lang="en-US" dirty="0" smtClean="0"/>
            <a:t> </a:t>
          </a:r>
          <a:r>
            <a:rPr lang="en-US" dirty="0" err="1" smtClean="0"/>
            <a:t>মনুষ্যত্ব</a:t>
          </a:r>
          <a:r>
            <a:rPr lang="en-US" dirty="0" smtClean="0"/>
            <a:t> </a:t>
          </a:r>
          <a:r>
            <a:rPr lang="en-US" dirty="0" err="1" smtClean="0"/>
            <a:t>লাভ</a:t>
          </a:r>
          <a:r>
            <a:rPr lang="en-US" dirty="0" smtClean="0"/>
            <a:t> </a:t>
          </a:r>
          <a:r>
            <a:rPr lang="en-US" dirty="0" err="1" smtClean="0"/>
            <a:t>করা</a:t>
          </a:r>
          <a:r>
            <a:rPr lang="en-US" dirty="0" smtClean="0"/>
            <a:t> </a:t>
          </a:r>
          <a:r>
            <a:rPr lang="en-US" dirty="0" err="1" smtClean="0"/>
            <a:t>যায়</a:t>
          </a:r>
          <a:r>
            <a:rPr lang="en-US" dirty="0" smtClean="0"/>
            <a:t> ,</a:t>
          </a:r>
          <a:r>
            <a:rPr lang="en-US" dirty="0" err="1" smtClean="0"/>
            <a:t>উক্তিটির</a:t>
          </a:r>
          <a:r>
            <a:rPr lang="en-US" dirty="0" smtClean="0"/>
            <a:t> </a:t>
          </a:r>
          <a:r>
            <a:rPr lang="en-US" dirty="0" err="1" smtClean="0"/>
            <a:t>বিশ্লেষন</a:t>
          </a:r>
          <a:r>
            <a:rPr lang="en-US" dirty="0" smtClean="0"/>
            <a:t> </a:t>
          </a:r>
          <a:r>
            <a:rPr lang="en-US" dirty="0" err="1" smtClean="0"/>
            <a:t>কর</a:t>
          </a:r>
          <a:r>
            <a:rPr lang="en-US" dirty="0" smtClean="0"/>
            <a:t> ।</a:t>
          </a:r>
          <a:endParaRPr lang="en-US" dirty="0"/>
        </a:p>
      </dgm:t>
    </dgm:pt>
    <dgm:pt modelId="{B680ED82-C68A-4173-99AB-469897B59DBF}" type="sibTrans" cxnId="{FBA0E190-D57C-48AB-8F7B-68513F00CE9F}">
      <dgm:prSet/>
      <dgm:spPr/>
      <dgm:t>
        <a:bodyPr/>
        <a:lstStyle/>
        <a:p>
          <a:endParaRPr lang="en-US"/>
        </a:p>
      </dgm:t>
    </dgm:pt>
    <dgm:pt modelId="{15F8D6AD-DB0E-444D-B75C-410B636143B1}" type="parTrans" cxnId="{FBA0E190-D57C-48AB-8F7B-68513F00CE9F}">
      <dgm:prSet/>
      <dgm:spPr/>
      <dgm:t>
        <a:bodyPr/>
        <a:lstStyle/>
        <a:p>
          <a:endParaRPr lang="en-US"/>
        </a:p>
      </dgm:t>
    </dgm:pt>
    <dgm:pt modelId="{4D526D1E-FB11-41E2-A7B9-B0F468FBBC0B}" type="pres">
      <dgm:prSet presAssocID="{AB24A283-0992-4EEA-839D-AD838A088C2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23761F-7A23-44E3-AE1B-DDE5D3EDDE39}" type="pres">
      <dgm:prSet presAssocID="{371F6697-B949-42A8-A033-784DE5CFB1B1}" presName="comp" presStyleCnt="0"/>
      <dgm:spPr/>
    </dgm:pt>
    <dgm:pt modelId="{FB076360-50AA-444A-B043-265E975FBD8F}" type="pres">
      <dgm:prSet presAssocID="{371F6697-B949-42A8-A033-784DE5CFB1B1}" presName="box" presStyleLbl="node1" presStyleIdx="0" presStyleCnt="3"/>
      <dgm:spPr/>
      <dgm:t>
        <a:bodyPr/>
        <a:lstStyle/>
        <a:p>
          <a:endParaRPr lang="en-US"/>
        </a:p>
      </dgm:t>
    </dgm:pt>
    <dgm:pt modelId="{784D5C1B-BAB1-420F-8D29-E93653D8F83F}" type="pres">
      <dgm:prSet presAssocID="{371F6697-B949-42A8-A033-784DE5CFB1B1}" presName="img" presStyleLbl="fgImgPlace1" presStyleIdx="0" presStyleCnt="3"/>
      <dgm:spPr>
        <a:solidFill>
          <a:srgbClr val="002060"/>
        </a:solidFill>
      </dgm:spPr>
    </dgm:pt>
    <dgm:pt modelId="{2DFD5114-4517-4823-8A20-F94BA79514D6}" type="pres">
      <dgm:prSet presAssocID="{371F6697-B949-42A8-A033-784DE5CFB1B1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876662-358E-41F8-8E93-2AF9A2610B72}" type="pres">
      <dgm:prSet presAssocID="{D87395C5-D332-4D66-ACF0-5C258639B101}" presName="spacer" presStyleCnt="0"/>
      <dgm:spPr/>
    </dgm:pt>
    <dgm:pt modelId="{D9795397-30E3-4CC8-92D0-3D2CE11513F0}" type="pres">
      <dgm:prSet presAssocID="{D2D35374-A9D8-4199-B513-A6A280C74B97}" presName="comp" presStyleCnt="0"/>
      <dgm:spPr/>
    </dgm:pt>
    <dgm:pt modelId="{C4819958-1FB2-4F9C-BFA4-AF97DD2888C5}" type="pres">
      <dgm:prSet presAssocID="{D2D35374-A9D8-4199-B513-A6A280C74B97}" presName="box" presStyleLbl="node1" presStyleIdx="1" presStyleCnt="3"/>
      <dgm:spPr/>
      <dgm:t>
        <a:bodyPr/>
        <a:lstStyle/>
        <a:p>
          <a:endParaRPr lang="en-US"/>
        </a:p>
      </dgm:t>
    </dgm:pt>
    <dgm:pt modelId="{7124D9BC-EB67-4127-A049-58D0B5242DC1}" type="pres">
      <dgm:prSet presAssocID="{D2D35374-A9D8-4199-B513-A6A280C74B97}" presName="img" presStyleLbl="fgImgPlace1" presStyleIdx="1" presStyleCnt="3"/>
      <dgm:spPr>
        <a:solidFill>
          <a:srgbClr val="FF0000"/>
        </a:solidFill>
      </dgm:spPr>
    </dgm:pt>
    <dgm:pt modelId="{9F1A57E0-9C9B-42E2-BB90-FE57C0051435}" type="pres">
      <dgm:prSet presAssocID="{D2D35374-A9D8-4199-B513-A6A280C74B97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EAE8F4-EF4C-45E8-83F2-A90F8CE03D78}" type="pres">
      <dgm:prSet presAssocID="{4A5DBB7E-52D8-4C52-BD31-F805ECC63524}" presName="spacer" presStyleCnt="0"/>
      <dgm:spPr/>
    </dgm:pt>
    <dgm:pt modelId="{00136352-018E-4EA9-809F-B02AEDC28125}" type="pres">
      <dgm:prSet presAssocID="{60D61C99-D471-4009-96D3-6883641580DB}" presName="comp" presStyleCnt="0"/>
      <dgm:spPr/>
    </dgm:pt>
    <dgm:pt modelId="{B663C665-60C1-4D25-9BB0-AC0B1DEA38B6}" type="pres">
      <dgm:prSet presAssocID="{60D61C99-D471-4009-96D3-6883641580DB}" presName="box" presStyleLbl="node1" presStyleIdx="2" presStyleCnt="3"/>
      <dgm:spPr/>
      <dgm:t>
        <a:bodyPr/>
        <a:lstStyle/>
        <a:p>
          <a:endParaRPr lang="en-US"/>
        </a:p>
      </dgm:t>
    </dgm:pt>
    <dgm:pt modelId="{133BE372-47C8-4B2E-B783-0DB714C2EE7A}" type="pres">
      <dgm:prSet presAssocID="{60D61C99-D471-4009-96D3-6883641580DB}" presName="img" presStyleLbl="fgImgPlace1" presStyleIdx="2" presStyleCnt="3"/>
      <dgm:spPr>
        <a:solidFill>
          <a:schemeClr val="tx1"/>
        </a:solidFill>
      </dgm:spPr>
    </dgm:pt>
    <dgm:pt modelId="{B87729D9-8433-4720-AD68-D874D36D4248}" type="pres">
      <dgm:prSet presAssocID="{60D61C99-D471-4009-96D3-6883641580DB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EF412C-AA1C-4A90-BE8D-A3349768470D}" srcId="{AB24A283-0992-4EEA-839D-AD838A088C24}" destId="{371F6697-B949-42A8-A033-784DE5CFB1B1}" srcOrd="0" destOrd="0" parTransId="{94F680DE-157F-4C63-8F08-6EF6C8FB931E}" sibTransId="{D87395C5-D332-4D66-ACF0-5C258639B101}"/>
    <dgm:cxn modelId="{F1E57399-D34F-4129-8529-590BFE16B532}" type="presOf" srcId="{D2D35374-A9D8-4199-B513-A6A280C74B97}" destId="{9F1A57E0-9C9B-42E2-BB90-FE57C0051435}" srcOrd="1" destOrd="0" presId="urn:microsoft.com/office/officeart/2005/8/layout/vList4#4"/>
    <dgm:cxn modelId="{350D247A-E239-4520-A251-CBCE72467FB7}" type="presOf" srcId="{D2D35374-A9D8-4199-B513-A6A280C74B97}" destId="{C4819958-1FB2-4F9C-BFA4-AF97DD2888C5}" srcOrd="0" destOrd="0" presId="urn:microsoft.com/office/officeart/2005/8/layout/vList4#4"/>
    <dgm:cxn modelId="{BAB55F12-F720-44BC-9295-A38CAEA6374A}" type="presOf" srcId="{371F6697-B949-42A8-A033-784DE5CFB1B1}" destId="{FB076360-50AA-444A-B043-265E975FBD8F}" srcOrd="0" destOrd="0" presId="urn:microsoft.com/office/officeart/2005/8/layout/vList4#4"/>
    <dgm:cxn modelId="{CA5814EA-1676-4F2F-A005-126148630090}" type="presOf" srcId="{60D61C99-D471-4009-96D3-6883641580DB}" destId="{B87729D9-8433-4720-AD68-D874D36D4248}" srcOrd="1" destOrd="0" presId="urn:microsoft.com/office/officeart/2005/8/layout/vList4#4"/>
    <dgm:cxn modelId="{4547D393-5B9E-46D6-8B64-0236AB06113A}" type="presOf" srcId="{60D61C99-D471-4009-96D3-6883641580DB}" destId="{B663C665-60C1-4D25-9BB0-AC0B1DEA38B6}" srcOrd="0" destOrd="0" presId="urn:microsoft.com/office/officeart/2005/8/layout/vList4#4"/>
    <dgm:cxn modelId="{FE887BD6-525E-4A77-B488-27F85E1B1996}" type="presOf" srcId="{AB24A283-0992-4EEA-839D-AD838A088C24}" destId="{4D526D1E-FB11-41E2-A7B9-B0F468FBBC0B}" srcOrd="0" destOrd="0" presId="urn:microsoft.com/office/officeart/2005/8/layout/vList4#4"/>
    <dgm:cxn modelId="{FBA0E190-D57C-48AB-8F7B-68513F00CE9F}" srcId="{AB24A283-0992-4EEA-839D-AD838A088C24}" destId="{60D61C99-D471-4009-96D3-6883641580DB}" srcOrd="2" destOrd="0" parTransId="{15F8D6AD-DB0E-444D-B75C-410B636143B1}" sibTransId="{B680ED82-C68A-4173-99AB-469897B59DBF}"/>
    <dgm:cxn modelId="{4D61259B-83D8-43F4-985E-47E7DE3A8576}" type="presOf" srcId="{371F6697-B949-42A8-A033-784DE5CFB1B1}" destId="{2DFD5114-4517-4823-8A20-F94BA79514D6}" srcOrd="1" destOrd="0" presId="urn:microsoft.com/office/officeart/2005/8/layout/vList4#4"/>
    <dgm:cxn modelId="{5566D9B7-13A6-4DF2-880B-016EA80549F4}" srcId="{AB24A283-0992-4EEA-839D-AD838A088C24}" destId="{D2D35374-A9D8-4199-B513-A6A280C74B97}" srcOrd="1" destOrd="0" parTransId="{80B6A3C3-5726-48A9-804F-F08E12862D4F}" sibTransId="{4A5DBB7E-52D8-4C52-BD31-F805ECC63524}"/>
    <dgm:cxn modelId="{51C642BF-9635-41AF-A74D-3CED12916D51}" type="presParOf" srcId="{4D526D1E-FB11-41E2-A7B9-B0F468FBBC0B}" destId="{3023761F-7A23-44E3-AE1B-DDE5D3EDDE39}" srcOrd="0" destOrd="0" presId="urn:microsoft.com/office/officeart/2005/8/layout/vList4#4"/>
    <dgm:cxn modelId="{777ABC02-91F6-413C-8B60-0AF6CE5CFF67}" type="presParOf" srcId="{3023761F-7A23-44E3-AE1B-DDE5D3EDDE39}" destId="{FB076360-50AA-444A-B043-265E975FBD8F}" srcOrd="0" destOrd="0" presId="urn:microsoft.com/office/officeart/2005/8/layout/vList4#4"/>
    <dgm:cxn modelId="{F1973FF7-E03D-4145-9A93-2354B873A18E}" type="presParOf" srcId="{3023761F-7A23-44E3-AE1B-DDE5D3EDDE39}" destId="{784D5C1B-BAB1-420F-8D29-E93653D8F83F}" srcOrd="1" destOrd="0" presId="urn:microsoft.com/office/officeart/2005/8/layout/vList4#4"/>
    <dgm:cxn modelId="{DEE71CD1-7FCD-4F38-B1BA-20146AE52055}" type="presParOf" srcId="{3023761F-7A23-44E3-AE1B-DDE5D3EDDE39}" destId="{2DFD5114-4517-4823-8A20-F94BA79514D6}" srcOrd="2" destOrd="0" presId="urn:microsoft.com/office/officeart/2005/8/layout/vList4#4"/>
    <dgm:cxn modelId="{AE4465EB-84A9-4CA7-8AC8-BFDDFFF0F958}" type="presParOf" srcId="{4D526D1E-FB11-41E2-A7B9-B0F468FBBC0B}" destId="{91876662-358E-41F8-8E93-2AF9A2610B72}" srcOrd="1" destOrd="0" presId="urn:microsoft.com/office/officeart/2005/8/layout/vList4#4"/>
    <dgm:cxn modelId="{9F80C9BD-7E97-4B23-BF0E-2FDAA5648697}" type="presParOf" srcId="{4D526D1E-FB11-41E2-A7B9-B0F468FBBC0B}" destId="{D9795397-30E3-4CC8-92D0-3D2CE11513F0}" srcOrd="2" destOrd="0" presId="urn:microsoft.com/office/officeart/2005/8/layout/vList4#4"/>
    <dgm:cxn modelId="{DD62C493-E6B4-4257-AE14-724DE1CD8461}" type="presParOf" srcId="{D9795397-30E3-4CC8-92D0-3D2CE11513F0}" destId="{C4819958-1FB2-4F9C-BFA4-AF97DD2888C5}" srcOrd="0" destOrd="0" presId="urn:microsoft.com/office/officeart/2005/8/layout/vList4#4"/>
    <dgm:cxn modelId="{EDF8FE10-4668-430F-BE58-A128A09F57D7}" type="presParOf" srcId="{D9795397-30E3-4CC8-92D0-3D2CE11513F0}" destId="{7124D9BC-EB67-4127-A049-58D0B5242DC1}" srcOrd="1" destOrd="0" presId="urn:microsoft.com/office/officeart/2005/8/layout/vList4#4"/>
    <dgm:cxn modelId="{9689B7EB-714D-4621-BB15-6EBEA927FAE2}" type="presParOf" srcId="{D9795397-30E3-4CC8-92D0-3D2CE11513F0}" destId="{9F1A57E0-9C9B-42E2-BB90-FE57C0051435}" srcOrd="2" destOrd="0" presId="urn:microsoft.com/office/officeart/2005/8/layout/vList4#4"/>
    <dgm:cxn modelId="{D3BF0F4F-5CDE-486B-A0EC-847C43C841A2}" type="presParOf" srcId="{4D526D1E-FB11-41E2-A7B9-B0F468FBBC0B}" destId="{72EAE8F4-EF4C-45E8-83F2-A90F8CE03D78}" srcOrd="3" destOrd="0" presId="urn:microsoft.com/office/officeart/2005/8/layout/vList4#4"/>
    <dgm:cxn modelId="{872C7CAF-87F6-4886-B8FF-8C8670967B7C}" type="presParOf" srcId="{4D526D1E-FB11-41E2-A7B9-B0F468FBBC0B}" destId="{00136352-018E-4EA9-809F-B02AEDC28125}" srcOrd="4" destOrd="0" presId="urn:microsoft.com/office/officeart/2005/8/layout/vList4#4"/>
    <dgm:cxn modelId="{C613E150-9728-48A7-BC0C-3D2DB8958DA2}" type="presParOf" srcId="{00136352-018E-4EA9-809F-B02AEDC28125}" destId="{B663C665-60C1-4D25-9BB0-AC0B1DEA38B6}" srcOrd="0" destOrd="0" presId="urn:microsoft.com/office/officeart/2005/8/layout/vList4#4"/>
    <dgm:cxn modelId="{941531D5-FF24-45E6-96C5-12CB01B323C0}" type="presParOf" srcId="{00136352-018E-4EA9-809F-B02AEDC28125}" destId="{133BE372-47C8-4B2E-B783-0DB714C2EE7A}" srcOrd="1" destOrd="0" presId="urn:microsoft.com/office/officeart/2005/8/layout/vList4#4"/>
    <dgm:cxn modelId="{F716F511-69B6-4314-A661-77A406D8B09F}" type="presParOf" srcId="{00136352-018E-4EA9-809F-B02AEDC28125}" destId="{B87729D9-8433-4720-AD68-D874D36D4248}" srcOrd="2" destOrd="0" presId="urn:microsoft.com/office/officeart/2005/8/layout/vList4#4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16DFF3-1B78-4B81-AEB9-C5B8172A0B7E}" type="doc">
      <dgm:prSet loTypeId="urn:microsoft.com/office/officeart/2005/8/layout/target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CCA5F1B-5325-42A1-B3F3-6B2F2533E937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0"/>
          <a:r>
            <a:rPr lang="en-US" sz="3200" dirty="0" smtClean="0">
              <a:solidFill>
                <a:schemeClr val="bg1"/>
              </a:solidFill>
              <a:latin typeface="+mn-lt"/>
            </a:rPr>
            <a:t>     </a:t>
          </a:r>
          <a:r>
            <a:rPr lang="en-US" sz="3200" dirty="0" err="1" smtClean="0">
              <a:solidFill>
                <a:schemeClr val="bg1"/>
              </a:solidFill>
              <a:latin typeface="+mn-lt"/>
            </a:rPr>
            <a:t>মোঃ</a:t>
          </a:r>
          <a:r>
            <a:rPr lang="en-US" sz="3200" dirty="0" smtClean="0">
              <a:solidFill>
                <a:schemeClr val="bg1"/>
              </a:solidFill>
              <a:latin typeface="+mn-lt"/>
            </a:rPr>
            <a:t> </a:t>
          </a:r>
          <a:r>
            <a:rPr lang="en-US" sz="3200" dirty="0" err="1" smtClean="0">
              <a:solidFill>
                <a:schemeClr val="bg1"/>
              </a:solidFill>
              <a:latin typeface="+mn-lt"/>
            </a:rPr>
            <a:t>ছালেহ</a:t>
          </a:r>
          <a:r>
            <a:rPr lang="en-US" sz="3200" dirty="0" smtClean="0">
              <a:solidFill>
                <a:schemeClr val="bg1"/>
              </a:solidFill>
              <a:latin typeface="+mn-lt"/>
            </a:rPr>
            <a:t> </a:t>
          </a:r>
          <a:r>
            <a:rPr lang="en-US" sz="3200" dirty="0" err="1" smtClean="0">
              <a:solidFill>
                <a:schemeClr val="bg1"/>
              </a:solidFill>
              <a:latin typeface="+mn-lt"/>
            </a:rPr>
            <a:t>উদ্দিন</a:t>
          </a:r>
          <a:r>
            <a:rPr lang="en-US" sz="3200" dirty="0" smtClean="0">
              <a:solidFill>
                <a:schemeClr val="bg1"/>
              </a:solidFill>
              <a:latin typeface="+mn-lt"/>
            </a:rPr>
            <a:t> </a:t>
          </a:r>
          <a:endParaRPr lang="en-US" sz="3200" dirty="0">
            <a:solidFill>
              <a:schemeClr val="bg1"/>
            </a:solidFill>
            <a:latin typeface="+mn-lt"/>
          </a:endParaRPr>
        </a:p>
      </dgm:t>
    </dgm:pt>
    <dgm:pt modelId="{808F23ED-5443-4750-A29B-617FE68790D8}" type="parTrans" cxnId="{DABB6D98-CC89-45A1-A6E7-44E49089C42C}">
      <dgm:prSet/>
      <dgm:spPr/>
      <dgm:t>
        <a:bodyPr/>
        <a:lstStyle/>
        <a:p>
          <a:endParaRPr lang="en-US"/>
        </a:p>
      </dgm:t>
    </dgm:pt>
    <dgm:pt modelId="{464310DC-D4AA-45E0-998C-6C1603F69FA5}" type="sibTrans" cxnId="{DABB6D98-CC89-45A1-A6E7-44E49089C42C}">
      <dgm:prSet/>
      <dgm:spPr/>
      <dgm:t>
        <a:bodyPr/>
        <a:lstStyle/>
        <a:p>
          <a:endParaRPr lang="en-US"/>
        </a:p>
      </dgm:t>
    </dgm:pt>
    <dgm:pt modelId="{205B1FCA-E9C6-476C-A6A4-43E4592B4D7F}">
      <dgm:prSet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rtl="0"/>
          <a:r>
            <a:rPr lang="en-US" sz="3200" dirty="0" smtClean="0">
              <a:solidFill>
                <a:schemeClr val="tx1"/>
              </a:solidFill>
            </a:rPr>
            <a:t>         </a:t>
          </a:r>
          <a:r>
            <a:rPr lang="en-US" sz="3200" dirty="0" err="1" smtClean="0">
              <a:solidFill>
                <a:schemeClr val="tx1"/>
              </a:solidFill>
            </a:rPr>
            <a:t>সিনিয়র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শিক্ষক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endParaRPr lang="en-US" sz="3200" dirty="0">
            <a:solidFill>
              <a:schemeClr val="tx1"/>
            </a:solidFill>
          </a:endParaRPr>
        </a:p>
      </dgm:t>
    </dgm:pt>
    <dgm:pt modelId="{74A4480F-F44B-4E06-914C-317143235FFD}" type="parTrans" cxnId="{7736EE1F-0873-4065-8A97-F0C1D29D6649}">
      <dgm:prSet/>
      <dgm:spPr/>
      <dgm:t>
        <a:bodyPr/>
        <a:lstStyle/>
        <a:p>
          <a:endParaRPr lang="en-US"/>
        </a:p>
      </dgm:t>
    </dgm:pt>
    <dgm:pt modelId="{9BDFADE2-EF8D-4FC1-A5F8-3F99597BEC73}" type="sibTrans" cxnId="{7736EE1F-0873-4065-8A97-F0C1D29D6649}">
      <dgm:prSet/>
      <dgm:spPr/>
      <dgm:t>
        <a:bodyPr/>
        <a:lstStyle/>
        <a:p>
          <a:endParaRPr lang="en-US"/>
        </a:p>
      </dgm:t>
    </dgm:pt>
    <dgm:pt modelId="{997AAD5A-F56B-4CDC-9532-A9D475084CB9}">
      <dgm:prSet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pPr rtl="0"/>
          <a:r>
            <a:rPr lang="en-US" sz="3200" dirty="0" err="1" smtClean="0">
              <a:solidFill>
                <a:srgbClr val="FF0000"/>
              </a:solidFill>
            </a:rPr>
            <a:t>কাজী</a:t>
          </a:r>
          <a:r>
            <a:rPr lang="en-US" sz="3200" dirty="0" smtClean="0">
              <a:solidFill>
                <a:srgbClr val="FF0000"/>
              </a:solidFill>
            </a:rPr>
            <a:t> </a:t>
          </a:r>
          <a:r>
            <a:rPr lang="en-US" sz="3200" dirty="0" err="1" smtClean="0">
              <a:solidFill>
                <a:srgbClr val="FF0000"/>
              </a:solidFill>
            </a:rPr>
            <a:t>আহমেদ</a:t>
          </a:r>
          <a:r>
            <a:rPr lang="en-US" sz="3200" dirty="0" smtClean="0">
              <a:solidFill>
                <a:srgbClr val="FF0000"/>
              </a:solidFill>
            </a:rPr>
            <a:t> </a:t>
          </a:r>
          <a:r>
            <a:rPr lang="en-US" sz="3200" dirty="0" err="1" smtClean="0">
              <a:solidFill>
                <a:srgbClr val="FF0000"/>
              </a:solidFill>
            </a:rPr>
            <a:t>আলী</a:t>
          </a:r>
          <a:r>
            <a:rPr lang="en-US" sz="3200" dirty="0" smtClean="0">
              <a:solidFill>
                <a:srgbClr val="FF0000"/>
              </a:solidFill>
            </a:rPr>
            <a:t> </a:t>
          </a:r>
          <a:r>
            <a:rPr lang="en-US" sz="3200" dirty="0" err="1" smtClean="0">
              <a:solidFill>
                <a:srgbClr val="FF0000"/>
              </a:solidFill>
            </a:rPr>
            <a:t>উচ্চ</a:t>
          </a:r>
          <a:r>
            <a:rPr lang="en-US" sz="3200" dirty="0" smtClean="0">
              <a:solidFill>
                <a:srgbClr val="FF0000"/>
              </a:solidFill>
            </a:rPr>
            <a:t> </a:t>
          </a:r>
          <a:r>
            <a:rPr lang="en-US" sz="3200" dirty="0" err="1" smtClean="0">
              <a:solidFill>
                <a:srgbClr val="FF0000"/>
              </a:solidFill>
            </a:rPr>
            <a:t>বিদ্যালয়</a:t>
          </a:r>
          <a:endParaRPr lang="en-US" sz="3200" dirty="0">
            <a:solidFill>
              <a:srgbClr val="FF0000"/>
            </a:solidFill>
          </a:endParaRPr>
        </a:p>
      </dgm:t>
    </dgm:pt>
    <dgm:pt modelId="{312986C0-2D62-4447-933B-AA4F7250A55D}" type="parTrans" cxnId="{35C13A72-F3C7-4A57-BDAA-7461AB0F2748}">
      <dgm:prSet/>
      <dgm:spPr/>
      <dgm:t>
        <a:bodyPr/>
        <a:lstStyle/>
        <a:p>
          <a:endParaRPr lang="en-US"/>
        </a:p>
      </dgm:t>
    </dgm:pt>
    <dgm:pt modelId="{A0DE23AF-BAFB-46A9-929D-E7C3F6776050}" type="sibTrans" cxnId="{35C13A72-F3C7-4A57-BDAA-7461AB0F2748}">
      <dgm:prSet/>
      <dgm:spPr/>
      <dgm:t>
        <a:bodyPr/>
        <a:lstStyle/>
        <a:p>
          <a:endParaRPr lang="en-US"/>
        </a:p>
      </dgm:t>
    </dgm:pt>
    <dgm:pt modelId="{7048FA88-E3D4-4E2B-81D6-29A265591FBD}">
      <dgm:prSet custT="1"/>
      <dgm:spPr>
        <a:blipFill rotWithShape="0">
          <a:blip xmlns:r="http://schemas.openxmlformats.org/officeDocument/2006/relationships" r:embed="rId4"/>
          <a:tile tx="0" ty="0" sx="100000" sy="100000" flip="none" algn="tl"/>
        </a:blipFill>
      </dgm:spPr>
      <dgm:t>
        <a:bodyPr/>
        <a:lstStyle/>
        <a:p>
          <a:pPr rtl="0"/>
          <a:r>
            <a:rPr lang="en-US" sz="2400" dirty="0" smtClean="0"/>
            <a:t>                                   </a:t>
          </a:r>
          <a:r>
            <a:rPr lang="en-US" sz="3200" dirty="0" err="1" smtClean="0"/>
            <a:t>বাকগ্রাম,আলকরা,চৌদ্দগ্রাম,কুমিল্লা</a:t>
          </a:r>
          <a:r>
            <a:rPr lang="en-US" sz="3200" dirty="0" smtClean="0"/>
            <a:t> । </a:t>
          </a:r>
          <a:endParaRPr lang="en-US" sz="3200" dirty="0"/>
        </a:p>
      </dgm:t>
    </dgm:pt>
    <dgm:pt modelId="{EE592460-3EFF-4829-8629-2A06A71BCB65}" type="parTrans" cxnId="{6838999D-61CF-4364-908D-260E489F6AC5}">
      <dgm:prSet/>
      <dgm:spPr/>
      <dgm:t>
        <a:bodyPr/>
        <a:lstStyle/>
        <a:p>
          <a:endParaRPr lang="en-US"/>
        </a:p>
      </dgm:t>
    </dgm:pt>
    <dgm:pt modelId="{13390CAF-0DFE-41FA-A015-10BA0932EEDD}" type="sibTrans" cxnId="{6838999D-61CF-4364-908D-260E489F6AC5}">
      <dgm:prSet/>
      <dgm:spPr/>
      <dgm:t>
        <a:bodyPr/>
        <a:lstStyle/>
        <a:p>
          <a:endParaRPr lang="en-US"/>
        </a:p>
      </dgm:t>
    </dgm:pt>
    <dgm:pt modelId="{D6FD3F37-87E0-4754-B329-CF94160A5B81}">
      <dgm:prSet custT="1"/>
      <dgm:spPr>
        <a:blipFill rotWithShape="0">
          <a:blip xmlns:r="http://schemas.openxmlformats.org/officeDocument/2006/relationships" r:embed="rId5"/>
          <a:tile tx="0" ty="0" sx="100000" sy="100000" flip="none" algn="tl"/>
        </a:blipFill>
      </dgm:spPr>
      <dgm:t>
        <a:bodyPr/>
        <a:lstStyle/>
        <a:p>
          <a:pPr rtl="0"/>
          <a:r>
            <a:rPr lang="en-US" sz="2400" dirty="0" smtClean="0">
              <a:solidFill>
                <a:schemeClr val="bg1"/>
              </a:solidFill>
            </a:rPr>
            <a:t>   </a:t>
          </a:r>
          <a:r>
            <a:rPr lang="en-US" sz="3200" dirty="0" err="1" smtClean="0">
              <a:solidFill>
                <a:schemeClr val="bg1"/>
              </a:solidFill>
            </a:rPr>
            <a:t>মোবাইল</a:t>
          </a:r>
          <a:r>
            <a:rPr lang="en-US" sz="3200" dirty="0" smtClean="0">
              <a:solidFill>
                <a:schemeClr val="bg1"/>
              </a:solidFill>
            </a:rPr>
            <a:t> -০১৮১৮-১৪৬২৯১</a:t>
          </a:r>
          <a:endParaRPr lang="en-US" sz="3200" dirty="0">
            <a:solidFill>
              <a:schemeClr val="bg1"/>
            </a:solidFill>
          </a:endParaRPr>
        </a:p>
      </dgm:t>
    </dgm:pt>
    <dgm:pt modelId="{01C4C2C1-EDEB-4327-AB6D-770C18BE52FF}" type="parTrans" cxnId="{2CB562E8-CA69-4DE0-AE72-1209A02A4B98}">
      <dgm:prSet/>
      <dgm:spPr/>
      <dgm:t>
        <a:bodyPr/>
        <a:lstStyle/>
        <a:p>
          <a:endParaRPr lang="en-US"/>
        </a:p>
      </dgm:t>
    </dgm:pt>
    <dgm:pt modelId="{A73DC42C-9B04-4B53-B35F-B0064882947F}" type="sibTrans" cxnId="{2CB562E8-CA69-4DE0-AE72-1209A02A4B98}">
      <dgm:prSet/>
      <dgm:spPr/>
      <dgm:t>
        <a:bodyPr/>
        <a:lstStyle/>
        <a:p>
          <a:endParaRPr lang="en-US"/>
        </a:p>
      </dgm:t>
    </dgm:pt>
    <dgm:pt modelId="{FBD309B1-169E-4F9C-98CA-9A4509DD17C1}">
      <dgm:prSet/>
      <dgm:spPr/>
      <dgm:t>
        <a:bodyPr/>
        <a:lstStyle/>
        <a:p>
          <a:endParaRPr lang="en-US"/>
        </a:p>
      </dgm:t>
    </dgm:pt>
    <dgm:pt modelId="{20B19FEA-FD2D-4B85-9528-44F3080FEE6F}" type="parTrans" cxnId="{EAC87D4B-DFCC-4637-A312-4E3C33066EA1}">
      <dgm:prSet/>
      <dgm:spPr/>
      <dgm:t>
        <a:bodyPr/>
        <a:lstStyle/>
        <a:p>
          <a:endParaRPr lang="en-US"/>
        </a:p>
      </dgm:t>
    </dgm:pt>
    <dgm:pt modelId="{17C13606-C1B2-4C5A-B8E2-B4D0A4465017}" type="sibTrans" cxnId="{EAC87D4B-DFCC-4637-A312-4E3C33066EA1}">
      <dgm:prSet/>
      <dgm:spPr/>
      <dgm:t>
        <a:bodyPr/>
        <a:lstStyle/>
        <a:p>
          <a:endParaRPr lang="en-US"/>
        </a:p>
      </dgm:t>
    </dgm:pt>
    <dgm:pt modelId="{08E2E343-46D4-44FF-B3B2-75E58D920B45}" type="pres">
      <dgm:prSet presAssocID="{A016DFF3-1B78-4B81-AEB9-C5B8172A0B7E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7E42D8-6B97-4581-9C49-01F0509F4788}" type="pres">
      <dgm:prSet presAssocID="{BCCA5F1B-5325-42A1-B3F3-6B2F2533E937}" presName="circle1" presStyleLbl="lnNode1" presStyleIdx="0" presStyleCnt="5" custLinFactX="-66019" custLinFactNeighborX="-100000" custLinFactNeighborY="-34115"/>
      <dgm:spPr>
        <a:solidFill>
          <a:srgbClr val="FFFF00"/>
        </a:solidFill>
      </dgm:spPr>
    </dgm:pt>
    <dgm:pt modelId="{FBD334B1-DD84-4F62-A526-0BEABA173DFC}" type="pres">
      <dgm:prSet presAssocID="{BCCA5F1B-5325-42A1-B3F3-6B2F2533E937}" presName="text1" presStyleLbl="revTx" presStyleIdx="0" presStyleCnt="5" custScaleX="373717" custScaleY="193086" custLinFactX="6338" custLinFactNeighborX="100000" custLinFactNeighborY="-465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2A9A8F-B3C2-4F13-A3B4-5D8B60B99FB2}" type="pres">
      <dgm:prSet presAssocID="{BCCA5F1B-5325-42A1-B3F3-6B2F2533E937}" presName="line1" presStyleLbl="callout" presStyleIdx="0" presStyleCnt="10"/>
      <dgm:spPr/>
    </dgm:pt>
    <dgm:pt modelId="{E7319348-8094-4324-B625-23D9A5D0353E}" type="pres">
      <dgm:prSet presAssocID="{BCCA5F1B-5325-42A1-B3F3-6B2F2533E937}" presName="d1" presStyleLbl="callout" presStyleIdx="1" presStyleCnt="10" custLinFactNeighborX="-22745" custLinFactNeighborY="-5695"/>
      <dgm:spPr/>
    </dgm:pt>
    <dgm:pt modelId="{2A2C5EBA-FAB7-4BFF-A18C-E58CD6358787}" type="pres">
      <dgm:prSet presAssocID="{205B1FCA-E9C6-476C-A6A4-43E4592B4D7F}" presName="circle2" presStyleLbl="lnNode1" presStyleIdx="1" presStyleCnt="5" custScaleX="119743" custLinFactNeighborX="-56380" custLinFactNeighborY="-15377"/>
      <dgm:spPr>
        <a:solidFill>
          <a:srgbClr val="0070C0"/>
        </a:solidFill>
      </dgm:spPr>
    </dgm:pt>
    <dgm:pt modelId="{F4109893-B5E0-4084-B80B-EBD9A2699589}" type="pres">
      <dgm:prSet presAssocID="{205B1FCA-E9C6-476C-A6A4-43E4592B4D7F}" presName="text2" presStyleLbl="revTx" presStyleIdx="1" presStyleCnt="5" custScaleX="370332" custScaleY="118661" custLinFactNeighborX="96296" custLinFactNeighborY="233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60AA43-2709-4A81-844B-4EC1BDDD52BD}" type="pres">
      <dgm:prSet presAssocID="{205B1FCA-E9C6-476C-A6A4-43E4592B4D7F}" presName="line2" presStyleLbl="callout" presStyleIdx="2" presStyleCnt="10"/>
      <dgm:spPr/>
    </dgm:pt>
    <dgm:pt modelId="{0E5DEF9B-0A94-42EE-905D-5040F30D4F78}" type="pres">
      <dgm:prSet presAssocID="{205B1FCA-E9C6-476C-A6A4-43E4592B4D7F}" presName="d2" presStyleLbl="callout" presStyleIdx="3" presStyleCnt="10"/>
      <dgm:spPr/>
    </dgm:pt>
    <dgm:pt modelId="{95E83FB5-73EA-4256-BC4B-8131FDF9E132}" type="pres">
      <dgm:prSet presAssocID="{997AAD5A-F56B-4CDC-9532-A9D475084CB9}" presName="circle3" presStyleLbl="lnNode1" presStyleIdx="2" presStyleCnt="5" custLinFactNeighborX="-33821" custLinFactNeighborY="-5534"/>
      <dgm:spPr>
        <a:solidFill>
          <a:srgbClr val="FF0000"/>
        </a:solidFill>
      </dgm:spPr>
    </dgm:pt>
    <dgm:pt modelId="{839D3469-A466-4929-AE0A-01BC0203EF2A}" type="pres">
      <dgm:prSet presAssocID="{997AAD5A-F56B-4CDC-9532-A9D475084CB9}" presName="text3" presStyleLbl="revTx" presStyleIdx="2" presStyleCnt="5" custScaleX="364333" custScaleY="138413" custLinFactX="673" custLinFactNeighborX="100000" custLinFactNeighborY="405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B3C0C-35B0-4C51-AE73-84AD50CA2ABD}" type="pres">
      <dgm:prSet presAssocID="{997AAD5A-F56B-4CDC-9532-A9D475084CB9}" presName="line3" presStyleLbl="callout" presStyleIdx="4" presStyleCnt="10"/>
      <dgm:spPr/>
    </dgm:pt>
    <dgm:pt modelId="{BC466904-FEB9-4538-A270-496E66D9AA15}" type="pres">
      <dgm:prSet presAssocID="{997AAD5A-F56B-4CDC-9532-A9D475084CB9}" presName="d3" presStyleLbl="callout" presStyleIdx="5" presStyleCnt="10"/>
      <dgm:spPr/>
    </dgm:pt>
    <dgm:pt modelId="{B51C789E-9437-400F-9BF5-ED9F6496AE99}" type="pres">
      <dgm:prSet presAssocID="{7048FA88-E3D4-4E2B-81D6-29A265591FBD}" presName="circle4" presStyleLbl="lnNode1" presStyleIdx="3" presStyleCnt="5" custLinFactNeighborX="-22783" custLinFactNeighborY="-5363"/>
      <dgm:spPr>
        <a:solidFill>
          <a:srgbClr val="00B050"/>
        </a:solidFill>
      </dgm:spPr>
    </dgm:pt>
    <dgm:pt modelId="{74803DDC-4E32-4B78-A480-26E30287DBAC}" type="pres">
      <dgm:prSet presAssocID="{7048FA88-E3D4-4E2B-81D6-29A265591FBD}" presName="text4" presStyleLbl="revTx" presStyleIdx="3" presStyleCnt="5" custScaleX="350456" custScaleY="150960" custLinFactX="8491" custLinFactNeighborX="100000" custLinFactNeighborY="895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411164-9AF7-4EB2-981F-F0ADA614A1D6}" type="pres">
      <dgm:prSet presAssocID="{7048FA88-E3D4-4E2B-81D6-29A265591FBD}" presName="line4" presStyleLbl="callout" presStyleIdx="6" presStyleCnt="10"/>
      <dgm:spPr/>
    </dgm:pt>
    <dgm:pt modelId="{E5E75209-BDC6-434D-BC86-1BBED5FD5241}" type="pres">
      <dgm:prSet presAssocID="{7048FA88-E3D4-4E2B-81D6-29A265591FBD}" presName="d4" presStyleLbl="callout" presStyleIdx="7" presStyleCnt="10"/>
      <dgm:spPr/>
    </dgm:pt>
    <dgm:pt modelId="{55E745AE-A55C-4866-80ED-9551372CCC34}" type="pres">
      <dgm:prSet presAssocID="{D6FD3F37-87E0-4754-B329-CF94160A5B81}" presName="circle5" presStyleLbl="lnNode1" presStyleIdx="4" presStyleCnt="5" custScaleX="129678" custScaleY="127606" custLinFactNeighborX="-39817" custLinFactNeighborY="-1771"/>
      <dgm:spPr>
        <a:solidFill>
          <a:srgbClr val="FF0000"/>
        </a:solidFill>
      </dgm:spPr>
    </dgm:pt>
    <dgm:pt modelId="{A650D165-D159-4266-A4C9-4A97AE7C45FD}" type="pres">
      <dgm:prSet presAssocID="{D6FD3F37-87E0-4754-B329-CF94160A5B81}" presName="text5" presStyleLbl="revTx" presStyleIdx="4" presStyleCnt="5" custScaleX="345800" custScaleY="174149" custLinFactX="9940" custLinFactY="63359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C5FB43-8492-4C95-BD99-CA9E919232FD}" type="pres">
      <dgm:prSet presAssocID="{D6FD3F37-87E0-4754-B329-CF94160A5B81}" presName="line5" presStyleLbl="callout" presStyleIdx="8" presStyleCnt="10"/>
      <dgm:spPr/>
    </dgm:pt>
    <dgm:pt modelId="{96E1EFF8-C70F-4C81-9DF7-9D04A25FA2DC}" type="pres">
      <dgm:prSet presAssocID="{D6FD3F37-87E0-4754-B329-CF94160A5B81}" presName="d5" presStyleLbl="callout" presStyleIdx="9" presStyleCnt="10"/>
      <dgm:spPr/>
    </dgm:pt>
  </dgm:ptLst>
  <dgm:cxnLst>
    <dgm:cxn modelId="{6B61A60B-587C-4228-847B-D75C9A7F5025}" type="presOf" srcId="{205B1FCA-E9C6-476C-A6A4-43E4592B4D7F}" destId="{F4109893-B5E0-4084-B80B-EBD9A2699589}" srcOrd="0" destOrd="0" presId="urn:microsoft.com/office/officeart/2005/8/layout/target1"/>
    <dgm:cxn modelId="{DE8AC1F2-D170-43D7-8801-56627DC07E1E}" type="presOf" srcId="{7048FA88-E3D4-4E2B-81D6-29A265591FBD}" destId="{74803DDC-4E32-4B78-A480-26E30287DBAC}" srcOrd="0" destOrd="0" presId="urn:microsoft.com/office/officeart/2005/8/layout/target1"/>
    <dgm:cxn modelId="{2CB562E8-CA69-4DE0-AE72-1209A02A4B98}" srcId="{A016DFF3-1B78-4B81-AEB9-C5B8172A0B7E}" destId="{D6FD3F37-87E0-4754-B329-CF94160A5B81}" srcOrd="4" destOrd="0" parTransId="{01C4C2C1-EDEB-4327-AB6D-770C18BE52FF}" sibTransId="{A73DC42C-9B04-4B53-B35F-B0064882947F}"/>
    <dgm:cxn modelId="{649AA963-4856-4A67-BD12-90EB7B532CE0}" type="presOf" srcId="{997AAD5A-F56B-4CDC-9532-A9D475084CB9}" destId="{839D3469-A466-4929-AE0A-01BC0203EF2A}" srcOrd="0" destOrd="0" presId="urn:microsoft.com/office/officeart/2005/8/layout/target1"/>
    <dgm:cxn modelId="{DEB8135D-AE95-44E4-B0D8-EBE834272DE9}" type="presOf" srcId="{A016DFF3-1B78-4B81-AEB9-C5B8172A0B7E}" destId="{08E2E343-46D4-44FF-B3B2-75E58D920B45}" srcOrd="0" destOrd="0" presId="urn:microsoft.com/office/officeart/2005/8/layout/target1"/>
    <dgm:cxn modelId="{6838999D-61CF-4364-908D-260E489F6AC5}" srcId="{A016DFF3-1B78-4B81-AEB9-C5B8172A0B7E}" destId="{7048FA88-E3D4-4E2B-81D6-29A265591FBD}" srcOrd="3" destOrd="0" parTransId="{EE592460-3EFF-4829-8629-2A06A71BCB65}" sibTransId="{13390CAF-0DFE-41FA-A015-10BA0932EEDD}"/>
    <dgm:cxn modelId="{35C13A72-F3C7-4A57-BDAA-7461AB0F2748}" srcId="{A016DFF3-1B78-4B81-AEB9-C5B8172A0B7E}" destId="{997AAD5A-F56B-4CDC-9532-A9D475084CB9}" srcOrd="2" destOrd="0" parTransId="{312986C0-2D62-4447-933B-AA4F7250A55D}" sibTransId="{A0DE23AF-BAFB-46A9-929D-E7C3F6776050}"/>
    <dgm:cxn modelId="{A0D9AA82-19F7-4E81-8784-F789D852D1B9}" type="presOf" srcId="{D6FD3F37-87E0-4754-B329-CF94160A5B81}" destId="{A650D165-D159-4266-A4C9-4A97AE7C45FD}" srcOrd="0" destOrd="0" presId="urn:microsoft.com/office/officeart/2005/8/layout/target1"/>
    <dgm:cxn modelId="{EAC87D4B-DFCC-4637-A312-4E3C33066EA1}" srcId="{A016DFF3-1B78-4B81-AEB9-C5B8172A0B7E}" destId="{FBD309B1-169E-4F9C-98CA-9A4509DD17C1}" srcOrd="5" destOrd="0" parTransId="{20B19FEA-FD2D-4B85-9528-44F3080FEE6F}" sibTransId="{17C13606-C1B2-4C5A-B8E2-B4D0A4465017}"/>
    <dgm:cxn modelId="{DABB6D98-CC89-45A1-A6E7-44E49089C42C}" srcId="{A016DFF3-1B78-4B81-AEB9-C5B8172A0B7E}" destId="{BCCA5F1B-5325-42A1-B3F3-6B2F2533E937}" srcOrd="0" destOrd="0" parTransId="{808F23ED-5443-4750-A29B-617FE68790D8}" sibTransId="{464310DC-D4AA-45E0-998C-6C1603F69FA5}"/>
    <dgm:cxn modelId="{53DC43DD-B679-4506-9C3D-DBC810ED5E18}" type="presOf" srcId="{BCCA5F1B-5325-42A1-B3F3-6B2F2533E937}" destId="{FBD334B1-DD84-4F62-A526-0BEABA173DFC}" srcOrd="0" destOrd="0" presId="urn:microsoft.com/office/officeart/2005/8/layout/target1"/>
    <dgm:cxn modelId="{7736EE1F-0873-4065-8A97-F0C1D29D6649}" srcId="{A016DFF3-1B78-4B81-AEB9-C5B8172A0B7E}" destId="{205B1FCA-E9C6-476C-A6A4-43E4592B4D7F}" srcOrd="1" destOrd="0" parTransId="{74A4480F-F44B-4E06-914C-317143235FFD}" sibTransId="{9BDFADE2-EF8D-4FC1-A5F8-3F99597BEC73}"/>
    <dgm:cxn modelId="{9D394648-477B-45FB-87E0-E48FBB3497C4}" type="presParOf" srcId="{08E2E343-46D4-44FF-B3B2-75E58D920B45}" destId="{0E7E42D8-6B97-4581-9C49-01F0509F4788}" srcOrd="0" destOrd="0" presId="urn:microsoft.com/office/officeart/2005/8/layout/target1"/>
    <dgm:cxn modelId="{ECD2DC2A-B431-4F06-A30B-99E72FDA9AEF}" type="presParOf" srcId="{08E2E343-46D4-44FF-B3B2-75E58D920B45}" destId="{FBD334B1-DD84-4F62-A526-0BEABA173DFC}" srcOrd="1" destOrd="0" presId="urn:microsoft.com/office/officeart/2005/8/layout/target1"/>
    <dgm:cxn modelId="{6B053F3D-6D47-4A0D-AC47-06C53DC7E642}" type="presParOf" srcId="{08E2E343-46D4-44FF-B3B2-75E58D920B45}" destId="{E02A9A8F-B3C2-4F13-A3B4-5D8B60B99FB2}" srcOrd="2" destOrd="0" presId="urn:microsoft.com/office/officeart/2005/8/layout/target1"/>
    <dgm:cxn modelId="{6B83ADF4-D747-40C9-871A-9612D6B4D2FA}" type="presParOf" srcId="{08E2E343-46D4-44FF-B3B2-75E58D920B45}" destId="{E7319348-8094-4324-B625-23D9A5D0353E}" srcOrd="3" destOrd="0" presId="urn:microsoft.com/office/officeart/2005/8/layout/target1"/>
    <dgm:cxn modelId="{F2358213-8F26-4EBE-BBC4-8144F22D879C}" type="presParOf" srcId="{08E2E343-46D4-44FF-B3B2-75E58D920B45}" destId="{2A2C5EBA-FAB7-4BFF-A18C-E58CD6358787}" srcOrd="4" destOrd="0" presId="urn:microsoft.com/office/officeart/2005/8/layout/target1"/>
    <dgm:cxn modelId="{66812B5F-1078-49B7-A8B3-A4BDAF4A36C3}" type="presParOf" srcId="{08E2E343-46D4-44FF-B3B2-75E58D920B45}" destId="{F4109893-B5E0-4084-B80B-EBD9A2699589}" srcOrd="5" destOrd="0" presId="urn:microsoft.com/office/officeart/2005/8/layout/target1"/>
    <dgm:cxn modelId="{3B3A23B9-43F9-4662-A32E-4EE67F78FFBA}" type="presParOf" srcId="{08E2E343-46D4-44FF-B3B2-75E58D920B45}" destId="{2A60AA43-2709-4A81-844B-4EC1BDDD52BD}" srcOrd="6" destOrd="0" presId="urn:microsoft.com/office/officeart/2005/8/layout/target1"/>
    <dgm:cxn modelId="{49890599-17DB-4C32-98F4-1EA1148C5B7E}" type="presParOf" srcId="{08E2E343-46D4-44FF-B3B2-75E58D920B45}" destId="{0E5DEF9B-0A94-42EE-905D-5040F30D4F78}" srcOrd="7" destOrd="0" presId="urn:microsoft.com/office/officeart/2005/8/layout/target1"/>
    <dgm:cxn modelId="{ED783E41-8287-4B5F-84AC-AEBCC02CDC6A}" type="presParOf" srcId="{08E2E343-46D4-44FF-B3B2-75E58D920B45}" destId="{95E83FB5-73EA-4256-BC4B-8131FDF9E132}" srcOrd="8" destOrd="0" presId="urn:microsoft.com/office/officeart/2005/8/layout/target1"/>
    <dgm:cxn modelId="{7CD28188-B698-48C4-A0BB-4AE3F6E602BA}" type="presParOf" srcId="{08E2E343-46D4-44FF-B3B2-75E58D920B45}" destId="{839D3469-A466-4929-AE0A-01BC0203EF2A}" srcOrd="9" destOrd="0" presId="urn:microsoft.com/office/officeart/2005/8/layout/target1"/>
    <dgm:cxn modelId="{35D2D6D9-B1F2-4515-83F1-A32AC7A08311}" type="presParOf" srcId="{08E2E343-46D4-44FF-B3B2-75E58D920B45}" destId="{B85B3C0C-35B0-4C51-AE73-84AD50CA2ABD}" srcOrd="10" destOrd="0" presId="urn:microsoft.com/office/officeart/2005/8/layout/target1"/>
    <dgm:cxn modelId="{2C068E07-BE7E-4526-80CA-CBA96F0DCEFC}" type="presParOf" srcId="{08E2E343-46D4-44FF-B3B2-75E58D920B45}" destId="{BC466904-FEB9-4538-A270-496E66D9AA15}" srcOrd="11" destOrd="0" presId="urn:microsoft.com/office/officeart/2005/8/layout/target1"/>
    <dgm:cxn modelId="{46C07DAC-C5CB-4F85-8052-050E3C4DE0F0}" type="presParOf" srcId="{08E2E343-46D4-44FF-B3B2-75E58D920B45}" destId="{B51C789E-9437-400F-9BF5-ED9F6496AE99}" srcOrd="12" destOrd="0" presId="urn:microsoft.com/office/officeart/2005/8/layout/target1"/>
    <dgm:cxn modelId="{2C01296E-9BD4-44D3-9427-5310C99FF3AA}" type="presParOf" srcId="{08E2E343-46D4-44FF-B3B2-75E58D920B45}" destId="{74803DDC-4E32-4B78-A480-26E30287DBAC}" srcOrd="13" destOrd="0" presId="urn:microsoft.com/office/officeart/2005/8/layout/target1"/>
    <dgm:cxn modelId="{ACF8F7CA-08CF-4553-A6AA-F2945FEB501B}" type="presParOf" srcId="{08E2E343-46D4-44FF-B3B2-75E58D920B45}" destId="{85411164-9AF7-4EB2-981F-F0ADA614A1D6}" srcOrd="14" destOrd="0" presId="urn:microsoft.com/office/officeart/2005/8/layout/target1"/>
    <dgm:cxn modelId="{9D019EBF-46FE-4190-8F6F-AF42C7A7B89E}" type="presParOf" srcId="{08E2E343-46D4-44FF-B3B2-75E58D920B45}" destId="{E5E75209-BDC6-434D-BC86-1BBED5FD5241}" srcOrd="15" destOrd="0" presId="urn:microsoft.com/office/officeart/2005/8/layout/target1"/>
    <dgm:cxn modelId="{5729D2A5-9052-4232-9920-CEBFB07D8D72}" type="presParOf" srcId="{08E2E343-46D4-44FF-B3B2-75E58D920B45}" destId="{55E745AE-A55C-4866-80ED-9551372CCC34}" srcOrd="16" destOrd="0" presId="urn:microsoft.com/office/officeart/2005/8/layout/target1"/>
    <dgm:cxn modelId="{7B189F61-49C7-4D19-9C84-21D35614AB14}" type="presParOf" srcId="{08E2E343-46D4-44FF-B3B2-75E58D920B45}" destId="{A650D165-D159-4266-A4C9-4A97AE7C45FD}" srcOrd="17" destOrd="0" presId="urn:microsoft.com/office/officeart/2005/8/layout/target1"/>
    <dgm:cxn modelId="{5E4D367E-D416-42DB-BA9D-19B979220F32}" type="presParOf" srcId="{08E2E343-46D4-44FF-B3B2-75E58D920B45}" destId="{C0C5FB43-8492-4C95-BD99-CA9E919232FD}" srcOrd="18" destOrd="0" presId="urn:microsoft.com/office/officeart/2005/8/layout/target1"/>
    <dgm:cxn modelId="{B8A85E2E-4B1F-4FE0-BB01-3A43269AF6A7}" type="presParOf" srcId="{08E2E343-46D4-44FF-B3B2-75E58D920B45}" destId="{96E1EFF8-C70F-4C81-9DF7-9D04A25FA2DC}" srcOrd="19" destOrd="0" presId="urn:microsoft.com/office/officeart/2005/8/layout/target1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2D20DD-04A6-4869-80D7-7EE93F7457A3}" type="doc">
      <dgm:prSet loTypeId="urn:microsoft.com/office/officeart/2005/8/layout/h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06F894D-544D-47F3-87B5-4D8989D8A249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0"/>
          <a:r>
            <a:rPr lang="en-US" sz="5400" dirty="0" err="1" smtClean="0"/>
            <a:t>শ্রেণি</a:t>
          </a:r>
          <a:r>
            <a:rPr lang="en-US" sz="5400" dirty="0" smtClean="0"/>
            <a:t> – </a:t>
          </a:r>
          <a:r>
            <a:rPr lang="en-US" sz="5400" dirty="0" err="1" smtClean="0"/>
            <a:t>নবম</a:t>
          </a:r>
          <a:endParaRPr lang="en-US" sz="5400" dirty="0"/>
        </a:p>
      </dgm:t>
    </dgm:pt>
    <dgm:pt modelId="{12B2F5E7-C5F2-4F50-A767-4668CE852C31}" type="parTrans" cxnId="{F34CE879-45EB-4988-822D-B930FA210060}">
      <dgm:prSet/>
      <dgm:spPr/>
      <dgm:t>
        <a:bodyPr/>
        <a:lstStyle/>
        <a:p>
          <a:endParaRPr lang="en-US"/>
        </a:p>
      </dgm:t>
    </dgm:pt>
    <dgm:pt modelId="{FB828906-CB2B-412B-BC27-19948D418F31}" type="sibTrans" cxnId="{F34CE879-45EB-4988-822D-B930FA210060}">
      <dgm:prSet/>
      <dgm:spPr/>
      <dgm:t>
        <a:bodyPr/>
        <a:lstStyle/>
        <a:p>
          <a:endParaRPr lang="en-US"/>
        </a:p>
      </dgm:t>
    </dgm:pt>
    <dgm:pt modelId="{BC0CF47C-18FB-4DF8-A444-03487F3F2B9E}">
      <dgm:prSet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rtl="0"/>
          <a:r>
            <a:rPr lang="en-US" sz="4800" dirty="0" err="1" smtClean="0"/>
            <a:t>বিষয়</a:t>
          </a:r>
          <a:r>
            <a:rPr lang="en-US" sz="4800" dirty="0" smtClean="0"/>
            <a:t> – </a:t>
          </a:r>
          <a:r>
            <a:rPr lang="en-US" sz="4800" dirty="0" err="1" smtClean="0"/>
            <a:t>বাংলা</a:t>
          </a:r>
          <a:r>
            <a:rPr lang="en-US" sz="4800" dirty="0" smtClean="0"/>
            <a:t> ১ম </a:t>
          </a:r>
          <a:r>
            <a:rPr lang="en-US" sz="4800" dirty="0" err="1" smtClean="0"/>
            <a:t>পত্র</a:t>
          </a:r>
          <a:endParaRPr lang="en-US" sz="4800" dirty="0"/>
        </a:p>
      </dgm:t>
    </dgm:pt>
    <dgm:pt modelId="{2545D71F-8DAA-42B4-92B9-8E8217BAAADA}" type="parTrans" cxnId="{B26AFDD4-F448-4642-93AA-DF6077A5E4F2}">
      <dgm:prSet/>
      <dgm:spPr/>
      <dgm:t>
        <a:bodyPr/>
        <a:lstStyle/>
        <a:p>
          <a:endParaRPr lang="en-US"/>
        </a:p>
      </dgm:t>
    </dgm:pt>
    <dgm:pt modelId="{E687B921-95D5-4242-BD95-6A1E63E4D37B}" type="sibTrans" cxnId="{B26AFDD4-F448-4642-93AA-DF6077A5E4F2}">
      <dgm:prSet/>
      <dgm:spPr/>
      <dgm:t>
        <a:bodyPr/>
        <a:lstStyle/>
        <a:p>
          <a:endParaRPr lang="en-US"/>
        </a:p>
      </dgm:t>
    </dgm:pt>
    <dgm:pt modelId="{5E82118E-99E5-4513-BF97-FA6E460B5E8D}">
      <dgm:prSet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pPr rtl="0"/>
          <a:r>
            <a:rPr lang="en-US" sz="4400" dirty="0" err="1" smtClean="0"/>
            <a:t>আলোচ্য</a:t>
          </a:r>
          <a:r>
            <a:rPr lang="en-US" sz="4400" dirty="0" smtClean="0"/>
            <a:t> </a:t>
          </a:r>
          <a:r>
            <a:rPr lang="en-US" sz="4400" dirty="0" err="1" smtClean="0"/>
            <a:t>বিষয়</a:t>
          </a:r>
          <a:r>
            <a:rPr lang="en-US" sz="4400" dirty="0" smtClean="0"/>
            <a:t> –</a:t>
          </a:r>
          <a:r>
            <a:rPr lang="en-US" sz="4400" dirty="0" err="1" smtClean="0"/>
            <a:t>গদ্যাংশ</a:t>
          </a:r>
          <a:endParaRPr lang="en-US" sz="4400" dirty="0"/>
        </a:p>
      </dgm:t>
    </dgm:pt>
    <dgm:pt modelId="{F1C12593-4229-4E4F-A593-3A96D304F139}" type="parTrans" cxnId="{5F66E819-3C0D-4308-A4D8-F9C6CFEC80F8}">
      <dgm:prSet/>
      <dgm:spPr/>
      <dgm:t>
        <a:bodyPr/>
        <a:lstStyle/>
        <a:p>
          <a:endParaRPr lang="en-US"/>
        </a:p>
      </dgm:t>
    </dgm:pt>
    <dgm:pt modelId="{B9BB7F80-758B-46B4-98E7-03DE17EBBD83}" type="sibTrans" cxnId="{5F66E819-3C0D-4308-A4D8-F9C6CFEC80F8}">
      <dgm:prSet/>
      <dgm:spPr/>
      <dgm:t>
        <a:bodyPr/>
        <a:lstStyle/>
        <a:p>
          <a:endParaRPr lang="en-US"/>
        </a:p>
      </dgm:t>
    </dgm:pt>
    <dgm:pt modelId="{46B19B82-51BE-4B32-927C-3C1F6C9EDBFE}">
      <dgm:prSet custT="1"/>
      <dgm:spPr>
        <a:blipFill rotWithShape="0">
          <a:blip xmlns:r="http://schemas.openxmlformats.org/officeDocument/2006/relationships" r:embed="rId4"/>
          <a:tile tx="0" ty="0" sx="100000" sy="100000" flip="none" algn="tl"/>
        </a:blipFill>
      </dgm:spPr>
      <dgm:t>
        <a:bodyPr/>
        <a:lstStyle/>
        <a:p>
          <a:pPr rtl="0"/>
          <a:r>
            <a:rPr lang="en-US" sz="5400" dirty="0" err="1" smtClean="0"/>
            <a:t>সময়</a:t>
          </a:r>
          <a:r>
            <a:rPr lang="en-US" sz="5400" dirty="0" smtClean="0"/>
            <a:t> – ৫০ </a:t>
          </a:r>
          <a:r>
            <a:rPr lang="en-US" sz="5400" dirty="0" err="1" smtClean="0"/>
            <a:t>মিনিট</a:t>
          </a:r>
          <a:endParaRPr lang="en-US" sz="5400" dirty="0"/>
        </a:p>
      </dgm:t>
    </dgm:pt>
    <dgm:pt modelId="{70009577-D93A-467D-B757-BC4F39C23F1F}" type="parTrans" cxnId="{1D4CBCD6-F729-43C3-A865-CCC19D527C39}">
      <dgm:prSet/>
      <dgm:spPr/>
      <dgm:t>
        <a:bodyPr/>
        <a:lstStyle/>
        <a:p>
          <a:endParaRPr lang="en-US"/>
        </a:p>
      </dgm:t>
    </dgm:pt>
    <dgm:pt modelId="{06CD2E67-2494-407B-B817-0A9E0A289D5A}" type="sibTrans" cxnId="{1D4CBCD6-F729-43C3-A865-CCC19D527C39}">
      <dgm:prSet/>
      <dgm:spPr/>
      <dgm:t>
        <a:bodyPr/>
        <a:lstStyle/>
        <a:p>
          <a:endParaRPr lang="en-US"/>
        </a:p>
      </dgm:t>
    </dgm:pt>
    <dgm:pt modelId="{D0A5F78F-4634-424E-A5E8-C6AF015AB020}">
      <dgm:prSet custT="1"/>
      <dgm:spPr>
        <a:blipFill rotWithShape="0">
          <a:blip xmlns:r="http://schemas.openxmlformats.org/officeDocument/2006/relationships" r:embed="rId5"/>
          <a:tile tx="0" ty="0" sx="100000" sy="100000" flip="none" algn="tl"/>
        </a:blipFill>
      </dgm:spPr>
      <dgm:t>
        <a:bodyPr/>
        <a:lstStyle/>
        <a:p>
          <a:pPr rtl="0"/>
          <a:r>
            <a:rPr lang="en-US" sz="4000" dirty="0" err="1" smtClean="0"/>
            <a:t>তারিখ</a:t>
          </a:r>
          <a:r>
            <a:rPr lang="en-US" sz="4000" dirty="0" smtClean="0"/>
            <a:t> -১৮-১০  ২০২০ইং</a:t>
          </a:r>
          <a:endParaRPr lang="en-US" sz="4000" dirty="0"/>
        </a:p>
      </dgm:t>
    </dgm:pt>
    <dgm:pt modelId="{CC7F927C-9275-41FB-B0B9-35E611E38336}" type="parTrans" cxnId="{120B5BB7-1B7D-4002-B2CD-73CA55E62EA8}">
      <dgm:prSet/>
      <dgm:spPr/>
      <dgm:t>
        <a:bodyPr/>
        <a:lstStyle/>
        <a:p>
          <a:endParaRPr lang="en-US"/>
        </a:p>
      </dgm:t>
    </dgm:pt>
    <dgm:pt modelId="{345970F8-0D56-4752-B101-E413CCD4BDA0}" type="sibTrans" cxnId="{120B5BB7-1B7D-4002-B2CD-73CA55E62EA8}">
      <dgm:prSet/>
      <dgm:spPr/>
      <dgm:t>
        <a:bodyPr/>
        <a:lstStyle/>
        <a:p>
          <a:endParaRPr lang="en-US"/>
        </a:p>
      </dgm:t>
    </dgm:pt>
    <dgm:pt modelId="{0DC40FDC-0B94-454F-9889-DC1753DC9131}" type="pres">
      <dgm:prSet presAssocID="{0E2D20DD-04A6-4869-80D7-7EE93F7457A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69010E-7A6A-4BBE-BDC4-EE706260D178}" type="pres">
      <dgm:prSet presAssocID="{406F894D-544D-47F3-87B5-4D8989D8A24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1D7979-9CC2-4290-8678-60B6E34DE466}" type="pres">
      <dgm:prSet presAssocID="{FB828906-CB2B-412B-BC27-19948D418F31}" presName="sibTrans" presStyleCnt="0"/>
      <dgm:spPr/>
    </dgm:pt>
    <dgm:pt modelId="{EA829692-912E-4C66-ADB0-3CCF3966968A}" type="pres">
      <dgm:prSet presAssocID="{BC0CF47C-18FB-4DF8-A444-03487F3F2B9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ABA9F-D486-4A37-873D-5A6E83BC6D1F}" type="pres">
      <dgm:prSet presAssocID="{E687B921-95D5-4242-BD95-6A1E63E4D37B}" presName="sibTrans" presStyleCnt="0"/>
      <dgm:spPr/>
    </dgm:pt>
    <dgm:pt modelId="{52127A64-5C97-4552-B4B1-3B48DA33E110}" type="pres">
      <dgm:prSet presAssocID="{5E82118E-99E5-4513-BF97-FA6E460B5E8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A4A964-F071-42ED-B7CF-DCE62C07E086}" type="pres">
      <dgm:prSet presAssocID="{B9BB7F80-758B-46B4-98E7-03DE17EBBD83}" presName="sibTrans" presStyleCnt="0"/>
      <dgm:spPr/>
    </dgm:pt>
    <dgm:pt modelId="{064CDE21-42EC-401B-ADB3-B27E82E280DF}" type="pres">
      <dgm:prSet presAssocID="{46B19B82-51BE-4B32-927C-3C1F6C9EDBF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E22E6-B6AB-4346-A015-9E2D140A8E59}" type="pres">
      <dgm:prSet presAssocID="{06CD2E67-2494-407B-B817-0A9E0A289D5A}" presName="sibTrans" presStyleCnt="0"/>
      <dgm:spPr/>
    </dgm:pt>
    <dgm:pt modelId="{3A0D268F-01C0-412F-8ADC-BDF0CAF591F2}" type="pres">
      <dgm:prSet presAssocID="{D0A5F78F-4634-424E-A5E8-C6AF015AB02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89D491-E76A-4F9A-ACF2-F841298498FE}" type="presOf" srcId="{5E82118E-99E5-4513-BF97-FA6E460B5E8D}" destId="{52127A64-5C97-4552-B4B1-3B48DA33E110}" srcOrd="0" destOrd="0" presId="urn:microsoft.com/office/officeart/2005/8/layout/hList6"/>
    <dgm:cxn modelId="{120B5BB7-1B7D-4002-B2CD-73CA55E62EA8}" srcId="{0E2D20DD-04A6-4869-80D7-7EE93F7457A3}" destId="{D0A5F78F-4634-424E-A5E8-C6AF015AB020}" srcOrd="4" destOrd="0" parTransId="{CC7F927C-9275-41FB-B0B9-35E611E38336}" sibTransId="{345970F8-0D56-4752-B101-E413CCD4BDA0}"/>
    <dgm:cxn modelId="{94A902A6-FA9B-40B0-9E80-69A57C91DD1A}" type="presOf" srcId="{46B19B82-51BE-4B32-927C-3C1F6C9EDBFE}" destId="{064CDE21-42EC-401B-ADB3-B27E82E280DF}" srcOrd="0" destOrd="0" presId="urn:microsoft.com/office/officeart/2005/8/layout/hList6"/>
    <dgm:cxn modelId="{73C91237-F5C7-42A4-9DE9-77D6A24873B3}" type="presOf" srcId="{D0A5F78F-4634-424E-A5E8-C6AF015AB020}" destId="{3A0D268F-01C0-412F-8ADC-BDF0CAF591F2}" srcOrd="0" destOrd="0" presId="urn:microsoft.com/office/officeart/2005/8/layout/hList6"/>
    <dgm:cxn modelId="{F34CE879-45EB-4988-822D-B930FA210060}" srcId="{0E2D20DD-04A6-4869-80D7-7EE93F7457A3}" destId="{406F894D-544D-47F3-87B5-4D8989D8A249}" srcOrd="0" destOrd="0" parTransId="{12B2F5E7-C5F2-4F50-A767-4668CE852C31}" sibTransId="{FB828906-CB2B-412B-BC27-19948D418F31}"/>
    <dgm:cxn modelId="{1D4CBCD6-F729-43C3-A865-CCC19D527C39}" srcId="{0E2D20DD-04A6-4869-80D7-7EE93F7457A3}" destId="{46B19B82-51BE-4B32-927C-3C1F6C9EDBFE}" srcOrd="3" destOrd="0" parTransId="{70009577-D93A-467D-B757-BC4F39C23F1F}" sibTransId="{06CD2E67-2494-407B-B817-0A9E0A289D5A}"/>
    <dgm:cxn modelId="{698DA0EE-7210-4E77-9399-83095FD3E19D}" type="presOf" srcId="{406F894D-544D-47F3-87B5-4D8989D8A249}" destId="{6369010E-7A6A-4BBE-BDC4-EE706260D178}" srcOrd="0" destOrd="0" presId="urn:microsoft.com/office/officeart/2005/8/layout/hList6"/>
    <dgm:cxn modelId="{B26AFDD4-F448-4642-93AA-DF6077A5E4F2}" srcId="{0E2D20DD-04A6-4869-80D7-7EE93F7457A3}" destId="{BC0CF47C-18FB-4DF8-A444-03487F3F2B9E}" srcOrd="1" destOrd="0" parTransId="{2545D71F-8DAA-42B4-92B9-8E8217BAAADA}" sibTransId="{E687B921-95D5-4242-BD95-6A1E63E4D37B}"/>
    <dgm:cxn modelId="{28025F98-E2FD-4560-ABF8-F3A3B58C9A34}" type="presOf" srcId="{BC0CF47C-18FB-4DF8-A444-03487F3F2B9E}" destId="{EA829692-912E-4C66-ADB0-3CCF3966968A}" srcOrd="0" destOrd="0" presId="urn:microsoft.com/office/officeart/2005/8/layout/hList6"/>
    <dgm:cxn modelId="{5F66E819-3C0D-4308-A4D8-F9C6CFEC80F8}" srcId="{0E2D20DD-04A6-4869-80D7-7EE93F7457A3}" destId="{5E82118E-99E5-4513-BF97-FA6E460B5E8D}" srcOrd="2" destOrd="0" parTransId="{F1C12593-4229-4E4F-A593-3A96D304F139}" sibTransId="{B9BB7F80-758B-46B4-98E7-03DE17EBBD83}"/>
    <dgm:cxn modelId="{CAAA1F60-2C6B-4655-9775-532D8E1DA345}" type="presOf" srcId="{0E2D20DD-04A6-4869-80D7-7EE93F7457A3}" destId="{0DC40FDC-0B94-454F-9889-DC1753DC9131}" srcOrd="0" destOrd="0" presId="urn:microsoft.com/office/officeart/2005/8/layout/hList6"/>
    <dgm:cxn modelId="{8086AA25-53F9-4D4C-8030-83659D72905B}" type="presParOf" srcId="{0DC40FDC-0B94-454F-9889-DC1753DC9131}" destId="{6369010E-7A6A-4BBE-BDC4-EE706260D178}" srcOrd="0" destOrd="0" presId="urn:microsoft.com/office/officeart/2005/8/layout/hList6"/>
    <dgm:cxn modelId="{7A59EE3C-FD95-4CED-A7A8-772C47532CC3}" type="presParOf" srcId="{0DC40FDC-0B94-454F-9889-DC1753DC9131}" destId="{6A1D7979-9CC2-4290-8678-60B6E34DE466}" srcOrd="1" destOrd="0" presId="urn:microsoft.com/office/officeart/2005/8/layout/hList6"/>
    <dgm:cxn modelId="{06884814-9CF3-43D9-949A-E46688D08A03}" type="presParOf" srcId="{0DC40FDC-0B94-454F-9889-DC1753DC9131}" destId="{EA829692-912E-4C66-ADB0-3CCF3966968A}" srcOrd="2" destOrd="0" presId="urn:microsoft.com/office/officeart/2005/8/layout/hList6"/>
    <dgm:cxn modelId="{C372595C-DFCD-48F2-B048-A0A2150DEF31}" type="presParOf" srcId="{0DC40FDC-0B94-454F-9889-DC1753DC9131}" destId="{D12ABA9F-D486-4A37-873D-5A6E83BC6D1F}" srcOrd="3" destOrd="0" presId="urn:microsoft.com/office/officeart/2005/8/layout/hList6"/>
    <dgm:cxn modelId="{1F3D9541-6FD5-4DAA-88D1-815403F78F0A}" type="presParOf" srcId="{0DC40FDC-0B94-454F-9889-DC1753DC9131}" destId="{52127A64-5C97-4552-B4B1-3B48DA33E110}" srcOrd="4" destOrd="0" presId="urn:microsoft.com/office/officeart/2005/8/layout/hList6"/>
    <dgm:cxn modelId="{0D3A69B3-9B26-4C65-8F39-E07ADFEED874}" type="presParOf" srcId="{0DC40FDC-0B94-454F-9889-DC1753DC9131}" destId="{E3A4A964-F071-42ED-B7CF-DCE62C07E086}" srcOrd="5" destOrd="0" presId="urn:microsoft.com/office/officeart/2005/8/layout/hList6"/>
    <dgm:cxn modelId="{9DA61D10-262F-4D20-B02D-524EBB5A90EC}" type="presParOf" srcId="{0DC40FDC-0B94-454F-9889-DC1753DC9131}" destId="{064CDE21-42EC-401B-ADB3-B27E82E280DF}" srcOrd="6" destOrd="0" presId="urn:microsoft.com/office/officeart/2005/8/layout/hList6"/>
    <dgm:cxn modelId="{70DE6CF4-853A-4AF7-A2EE-0B92252901A1}" type="presParOf" srcId="{0DC40FDC-0B94-454F-9889-DC1753DC9131}" destId="{29CE22E6-B6AB-4346-A015-9E2D140A8E59}" srcOrd="7" destOrd="0" presId="urn:microsoft.com/office/officeart/2005/8/layout/hList6"/>
    <dgm:cxn modelId="{293857BB-6C7B-409C-A1AD-6377AD443476}" type="presParOf" srcId="{0DC40FDC-0B94-454F-9889-DC1753DC9131}" destId="{3A0D268F-01C0-412F-8ADC-BDF0CAF591F2}" srcOrd="8" destOrd="0" presId="urn:microsoft.com/office/officeart/2005/8/layout/hList6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5457D9-1E6F-4D94-8917-B577DD63EEB0}" type="doc">
      <dgm:prSet loTypeId="urn:microsoft.com/office/officeart/2005/8/layout/vList4#3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F9A5C552-DE62-45E0-AFBB-D0AC263E6FA9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bn-IN" sz="4800" dirty="0" smtClean="0"/>
            <a:t> </a:t>
          </a:r>
          <a:r>
            <a:rPr lang="en-US" sz="4800" dirty="0" err="1" smtClean="0"/>
            <a:t>পাঠ</a:t>
          </a:r>
          <a:r>
            <a:rPr lang="en-US" sz="4800" dirty="0" smtClean="0"/>
            <a:t> </a:t>
          </a:r>
          <a:r>
            <a:rPr lang="en-US" sz="4800" dirty="0" err="1" smtClean="0"/>
            <a:t>শিরোনাম</a:t>
          </a:r>
          <a:r>
            <a:rPr lang="en-US" sz="4800" dirty="0" smtClean="0"/>
            <a:t> </a:t>
          </a:r>
          <a:br>
            <a:rPr lang="en-US" sz="4800" dirty="0" smtClean="0"/>
          </a:br>
          <a:r>
            <a:rPr lang="en-US" sz="4800" dirty="0" smtClean="0"/>
            <a:t>                 </a:t>
          </a:r>
          <a:r>
            <a:rPr lang="en-US" sz="4800" dirty="0" err="1" smtClean="0"/>
            <a:t>শিক্ষা</a:t>
          </a:r>
          <a:r>
            <a:rPr lang="en-US" sz="4800" dirty="0" smtClean="0"/>
            <a:t> ও</a:t>
          </a:r>
          <a:r>
            <a:rPr lang="bn-IN" sz="4800" dirty="0" smtClean="0"/>
            <a:t> </a:t>
          </a:r>
          <a:r>
            <a:rPr lang="en-US" sz="4800" dirty="0" err="1" smtClean="0"/>
            <a:t>মনূষ্যত্ব</a:t>
          </a:r>
          <a:r>
            <a:rPr lang="en-US" sz="4800" dirty="0" smtClean="0"/>
            <a:t/>
          </a:r>
          <a:br>
            <a:rPr lang="en-US" sz="4800" dirty="0" smtClean="0"/>
          </a:br>
          <a:r>
            <a:rPr lang="en-US" sz="4400" dirty="0" smtClean="0"/>
            <a:t>                </a:t>
          </a:r>
          <a:r>
            <a:rPr lang="en-US" sz="4400" dirty="0" err="1" smtClean="0"/>
            <a:t>মোতাহের</a:t>
          </a:r>
          <a:r>
            <a:rPr lang="en-US" sz="4400" dirty="0" smtClean="0"/>
            <a:t> </a:t>
          </a:r>
          <a:r>
            <a:rPr lang="en-US" sz="4400" dirty="0" err="1" smtClean="0"/>
            <a:t>হোসেন</a:t>
          </a:r>
          <a:r>
            <a:rPr lang="en-US" sz="4400" dirty="0" smtClean="0"/>
            <a:t> </a:t>
          </a:r>
          <a:r>
            <a:rPr lang="en-US" sz="4400" dirty="0" err="1" smtClean="0"/>
            <a:t>চৌধুরী</a:t>
          </a:r>
          <a:endParaRPr lang="en-US" sz="4400" dirty="0"/>
        </a:p>
      </dgm:t>
    </dgm:pt>
    <dgm:pt modelId="{13B695B0-B3F5-48A4-801C-416F8DFB2D76}" type="parTrans" cxnId="{DBBEAB77-A4B2-4514-B9CE-2547C219BA4E}">
      <dgm:prSet/>
      <dgm:spPr/>
      <dgm:t>
        <a:bodyPr/>
        <a:lstStyle/>
        <a:p>
          <a:endParaRPr lang="en-US"/>
        </a:p>
      </dgm:t>
    </dgm:pt>
    <dgm:pt modelId="{34EFF4B5-B297-4C79-A7B8-257ABBC96BB7}" type="sibTrans" cxnId="{DBBEAB77-A4B2-4514-B9CE-2547C219BA4E}">
      <dgm:prSet/>
      <dgm:spPr/>
      <dgm:t>
        <a:bodyPr/>
        <a:lstStyle/>
        <a:p>
          <a:endParaRPr lang="en-US"/>
        </a:p>
      </dgm:t>
    </dgm:pt>
    <dgm:pt modelId="{B400B392-F421-456D-9DE0-7F52D2AF6F4E}" type="pres">
      <dgm:prSet presAssocID="{665457D9-1E6F-4D94-8917-B577DD63EEB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5A878A-F645-42BA-95DE-75EBCA9AFA1B}" type="pres">
      <dgm:prSet presAssocID="{F9A5C552-DE62-45E0-AFBB-D0AC263E6FA9}" presName="comp" presStyleCnt="0"/>
      <dgm:spPr/>
    </dgm:pt>
    <dgm:pt modelId="{0DE40E65-194D-4335-9D69-CD2F6DBBF022}" type="pres">
      <dgm:prSet presAssocID="{F9A5C552-DE62-45E0-AFBB-D0AC263E6FA9}" presName="box" presStyleLbl="node1" presStyleIdx="0" presStyleCnt="1" custLinFactNeighborY="-919"/>
      <dgm:spPr/>
      <dgm:t>
        <a:bodyPr/>
        <a:lstStyle/>
        <a:p>
          <a:endParaRPr lang="en-US"/>
        </a:p>
      </dgm:t>
    </dgm:pt>
    <dgm:pt modelId="{0156BE55-85AB-4AC2-80A7-BDF5B2EB6557}" type="pres">
      <dgm:prSet presAssocID="{F9A5C552-DE62-45E0-AFBB-D0AC263E6FA9}" presName="img" presStyleLbl="fgImgPlace1" presStyleIdx="0" presStyleCnt="1" custScaleX="126124" custScaleY="117008" custLinFactNeighborX="-2539" custLinFactNeighborY="-27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31130B0-A2DF-4715-90AC-BCAC829A096A}" type="pres">
      <dgm:prSet presAssocID="{F9A5C552-DE62-45E0-AFBB-D0AC263E6FA9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01E036-16A8-4B41-A02E-CE33A72BFA15}" type="presOf" srcId="{665457D9-1E6F-4D94-8917-B577DD63EEB0}" destId="{B400B392-F421-456D-9DE0-7F52D2AF6F4E}" srcOrd="0" destOrd="0" presId="urn:microsoft.com/office/officeart/2005/8/layout/vList4#3"/>
    <dgm:cxn modelId="{DBBEAB77-A4B2-4514-B9CE-2547C219BA4E}" srcId="{665457D9-1E6F-4D94-8917-B577DD63EEB0}" destId="{F9A5C552-DE62-45E0-AFBB-D0AC263E6FA9}" srcOrd="0" destOrd="0" parTransId="{13B695B0-B3F5-48A4-801C-416F8DFB2D76}" sibTransId="{34EFF4B5-B297-4C79-A7B8-257ABBC96BB7}"/>
    <dgm:cxn modelId="{0ECB602D-32ED-4884-912F-8EE78377DC48}" type="presOf" srcId="{F9A5C552-DE62-45E0-AFBB-D0AC263E6FA9}" destId="{D31130B0-A2DF-4715-90AC-BCAC829A096A}" srcOrd="1" destOrd="0" presId="urn:microsoft.com/office/officeart/2005/8/layout/vList4#3"/>
    <dgm:cxn modelId="{1769DF38-D64E-42ED-B577-6D55B231E23E}" type="presOf" srcId="{F9A5C552-DE62-45E0-AFBB-D0AC263E6FA9}" destId="{0DE40E65-194D-4335-9D69-CD2F6DBBF022}" srcOrd="0" destOrd="0" presId="urn:microsoft.com/office/officeart/2005/8/layout/vList4#3"/>
    <dgm:cxn modelId="{DA1350DD-DA2E-466C-B70A-2D1212FDEE27}" type="presParOf" srcId="{B400B392-F421-456D-9DE0-7F52D2AF6F4E}" destId="{925A878A-F645-42BA-95DE-75EBCA9AFA1B}" srcOrd="0" destOrd="0" presId="urn:microsoft.com/office/officeart/2005/8/layout/vList4#3"/>
    <dgm:cxn modelId="{2A69C9C3-9BDF-4111-8E97-F1612E85A6F1}" type="presParOf" srcId="{925A878A-F645-42BA-95DE-75EBCA9AFA1B}" destId="{0DE40E65-194D-4335-9D69-CD2F6DBBF022}" srcOrd="0" destOrd="0" presId="urn:microsoft.com/office/officeart/2005/8/layout/vList4#3"/>
    <dgm:cxn modelId="{D5D6B83D-F129-47D9-9B66-EB8D4F096364}" type="presParOf" srcId="{925A878A-F645-42BA-95DE-75EBCA9AFA1B}" destId="{0156BE55-85AB-4AC2-80A7-BDF5B2EB6557}" srcOrd="1" destOrd="0" presId="urn:microsoft.com/office/officeart/2005/8/layout/vList4#3"/>
    <dgm:cxn modelId="{029A00DB-E537-411D-9EBB-969F17D9C5B8}" type="presParOf" srcId="{925A878A-F645-42BA-95DE-75EBCA9AFA1B}" destId="{D31130B0-A2DF-4715-90AC-BCAC829A096A}" srcOrd="2" destOrd="0" presId="urn:microsoft.com/office/officeart/2005/8/layout/vList4#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640973-5AED-47BA-875F-EA8A3C050AB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4A0FD0-A96D-4BAF-A497-5777BDE69E80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0"/>
          <a:r>
            <a:rPr lang="en-US" sz="3600" dirty="0" err="1" smtClean="0"/>
            <a:t>লেখক</a:t>
          </a:r>
          <a:r>
            <a:rPr lang="en-US" sz="3600" dirty="0" smtClean="0"/>
            <a:t> </a:t>
          </a:r>
          <a:r>
            <a:rPr lang="en-US" sz="3600" dirty="0" err="1" smtClean="0"/>
            <a:t>পরিচিতি</a:t>
          </a:r>
          <a:r>
            <a:rPr lang="en-US" sz="3600" dirty="0" smtClean="0"/>
            <a:t> </a:t>
          </a:r>
          <a:endParaRPr lang="en-US" sz="3600" dirty="0"/>
        </a:p>
      </dgm:t>
    </dgm:pt>
    <dgm:pt modelId="{C8C7F73A-239F-42CE-966A-407C90D023A1}" type="parTrans" cxnId="{4BEF06FC-3F48-45B4-9BFE-9433A28847A8}">
      <dgm:prSet/>
      <dgm:spPr/>
      <dgm:t>
        <a:bodyPr/>
        <a:lstStyle/>
        <a:p>
          <a:endParaRPr lang="en-US"/>
        </a:p>
      </dgm:t>
    </dgm:pt>
    <dgm:pt modelId="{D5B49199-133B-4554-A025-CFFA581DA92A}" type="sibTrans" cxnId="{4BEF06FC-3F48-45B4-9BFE-9433A28847A8}">
      <dgm:prSet/>
      <dgm:spPr/>
      <dgm:t>
        <a:bodyPr/>
        <a:lstStyle/>
        <a:p>
          <a:endParaRPr lang="en-US"/>
        </a:p>
      </dgm:t>
    </dgm:pt>
    <dgm:pt modelId="{0E50CB11-381F-40D2-AE8F-3837E38698CD}">
      <dgm:prSet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rtl="0"/>
          <a:r>
            <a:rPr lang="en-US" sz="3200" dirty="0" err="1" smtClean="0"/>
            <a:t>জন্ম</a:t>
          </a:r>
          <a:r>
            <a:rPr lang="en-US" sz="3200" dirty="0" smtClean="0"/>
            <a:t>- ১৯০৩ </a:t>
          </a:r>
          <a:r>
            <a:rPr lang="en-US" sz="3200" dirty="0" err="1" smtClean="0"/>
            <a:t>সালে</a:t>
          </a:r>
          <a:r>
            <a:rPr lang="en-US" sz="3200" dirty="0" smtClean="0"/>
            <a:t> </a:t>
          </a:r>
          <a:r>
            <a:rPr lang="en-US" sz="3200" dirty="0" err="1" smtClean="0"/>
            <a:t>কুমিল্লায়</a:t>
          </a:r>
          <a:r>
            <a:rPr lang="en-US" sz="3200" dirty="0" smtClean="0"/>
            <a:t> ।</a:t>
          </a:r>
          <a:r>
            <a:rPr lang="en-US" sz="3200" dirty="0" err="1" smtClean="0"/>
            <a:t>পৈতৃক</a:t>
          </a:r>
          <a:r>
            <a:rPr lang="en-US" sz="3200" dirty="0" smtClean="0"/>
            <a:t> </a:t>
          </a:r>
          <a:r>
            <a:rPr lang="en-US" sz="3200" dirty="0" err="1" smtClean="0"/>
            <a:t>নিবাস</a:t>
          </a:r>
          <a:r>
            <a:rPr lang="en-US" sz="3200" dirty="0" smtClean="0"/>
            <a:t> </a:t>
          </a:r>
          <a:r>
            <a:rPr lang="en-US" sz="3200" dirty="0" err="1" smtClean="0"/>
            <a:t>নোয়াখালী</a:t>
          </a:r>
          <a:r>
            <a:rPr lang="en-US" sz="3200" dirty="0" smtClean="0"/>
            <a:t> </a:t>
          </a:r>
          <a:r>
            <a:rPr lang="en-US" sz="3200" dirty="0" err="1" smtClean="0"/>
            <a:t>জেলার</a:t>
          </a:r>
          <a:r>
            <a:rPr lang="en-US" sz="3200" dirty="0" smtClean="0"/>
            <a:t> </a:t>
          </a:r>
          <a:r>
            <a:rPr lang="en-US" sz="3200" dirty="0" err="1" smtClean="0"/>
            <a:t>কাঞ্চনপুর</a:t>
          </a:r>
          <a:r>
            <a:rPr lang="en-US" sz="3200" dirty="0" smtClean="0"/>
            <a:t> </a:t>
          </a:r>
          <a:r>
            <a:rPr lang="en-US" sz="3200" dirty="0" err="1" smtClean="0"/>
            <a:t>গ্রামে</a:t>
          </a:r>
          <a:r>
            <a:rPr lang="en-US" sz="3200" dirty="0" smtClean="0"/>
            <a:t> </a:t>
          </a:r>
          <a:r>
            <a:rPr lang="en-US" sz="500" dirty="0" smtClean="0"/>
            <a:t>। </a:t>
          </a:r>
          <a:endParaRPr lang="en-US" sz="500" dirty="0"/>
        </a:p>
      </dgm:t>
    </dgm:pt>
    <dgm:pt modelId="{BCDFC4A6-444C-402F-A031-25907AB3634F}" type="parTrans" cxnId="{E2DD7D2D-27B8-45B3-88F1-1FBB95C085EE}">
      <dgm:prSet/>
      <dgm:spPr/>
      <dgm:t>
        <a:bodyPr/>
        <a:lstStyle/>
        <a:p>
          <a:endParaRPr lang="en-US"/>
        </a:p>
      </dgm:t>
    </dgm:pt>
    <dgm:pt modelId="{ACD52EBD-8F46-4283-87B9-C793DAB0BD68}" type="sibTrans" cxnId="{E2DD7D2D-27B8-45B3-88F1-1FBB95C085EE}">
      <dgm:prSet/>
      <dgm:spPr/>
      <dgm:t>
        <a:bodyPr/>
        <a:lstStyle/>
        <a:p>
          <a:endParaRPr lang="en-US"/>
        </a:p>
      </dgm:t>
    </dgm:pt>
    <dgm:pt modelId="{4D1078BD-5873-457C-9D68-6DC2517CEBDD}">
      <dgm:prSet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pPr rtl="0"/>
          <a:r>
            <a:rPr lang="en-US" sz="3200" dirty="0" err="1" smtClean="0">
              <a:solidFill>
                <a:srgbClr val="FF0000"/>
              </a:solidFill>
            </a:rPr>
            <a:t>মূত্যু</a:t>
          </a:r>
          <a:r>
            <a:rPr lang="en-US" sz="3200" dirty="0" smtClean="0">
              <a:solidFill>
                <a:srgbClr val="FF0000"/>
              </a:solidFill>
            </a:rPr>
            <a:t>- ১৯৫৬ </a:t>
          </a:r>
          <a:r>
            <a:rPr lang="en-US" sz="3200" dirty="0" err="1" smtClean="0">
              <a:solidFill>
                <a:srgbClr val="FF0000"/>
              </a:solidFill>
            </a:rPr>
            <a:t>সালে</a:t>
          </a:r>
          <a:r>
            <a:rPr lang="en-US" sz="3200" dirty="0" smtClean="0">
              <a:solidFill>
                <a:srgbClr val="FF0000"/>
              </a:solidFill>
            </a:rPr>
            <a:t> ১৮ই </a:t>
          </a:r>
          <a:r>
            <a:rPr lang="en-US" sz="3200" dirty="0" err="1" smtClean="0">
              <a:solidFill>
                <a:srgbClr val="FF0000"/>
              </a:solidFill>
            </a:rPr>
            <a:t>সেপ্টেম্বর</a:t>
          </a:r>
          <a:r>
            <a:rPr lang="en-US" sz="3200" dirty="0" smtClean="0">
              <a:solidFill>
                <a:srgbClr val="FF0000"/>
              </a:solidFill>
            </a:rPr>
            <a:t> </a:t>
          </a:r>
          <a:endParaRPr lang="en-US" sz="3200" dirty="0">
            <a:solidFill>
              <a:srgbClr val="FF0000"/>
            </a:solidFill>
          </a:endParaRPr>
        </a:p>
      </dgm:t>
    </dgm:pt>
    <dgm:pt modelId="{7C89D575-22F7-4C07-8578-25C5D9B2835B}" type="parTrans" cxnId="{6909517E-4604-4F12-9D11-33F40596B5D8}">
      <dgm:prSet/>
      <dgm:spPr/>
      <dgm:t>
        <a:bodyPr/>
        <a:lstStyle/>
        <a:p>
          <a:endParaRPr lang="en-US"/>
        </a:p>
      </dgm:t>
    </dgm:pt>
    <dgm:pt modelId="{ACD3EC4F-C894-4C1E-9686-3A04929A570D}" type="sibTrans" cxnId="{6909517E-4604-4F12-9D11-33F40596B5D8}">
      <dgm:prSet/>
      <dgm:spPr/>
      <dgm:t>
        <a:bodyPr/>
        <a:lstStyle/>
        <a:p>
          <a:endParaRPr lang="en-US"/>
        </a:p>
      </dgm:t>
    </dgm:pt>
    <dgm:pt modelId="{DAD84611-5BB1-4A3C-AE5C-9BFB1ECF8A03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en-US" sz="3200" dirty="0" smtClean="0"/>
            <a:t>শিক্ষালাভ-১৯৪৩ </a:t>
          </a:r>
          <a:r>
            <a:rPr lang="en-US" sz="3200" dirty="0" err="1" smtClean="0"/>
            <a:t>সালে</a:t>
          </a:r>
          <a:r>
            <a:rPr lang="en-US" sz="3200" dirty="0" smtClean="0"/>
            <a:t> </a:t>
          </a:r>
          <a:r>
            <a:rPr lang="en-US" sz="3200" dirty="0" err="1" smtClean="0"/>
            <a:t>ঢাকা</a:t>
          </a:r>
          <a:r>
            <a:rPr lang="en-US" sz="3200" dirty="0" smtClean="0"/>
            <a:t> </a:t>
          </a:r>
          <a:r>
            <a:rPr lang="en-US" sz="3200" dirty="0" err="1" smtClean="0"/>
            <a:t>বিশ্ববিদ্যালয়</a:t>
          </a:r>
          <a:r>
            <a:rPr lang="en-US" sz="3200" dirty="0" smtClean="0"/>
            <a:t> </a:t>
          </a:r>
          <a:r>
            <a:rPr lang="en-US" sz="3200" dirty="0" err="1" smtClean="0"/>
            <a:t>থেকে</a:t>
          </a:r>
          <a:r>
            <a:rPr lang="en-US" sz="3200" dirty="0" smtClean="0"/>
            <a:t> </a:t>
          </a:r>
          <a:r>
            <a:rPr lang="en-US" sz="3200" dirty="0" err="1" smtClean="0"/>
            <a:t>বাংলায়</a:t>
          </a:r>
          <a:r>
            <a:rPr lang="en-US" sz="3200" dirty="0" smtClean="0"/>
            <a:t> </a:t>
          </a:r>
          <a:r>
            <a:rPr lang="en-US" sz="3200" dirty="0" err="1" smtClean="0"/>
            <a:t>এম.এ</a:t>
          </a:r>
          <a:r>
            <a:rPr lang="en-US" sz="3200" dirty="0" smtClean="0"/>
            <a:t> </a:t>
          </a:r>
          <a:r>
            <a:rPr lang="en-US" sz="500" dirty="0" smtClean="0"/>
            <a:t>।</a:t>
          </a:r>
          <a:endParaRPr lang="en-US" sz="500" dirty="0"/>
        </a:p>
      </dgm:t>
    </dgm:pt>
    <dgm:pt modelId="{EE20C5D9-2263-4928-994B-1FCADDD59110}" type="parTrans" cxnId="{07B087A7-69AF-42C6-92F0-50ADD61EE860}">
      <dgm:prSet/>
      <dgm:spPr/>
      <dgm:t>
        <a:bodyPr/>
        <a:lstStyle/>
        <a:p>
          <a:endParaRPr lang="en-US"/>
        </a:p>
      </dgm:t>
    </dgm:pt>
    <dgm:pt modelId="{980AC8C8-8333-498D-94E5-CA0ED4382992}" type="sibTrans" cxnId="{07B087A7-69AF-42C6-92F0-50ADD61EE860}">
      <dgm:prSet/>
      <dgm:spPr/>
      <dgm:t>
        <a:bodyPr/>
        <a:lstStyle/>
        <a:p>
          <a:endParaRPr lang="en-US"/>
        </a:p>
      </dgm:t>
    </dgm:pt>
    <dgm:pt modelId="{849A6011-5CAB-4364-8C43-293D229E5BD3}">
      <dgm:prSet custT="1"/>
      <dgm:spPr>
        <a:solidFill>
          <a:schemeClr val="tx1"/>
        </a:solidFill>
      </dgm:spPr>
      <dgm:t>
        <a:bodyPr/>
        <a:lstStyle/>
        <a:p>
          <a:pPr rtl="0"/>
          <a:r>
            <a:rPr lang="en-US" sz="3200" dirty="0" err="1" smtClean="0">
              <a:solidFill>
                <a:schemeClr val="bg1"/>
              </a:solidFill>
            </a:rPr>
            <a:t>পেশা-বাংলা</a:t>
          </a:r>
          <a:r>
            <a:rPr lang="en-US" sz="3200" dirty="0" smtClean="0">
              <a:solidFill>
                <a:schemeClr val="bg1"/>
              </a:solidFill>
            </a:rPr>
            <a:t> </a:t>
          </a:r>
          <a:r>
            <a:rPr lang="en-US" sz="3200" dirty="0" err="1" smtClean="0">
              <a:solidFill>
                <a:schemeClr val="bg1"/>
              </a:solidFill>
            </a:rPr>
            <a:t>ভাষা</a:t>
          </a:r>
          <a:r>
            <a:rPr lang="en-US" sz="3200" dirty="0" smtClean="0">
              <a:solidFill>
                <a:schemeClr val="bg1"/>
              </a:solidFill>
            </a:rPr>
            <a:t> ও </a:t>
          </a:r>
          <a:r>
            <a:rPr lang="en-US" sz="3200" dirty="0" err="1" smtClean="0">
              <a:solidFill>
                <a:schemeClr val="bg1"/>
              </a:solidFill>
            </a:rPr>
            <a:t>সাহিত্যের</a:t>
          </a:r>
          <a:r>
            <a:rPr lang="en-US" sz="3200" dirty="0" smtClean="0">
              <a:solidFill>
                <a:schemeClr val="bg1"/>
              </a:solidFill>
            </a:rPr>
            <a:t> </a:t>
          </a:r>
          <a:r>
            <a:rPr lang="en-US" sz="3200" dirty="0" err="1" smtClean="0">
              <a:solidFill>
                <a:schemeClr val="bg1"/>
              </a:solidFill>
            </a:rPr>
            <a:t>অধ্যাপক</a:t>
          </a:r>
          <a:r>
            <a:rPr lang="en-US" sz="3200" dirty="0" smtClean="0">
              <a:solidFill>
                <a:schemeClr val="bg1"/>
              </a:solidFill>
            </a:rPr>
            <a:t> </a:t>
          </a:r>
          <a:r>
            <a:rPr lang="en-US" sz="3200" dirty="0" err="1" smtClean="0">
              <a:solidFill>
                <a:schemeClr val="bg1"/>
              </a:solidFill>
            </a:rPr>
            <a:t>ছিলেন</a:t>
          </a:r>
          <a:r>
            <a:rPr lang="en-US" sz="3200" dirty="0" smtClean="0">
              <a:solidFill>
                <a:schemeClr val="bg1"/>
              </a:solidFill>
            </a:rPr>
            <a:t> </a:t>
          </a:r>
          <a:r>
            <a:rPr lang="en-US" sz="3200" dirty="0" smtClean="0"/>
            <a:t>। </a:t>
          </a:r>
          <a:endParaRPr lang="en-US" sz="3200" dirty="0"/>
        </a:p>
      </dgm:t>
    </dgm:pt>
    <dgm:pt modelId="{07A8A491-8377-4642-BD6D-4B911645C0A7}" type="parTrans" cxnId="{EE9A994E-DBA8-42CC-937D-348662DB15D1}">
      <dgm:prSet/>
      <dgm:spPr/>
      <dgm:t>
        <a:bodyPr/>
        <a:lstStyle/>
        <a:p>
          <a:endParaRPr lang="en-US"/>
        </a:p>
      </dgm:t>
    </dgm:pt>
    <dgm:pt modelId="{9F844726-4F23-4A9C-9468-1D781061B310}" type="sibTrans" cxnId="{EE9A994E-DBA8-42CC-937D-348662DB15D1}">
      <dgm:prSet/>
      <dgm:spPr/>
      <dgm:t>
        <a:bodyPr/>
        <a:lstStyle/>
        <a:p>
          <a:endParaRPr lang="en-US"/>
        </a:p>
      </dgm:t>
    </dgm:pt>
    <dgm:pt modelId="{FB8C0CE4-33AB-4042-973A-11D56F3EEA57}">
      <dgm:prSet custT="1"/>
      <dgm:spPr>
        <a:solidFill>
          <a:schemeClr val="accent5"/>
        </a:solidFill>
      </dgm:spPr>
      <dgm:t>
        <a:bodyPr/>
        <a:lstStyle/>
        <a:p>
          <a:pPr rtl="0"/>
          <a:r>
            <a:rPr lang="en-US" sz="3200" dirty="0" err="1" smtClean="0"/>
            <a:t>শিখা</a:t>
          </a:r>
          <a:r>
            <a:rPr lang="en-US" sz="3200" dirty="0" smtClean="0"/>
            <a:t> </a:t>
          </a:r>
          <a:r>
            <a:rPr lang="en-US" sz="3200" dirty="0" err="1" smtClean="0"/>
            <a:t>পত্রিকার</a:t>
          </a:r>
          <a:r>
            <a:rPr lang="en-US" sz="3200" dirty="0" smtClean="0"/>
            <a:t> </a:t>
          </a:r>
          <a:r>
            <a:rPr lang="en-US" sz="3200" dirty="0" err="1" smtClean="0"/>
            <a:t>সাথে</a:t>
          </a:r>
          <a:r>
            <a:rPr lang="en-US" sz="3200" dirty="0" smtClean="0"/>
            <a:t> </a:t>
          </a:r>
          <a:r>
            <a:rPr lang="en-US" sz="3200" dirty="0" err="1" smtClean="0"/>
            <a:t>যুক্ত</a:t>
          </a:r>
          <a:r>
            <a:rPr lang="en-US" sz="3200" dirty="0" smtClean="0"/>
            <a:t> </a:t>
          </a:r>
          <a:r>
            <a:rPr lang="en-US" sz="3200" dirty="0" err="1" smtClean="0"/>
            <a:t>ছিলেন</a:t>
          </a:r>
          <a:r>
            <a:rPr lang="en-US" sz="3200" dirty="0" smtClean="0"/>
            <a:t> </a:t>
          </a:r>
          <a:r>
            <a:rPr lang="en-US" sz="500" dirty="0" smtClean="0"/>
            <a:t>। </a:t>
          </a:r>
          <a:endParaRPr lang="en-US" sz="500" dirty="0"/>
        </a:p>
      </dgm:t>
    </dgm:pt>
    <dgm:pt modelId="{CE473A88-B4A5-4EFF-B8B1-8495CAC21735}" type="parTrans" cxnId="{239437AF-6DF9-4B6D-A040-33F94350FE90}">
      <dgm:prSet/>
      <dgm:spPr/>
      <dgm:t>
        <a:bodyPr/>
        <a:lstStyle/>
        <a:p>
          <a:endParaRPr lang="en-US"/>
        </a:p>
      </dgm:t>
    </dgm:pt>
    <dgm:pt modelId="{B553F603-DD3B-492F-9E28-82A64FE8B22E}" type="sibTrans" cxnId="{239437AF-6DF9-4B6D-A040-33F94350FE90}">
      <dgm:prSet/>
      <dgm:spPr/>
      <dgm:t>
        <a:bodyPr/>
        <a:lstStyle/>
        <a:p>
          <a:endParaRPr lang="en-US"/>
        </a:p>
      </dgm:t>
    </dgm:pt>
    <dgm:pt modelId="{9349A14E-E6C4-4642-A193-27ED108D28CA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3200" dirty="0" err="1" smtClean="0"/>
            <a:t>প্রবন্ধগ্রন্থ</a:t>
          </a:r>
          <a:r>
            <a:rPr lang="en-US" sz="3200" dirty="0" smtClean="0"/>
            <a:t> –</a:t>
          </a:r>
          <a:r>
            <a:rPr lang="en-US" sz="3200" dirty="0" err="1" smtClean="0"/>
            <a:t>সংস্কৃতি</a:t>
          </a:r>
          <a:r>
            <a:rPr lang="en-US" sz="3200" dirty="0" smtClean="0"/>
            <a:t> </a:t>
          </a:r>
          <a:r>
            <a:rPr lang="en-US" sz="3200" dirty="0" err="1" smtClean="0"/>
            <a:t>কথা</a:t>
          </a:r>
          <a:r>
            <a:rPr lang="en-US" sz="3200" dirty="0" smtClean="0"/>
            <a:t> </a:t>
          </a:r>
          <a:r>
            <a:rPr lang="en-US" sz="500" dirty="0" smtClean="0"/>
            <a:t>।</a:t>
          </a:r>
          <a:endParaRPr lang="en-US" sz="500" dirty="0"/>
        </a:p>
      </dgm:t>
    </dgm:pt>
    <dgm:pt modelId="{37D630BB-4B17-4C36-BEC1-4D774687764C}" type="parTrans" cxnId="{4AB3639C-AC5B-4D78-A248-CF391AF9AD19}">
      <dgm:prSet/>
      <dgm:spPr/>
      <dgm:t>
        <a:bodyPr/>
        <a:lstStyle/>
        <a:p>
          <a:endParaRPr lang="en-US"/>
        </a:p>
      </dgm:t>
    </dgm:pt>
    <dgm:pt modelId="{38437458-4EAD-47D0-BC54-0C3ED8CE124B}" type="sibTrans" cxnId="{4AB3639C-AC5B-4D78-A248-CF391AF9AD19}">
      <dgm:prSet/>
      <dgm:spPr/>
      <dgm:t>
        <a:bodyPr/>
        <a:lstStyle/>
        <a:p>
          <a:endParaRPr lang="en-US"/>
        </a:p>
      </dgm:t>
    </dgm:pt>
    <dgm:pt modelId="{56304C93-DC56-4FED-892B-65D340396509}">
      <dgm:prSet custT="1"/>
      <dgm:spPr>
        <a:solidFill>
          <a:schemeClr val="tx1"/>
        </a:solidFill>
      </dgm:spPr>
      <dgm:t>
        <a:bodyPr/>
        <a:lstStyle/>
        <a:p>
          <a:pPr rtl="0"/>
          <a:r>
            <a:rPr lang="en-US" sz="3200" dirty="0" err="1" smtClean="0">
              <a:solidFill>
                <a:schemeClr val="bg1"/>
              </a:solidFill>
            </a:rPr>
            <a:t>অনুবাদগ্রন্থ</a:t>
          </a:r>
          <a:r>
            <a:rPr lang="en-US" sz="3200" dirty="0" smtClean="0">
              <a:solidFill>
                <a:schemeClr val="bg1"/>
              </a:solidFill>
            </a:rPr>
            <a:t>-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bg1"/>
              </a:solidFill>
            </a:rPr>
            <a:t>সভ্যতা</a:t>
          </a:r>
          <a:r>
            <a:rPr lang="en-US" sz="3200" dirty="0" smtClean="0">
              <a:solidFill>
                <a:schemeClr val="bg1"/>
              </a:solidFill>
            </a:rPr>
            <a:t> ও </a:t>
          </a:r>
          <a:r>
            <a:rPr lang="en-US" sz="3200" dirty="0" err="1" smtClean="0">
              <a:solidFill>
                <a:schemeClr val="bg1"/>
              </a:solidFill>
            </a:rPr>
            <a:t>সুখ</a:t>
          </a:r>
          <a:r>
            <a:rPr lang="en-US" sz="3200" dirty="0" smtClean="0">
              <a:solidFill>
                <a:schemeClr val="bg1"/>
              </a:solidFill>
            </a:rPr>
            <a:t> </a:t>
          </a:r>
          <a:r>
            <a:rPr lang="en-US" sz="3200" dirty="0" smtClean="0"/>
            <a:t>।</a:t>
          </a:r>
          <a:endParaRPr lang="en-US" sz="3200" dirty="0"/>
        </a:p>
      </dgm:t>
    </dgm:pt>
    <dgm:pt modelId="{BD702F5E-2DDA-4910-92F8-917C6CEE07D7}" type="parTrans" cxnId="{E85F08C6-EDCE-4EA8-B2CA-53F04774B8C0}">
      <dgm:prSet/>
      <dgm:spPr/>
      <dgm:t>
        <a:bodyPr/>
        <a:lstStyle/>
        <a:p>
          <a:endParaRPr lang="en-US"/>
        </a:p>
      </dgm:t>
    </dgm:pt>
    <dgm:pt modelId="{6A106061-A0B3-4BDC-88BB-B4BDCE9D2B6E}" type="sibTrans" cxnId="{E85F08C6-EDCE-4EA8-B2CA-53F04774B8C0}">
      <dgm:prSet/>
      <dgm:spPr/>
      <dgm:t>
        <a:bodyPr/>
        <a:lstStyle/>
        <a:p>
          <a:endParaRPr lang="en-US"/>
        </a:p>
      </dgm:t>
    </dgm:pt>
    <dgm:pt modelId="{F1F48E1D-3D87-424E-A42E-E683D0B62D6F}" type="pres">
      <dgm:prSet presAssocID="{5B640973-5AED-47BA-875F-EA8A3C050A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6630C8-4FA4-4186-BF2F-E3C0E4E05BE6}" type="pres">
      <dgm:prSet presAssocID="{C44A0FD0-A96D-4BAF-A497-5777BDE69E80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8EF36D-81EE-4723-8A25-B7BCB786D688}" type="pres">
      <dgm:prSet presAssocID="{D5B49199-133B-4554-A025-CFFA581DA92A}" presName="spacer" presStyleCnt="0"/>
      <dgm:spPr/>
    </dgm:pt>
    <dgm:pt modelId="{CA55459D-6AE7-4FC9-884A-0CFAAB95CF3B}" type="pres">
      <dgm:prSet presAssocID="{0E50CB11-381F-40D2-AE8F-3837E38698CD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0960B-60C3-4C24-8B79-5E4E1A0AEE50}" type="pres">
      <dgm:prSet presAssocID="{ACD52EBD-8F46-4283-87B9-C793DAB0BD68}" presName="spacer" presStyleCnt="0"/>
      <dgm:spPr/>
    </dgm:pt>
    <dgm:pt modelId="{1475135E-624E-45AA-A300-50541BFEC403}" type="pres">
      <dgm:prSet presAssocID="{4D1078BD-5873-457C-9D68-6DC2517CEBDD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EFDE34-1AD9-4EA1-B524-52A28DD65005}" type="pres">
      <dgm:prSet presAssocID="{ACD3EC4F-C894-4C1E-9686-3A04929A570D}" presName="spacer" presStyleCnt="0"/>
      <dgm:spPr/>
    </dgm:pt>
    <dgm:pt modelId="{14C0D93C-096B-41EA-867E-37C6989AAE02}" type="pres">
      <dgm:prSet presAssocID="{DAD84611-5BB1-4A3C-AE5C-9BFB1ECF8A03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DAD72-753B-416C-A2F1-70AE605E1927}" type="pres">
      <dgm:prSet presAssocID="{980AC8C8-8333-498D-94E5-CA0ED4382992}" presName="spacer" presStyleCnt="0"/>
      <dgm:spPr/>
    </dgm:pt>
    <dgm:pt modelId="{FA86FF42-AD3C-4484-91D1-5B5A4B642DEF}" type="pres">
      <dgm:prSet presAssocID="{849A6011-5CAB-4364-8C43-293D229E5BD3}" presName="parentText" presStyleLbl="node1" presStyleIdx="4" presStyleCnt="8" custLinFactY="-10830" custLinFactNeighborX="-12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ECFAD-EDD2-4139-9326-9629AD8FCBCD}" type="pres">
      <dgm:prSet presAssocID="{9F844726-4F23-4A9C-9468-1D781061B310}" presName="spacer" presStyleCnt="0"/>
      <dgm:spPr/>
    </dgm:pt>
    <dgm:pt modelId="{FF14570B-C798-433D-9D9F-5AD063AFF5C4}" type="pres">
      <dgm:prSet presAssocID="{FB8C0CE4-33AB-4042-973A-11D56F3EEA57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71F777-DFB3-4A5B-BDE3-B57F6A7FA13E}" type="pres">
      <dgm:prSet presAssocID="{B553F603-DD3B-492F-9E28-82A64FE8B22E}" presName="spacer" presStyleCnt="0"/>
      <dgm:spPr/>
    </dgm:pt>
    <dgm:pt modelId="{5342B3C4-E82D-4E25-8149-A20A9A861CEC}" type="pres">
      <dgm:prSet presAssocID="{9349A14E-E6C4-4642-A193-27ED108D28CA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4026C2-9483-4C13-8DAA-9FB15ACCFAF2}" type="pres">
      <dgm:prSet presAssocID="{38437458-4EAD-47D0-BC54-0C3ED8CE124B}" presName="spacer" presStyleCnt="0"/>
      <dgm:spPr/>
    </dgm:pt>
    <dgm:pt modelId="{BD28DC3A-A691-49B4-98B4-81947D036C40}" type="pres">
      <dgm:prSet presAssocID="{56304C93-DC56-4FED-892B-65D340396509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B087A7-69AF-42C6-92F0-50ADD61EE860}" srcId="{5B640973-5AED-47BA-875F-EA8A3C050ABB}" destId="{DAD84611-5BB1-4A3C-AE5C-9BFB1ECF8A03}" srcOrd="3" destOrd="0" parTransId="{EE20C5D9-2263-4928-994B-1FCADDD59110}" sibTransId="{980AC8C8-8333-498D-94E5-CA0ED4382992}"/>
    <dgm:cxn modelId="{E85F08C6-EDCE-4EA8-B2CA-53F04774B8C0}" srcId="{5B640973-5AED-47BA-875F-EA8A3C050ABB}" destId="{56304C93-DC56-4FED-892B-65D340396509}" srcOrd="7" destOrd="0" parTransId="{BD702F5E-2DDA-4910-92F8-917C6CEE07D7}" sibTransId="{6A106061-A0B3-4BDC-88BB-B4BDCE9D2B6E}"/>
    <dgm:cxn modelId="{F8712DC1-4C72-468A-9424-B3AF58468B88}" type="presOf" srcId="{849A6011-5CAB-4364-8C43-293D229E5BD3}" destId="{FA86FF42-AD3C-4484-91D1-5B5A4B642DEF}" srcOrd="0" destOrd="0" presId="urn:microsoft.com/office/officeart/2005/8/layout/vList2"/>
    <dgm:cxn modelId="{E92C70E5-7F25-4460-BFDD-190E2A8A3533}" type="presOf" srcId="{4D1078BD-5873-457C-9D68-6DC2517CEBDD}" destId="{1475135E-624E-45AA-A300-50541BFEC403}" srcOrd="0" destOrd="0" presId="urn:microsoft.com/office/officeart/2005/8/layout/vList2"/>
    <dgm:cxn modelId="{F20CF429-CC8E-4370-A847-D935D7D1725E}" type="presOf" srcId="{C44A0FD0-A96D-4BAF-A497-5777BDE69E80}" destId="{A26630C8-4FA4-4186-BF2F-E3C0E4E05BE6}" srcOrd="0" destOrd="0" presId="urn:microsoft.com/office/officeart/2005/8/layout/vList2"/>
    <dgm:cxn modelId="{2B33A803-8EFF-41DA-ADF2-064EA81F02D3}" type="presOf" srcId="{FB8C0CE4-33AB-4042-973A-11D56F3EEA57}" destId="{FF14570B-C798-433D-9D9F-5AD063AFF5C4}" srcOrd="0" destOrd="0" presId="urn:microsoft.com/office/officeart/2005/8/layout/vList2"/>
    <dgm:cxn modelId="{239437AF-6DF9-4B6D-A040-33F94350FE90}" srcId="{5B640973-5AED-47BA-875F-EA8A3C050ABB}" destId="{FB8C0CE4-33AB-4042-973A-11D56F3EEA57}" srcOrd="5" destOrd="0" parTransId="{CE473A88-B4A5-4EFF-B8B1-8495CAC21735}" sibTransId="{B553F603-DD3B-492F-9E28-82A64FE8B22E}"/>
    <dgm:cxn modelId="{E76DC8BC-7F75-4625-B8B5-EBAB852A56F3}" type="presOf" srcId="{DAD84611-5BB1-4A3C-AE5C-9BFB1ECF8A03}" destId="{14C0D93C-096B-41EA-867E-37C6989AAE02}" srcOrd="0" destOrd="0" presId="urn:microsoft.com/office/officeart/2005/8/layout/vList2"/>
    <dgm:cxn modelId="{1649545C-FC93-46C7-8C20-D242DBE6BDB0}" type="presOf" srcId="{0E50CB11-381F-40D2-AE8F-3837E38698CD}" destId="{CA55459D-6AE7-4FC9-884A-0CFAAB95CF3B}" srcOrd="0" destOrd="0" presId="urn:microsoft.com/office/officeart/2005/8/layout/vList2"/>
    <dgm:cxn modelId="{91D5A8B0-BCC9-4769-8D25-7F579156ABBB}" type="presOf" srcId="{56304C93-DC56-4FED-892B-65D340396509}" destId="{BD28DC3A-A691-49B4-98B4-81947D036C40}" srcOrd="0" destOrd="0" presId="urn:microsoft.com/office/officeart/2005/8/layout/vList2"/>
    <dgm:cxn modelId="{4AB3639C-AC5B-4D78-A248-CF391AF9AD19}" srcId="{5B640973-5AED-47BA-875F-EA8A3C050ABB}" destId="{9349A14E-E6C4-4642-A193-27ED108D28CA}" srcOrd="6" destOrd="0" parTransId="{37D630BB-4B17-4C36-BEC1-4D774687764C}" sibTransId="{38437458-4EAD-47D0-BC54-0C3ED8CE124B}"/>
    <dgm:cxn modelId="{D6E9ECAC-5AE3-458C-9F7C-7F02E354F265}" type="presOf" srcId="{9349A14E-E6C4-4642-A193-27ED108D28CA}" destId="{5342B3C4-E82D-4E25-8149-A20A9A861CEC}" srcOrd="0" destOrd="0" presId="urn:microsoft.com/office/officeart/2005/8/layout/vList2"/>
    <dgm:cxn modelId="{B3894E6A-71BC-43F6-8B5C-1E237AB8A37D}" type="presOf" srcId="{5B640973-5AED-47BA-875F-EA8A3C050ABB}" destId="{F1F48E1D-3D87-424E-A42E-E683D0B62D6F}" srcOrd="0" destOrd="0" presId="urn:microsoft.com/office/officeart/2005/8/layout/vList2"/>
    <dgm:cxn modelId="{EE9A994E-DBA8-42CC-937D-348662DB15D1}" srcId="{5B640973-5AED-47BA-875F-EA8A3C050ABB}" destId="{849A6011-5CAB-4364-8C43-293D229E5BD3}" srcOrd="4" destOrd="0" parTransId="{07A8A491-8377-4642-BD6D-4B911645C0A7}" sibTransId="{9F844726-4F23-4A9C-9468-1D781061B310}"/>
    <dgm:cxn modelId="{6909517E-4604-4F12-9D11-33F40596B5D8}" srcId="{5B640973-5AED-47BA-875F-EA8A3C050ABB}" destId="{4D1078BD-5873-457C-9D68-6DC2517CEBDD}" srcOrd="2" destOrd="0" parTransId="{7C89D575-22F7-4C07-8578-25C5D9B2835B}" sibTransId="{ACD3EC4F-C894-4C1E-9686-3A04929A570D}"/>
    <dgm:cxn modelId="{E2DD7D2D-27B8-45B3-88F1-1FBB95C085EE}" srcId="{5B640973-5AED-47BA-875F-EA8A3C050ABB}" destId="{0E50CB11-381F-40D2-AE8F-3837E38698CD}" srcOrd="1" destOrd="0" parTransId="{BCDFC4A6-444C-402F-A031-25907AB3634F}" sibTransId="{ACD52EBD-8F46-4283-87B9-C793DAB0BD68}"/>
    <dgm:cxn modelId="{4BEF06FC-3F48-45B4-9BFE-9433A28847A8}" srcId="{5B640973-5AED-47BA-875F-EA8A3C050ABB}" destId="{C44A0FD0-A96D-4BAF-A497-5777BDE69E80}" srcOrd="0" destOrd="0" parTransId="{C8C7F73A-239F-42CE-966A-407C90D023A1}" sibTransId="{D5B49199-133B-4554-A025-CFFA581DA92A}"/>
    <dgm:cxn modelId="{B043658B-D346-409C-AB32-54D693D641BC}" type="presParOf" srcId="{F1F48E1D-3D87-424E-A42E-E683D0B62D6F}" destId="{A26630C8-4FA4-4186-BF2F-E3C0E4E05BE6}" srcOrd="0" destOrd="0" presId="urn:microsoft.com/office/officeart/2005/8/layout/vList2"/>
    <dgm:cxn modelId="{3FECD46C-ECBE-4674-B82D-071B9A59DEF7}" type="presParOf" srcId="{F1F48E1D-3D87-424E-A42E-E683D0B62D6F}" destId="{538EF36D-81EE-4723-8A25-B7BCB786D688}" srcOrd="1" destOrd="0" presId="urn:microsoft.com/office/officeart/2005/8/layout/vList2"/>
    <dgm:cxn modelId="{DB515F93-A467-49C4-81AC-37E50E5F49D9}" type="presParOf" srcId="{F1F48E1D-3D87-424E-A42E-E683D0B62D6F}" destId="{CA55459D-6AE7-4FC9-884A-0CFAAB95CF3B}" srcOrd="2" destOrd="0" presId="urn:microsoft.com/office/officeart/2005/8/layout/vList2"/>
    <dgm:cxn modelId="{CBC6BB88-055E-4D0F-B1B1-1F6647FE1298}" type="presParOf" srcId="{F1F48E1D-3D87-424E-A42E-E683D0B62D6F}" destId="{4D60960B-60C3-4C24-8B79-5E4E1A0AEE50}" srcOrd="3" destOrd="0" presId="urn:microsoft.com/office/officeart/2005/8/layout/vList2"/>
    <dgm:cxn modelId="{3A6EAA7F-9866-4480-BDA3-C2B85351A059}" type="presParOf" srcId="{F1F48E1D-3D87-424E-A42E-E683D0B62D6F}" destId="{1475135E-624E-45AA-A300-50541BFEC403}" srcOrd="4" destOrd="0" presId="urn:microsoft.com/office/officeart/2005/8/layout/vList2"/>
    <dgm:cxn modelId="{1CFE018C-348B-4BC4-87FA-29ED2E82CEC9}" type="presParOf" srcId="{F1F48E1D-3D87-424E-A42E-E683D0B62D6F}" destId="{4CEFDE34-1AD9-4EA1-B524-52A28DD65005}" srcOrd="5" destOrd="0" presId="urn:microsoft.com/office/officeart/2005/8/layout/vList2"/>
    <dgm:cxn modelId="{16AD9E83-0042-4244-B476-C9114D166034}" type="presParOf" srcId="{F1F48E1D-3D87-424E-A42E-E683D0B62D6F}" destId="{14C0D93C-096B-41EA-867E-37C6989AAE02}" srcOrd="6" destOrd="0" presId="urn:microsoft.com/office/officeart/2005/8/layout/vList2"/>
    <dgm:cxn modelId="{C06DEB83-6C8D-4BA4-A6E3-A30CECEE4A28}" type="presParOf" srcId="{F1F48E1D-3D87-424E-A42E-E683D0B62D6F}" destId="{8F8DAD72-753B-416C-A2F1-70AE605E1927}" srcOrd="7" destOrd="0" presId="urn:microsoft.com/office/officeart/2005/8/layout/vList2"/>
    <dgm:cxn modelId="{95B80847-588E-40E1-A5D9-C28C3FECDDFE}" type="presParOf" srcId="{F1F48E1D-3D87-424E-A42E-E683D0B62D6F}" destId="{FA86FF42-AD3C-4484-91D1-5B5A4B642DEF}" srcOrd="8" destOrd="0" presId="urn:microsoft.com/office/officeart/2005/8/layout/vList2"/>
    <dgm:cxn modelId="{B890F94E-BF70-4D71-996B-AEE5123F5325}" type="presParOf" srcId="{F1F48E1D-3D87-424E-A42E-E683D0B62D6F}" destId="{D8BECFAD-EDD2-4139-9326-9629AD8FCBCD}" srcOrd="9" destOrd="0" presId="urn:microsoft.com/office/officeart/2005/8/layout/vList2"/>
    <dgm:cxn modelId="{12B41DD3-8213-4A88-8E44-1CE2548BA1AF}" type="presParOf" srcId="{F1F48E1D-3D87-424E-A42E-E683D0B62D6F}" destId="{FF14570B-C798-433D-9D9F-5AD063AFF5C4}" srcOrd="10" destOrd="0" presId="urn:microsoft.com/office/officeart/2005/8/layout/vList2"/>
    <dgm:cxn modelId="{9A7B6CA1-92A7-408F-BFCA-C95FE5FD2B5D}" type="presParOf" srcId="{F1F48E1D-3D87-424E-A42E-E683D0B62D6F}" destId="{7471F777-DFB3-4A5B-BDE3-B57F6A7FA13E}" srcOrd="11" destOrd="0" presId="urn:microsoft.com/office/officeart/2005/8/layout/vList2"/>
    <dgm:cxn modelId="{856F60F5-A8C9-486C-8CB2-458D30E55F42}" type="presParOf" srcId="{F1F48E1D-3D87-424E-A42E-E683D0B62D6F}" destId="{5342B3C4-E82D-4E25-8149-A20A9A861CEC}" srcOrd="12" destOrd="0" presId="urn:microsoft.com/office/officeart/2005/8/layout/vList2"/>
    <dgm:cxn modelId="{8D9CBDFC-6FE5-46DF-B2CA-816717544F63}" type="presParOf" srcId="{F1F48E1D-3D87-424E-A42E-E683D0B62D6F}" destId="{E24026C2-9483-4C13-8DAA-9FB15ACCFAF2}" srcOrd="13" destOrd="0" presId="urn:microsoft.com/office/officeart/2005/8/layout/vList2"/>
    <dgm:cxn modelId="{B93D2C31-0959-4C4D-B881-350F66C43531}" type="presParOf" srcId="{F1F48E1D-3D87-424E-A42E-E683D0B62D6F}" destId="{BD28DC3A-A691-49B4-98B4-81947D036C40}" srcOrd="14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A8CBDD2-4B26-466D-8322-36172CDED74E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5BB793-A4E8-4389-AD60-754D82933827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en-US" sz="3600" dirty="0" err="1" smtClean="0"/>
            <a:t>নিগড়-শিকল</a:t>
          </a:r>
          <a:r>
            <a:rPr lang="en-US" sz="3600" dirty="0" smtClean="0"/>
            <a:t> ,</a:t>
          </a:r>
          <a:r>
            <a:rPr lang="en-US" sz="3600" dirty="0" err="1" smtClean="0"/>
            <a:t>বেড়ি</a:t>
          </a:r>
          <a:r>
            <a:rPr lang="en-US" sz="3600" dirty="0" smtClean="0"/>
            <a:t> । </a:t>
          </a:r>
          <a:r>
            <a:rPr lang="en-US" sz="3600" dirty="0" err="1" smtClean="0"/>
            <a:t>তিমির-অন্ধকার</a:t>
          </a:r>
          <a:r>
            <a:rPr lang="en-US" sz="3600" dirty="0" smtClean="0"/>
            <a:t> । </a:t>
          </a:r>
          <a:r>
            <a:rPr lang="en-US" sz="3600" dirty="0" err="1" smtClean="0"/>
            <a:t>ক্ষুৎপিপাসা-ক্ষুধা</a:t>
          </a:r>
          <a:r>
            <a:rPr lang="en-US" sz="3600" dirty="0" smtClean="0"/>
            <a:t> ও </a:t>
          </a:r>
          <a:r>
            <a:rPr lang="en-US" sz="3600" dirty="0" err="1" smtClean="0"/>
            <a:t>তৃষ্ণা</a:t>
          </a:r>
          <a:r>
            <a:rPr lang="en-US" sz="3600" dirty="0" smtClean="0"/>
            <a:t> । </a:t>
          </a:r>
          <a:r>
            <a:rPr lang="en-US" sz="3600" dirty="0" err="1" smtClean="0"/>
            <a:t>ফতুর-নিঃস্ব</a:t>
          </a:r>
          <a:r>
            <a:rPr lang="en-US" sz="3600" dirty="0" smtClean="0"/>
            <a:t> ।</a:t>
          </a:r>
          <a:endParaRPr lang="en-US" sz="3600" dirty="0"/>
        </a:p>
      </dgm:t>
    </dgm:pt>
    <dgm:pt modelId="{763C8C59-8677-4E6C-B241-749727908CCB}" type="parTrans" cxnId="{391C868B-4C5C-4A16-B496-53C16D996FDD}">
      <dgm:prSet/>
      <dgm:spPr/>
      <dgm:t>
        <a:bodyPr/>
        <a:lstStyle/>
        <a:p>
          <a:endParaRPr lang="en-US"/>
        </a:p>
      </dgm:t>
    </dgm:pt>
    <dgm:pt modelId="{54EE8636-9C5C-423D-916D-A06E141990E8}" type="sibTrans" cxnId="{391C868B-4C5C-4A16-B496-53C16D996FDD}">
      <dgm:prSet/>
      <dgm:spPr/>
      <dgm:t>
        <a:bodyPr/>
        <a:lstStyle/>
        <a:p>
          <a:endParaRPr lang="en-US"/>
        </a:p>
      </dgm:t>
    </dgm:pt>
    <dgm:pt modelId="{8A8BB812-F95E-4787-BB76-F94ADC2D96AB}">
      <dgm:prSet custT="1"/>
      <dgm:spPr>
        <a:solidFill>
          <a:srgbClr val="7030A0"/>
        </a:solidFill>
      </dgm:spPr>
      <dgm:t>
        <a:bodyPr/>
        <a:lstStyle/>
        <a:p>
          <a:pPr rtl="0"/>
          <a:r>
            <a:rPr lang="en-US" sz="4000" dirty="0" err="1" smtClean="0"/>
            <a:t>উম্মোচন-উম্মোক্ত</a:t>
          </a:r>
          <a:r>
            <a:rPr lang="en-US" sz="4000" dirty="0" smtClean="0"/>
            <a:t> </a:t>
          </a:r>
          <a:r>
            <a:rPr lang="en-US" sz="4000" dirty="0" err="1" smtClean="0"/>
            <a:t>করা</a:t>
          </a:r>
          <a:r>
            <a:rPr lang="en-US" sz="4000" dirty="0" smtClean="0"/>
            <a:t> । </a:t>
          </a:r>
          <a:r>
            <a:rPr lang="en-US" sz="4000" dirty="0" err="1" smtClean="0"/>
            <a:t>পিঞ্জরবদ্ব-খাঁচায়</a:t>
          </a:r>
          <a:r>
            <a:rPr lang="en-US" sz="4000" dirty="0" smtClean="0"/>
            <a:t> </a:t>
          </a:r>
          <a:r>
            <a:rPr lang="en-US" sz="4000" dirty="0" err="1" smtClean="0"/>
            <a:t>বন্দি</a:t>
          </a:r>
          <a:r>
            <a:rPr lang="en-US" sz="4000" dirty="0" smtClean="0"/>
            <a:t> । </a:t>
          </a:r>
          <a:r>
            <a:rPr lang="en-US" sz="4000" dirty="0" err="1" smtClean="0"/>
            <a:t>জীবসত্তা-জীবের</a:t>
          </a:r>
          <a:r>
            <a:rPr lang="en-US" sz="4000" dirty="0" smtClean="0"/>
            <a:t> </a:t>
          </a:r>
          <a:r>
            <a:rPr lang="en-US" sz="4000" dirty="0" err="1" smtClean="0"/>
            <a:t>অস্তিত্ব</a:t>
          </a:r>
          <a:r>
            <a:rPr lang="en-US" sz="4000" dirty="0" smtClean="0"/>
            <a:t> ।</a:t>
          </a:r>
          <a:endParaRPr lang="en-US" sz="4000" dirty="0"/>
        </a:p>
      </dgm:t>
    </dgm:pt>
    <dgm:pt modelId="{B4E83CBF-667B-4EB9-B43B-2C3FF44C8DC4}" type="parTrans" cxnId="{0D345CBC-9519-4A3B-9043-B44BE36BF1B6}">
      <dgm:prSet/>
      <dgm:spPr/>
      <dgm:t>
        <a:bodyPr/>
        <a:lstStyle/>
        <a:p>
          <a:endParaRPr lang="en-US"/>
        </a:p>
      </dgm:t>
    </dgm:pt>
    <dgm:pt modelId="{117AE4F0-8859-4D73-9673-DD6C064B38F3}" type="sibTrans" cxnId="{0D345CBC-9519-4A3B-9043-B44BE36BF1B6}">
      <dgm:prSet/>
      <dgm:spPr/>
      <dgm:t>
        <a:bodyPr/>
        <a:lstStyle/>
        <a:p>
          <a:endParaRPr lang="en-US"/>
        </a:p>
      </dgm:t>
    </dgm:pt>
    <dgm:pt modelId="{6EF82B0C-24F5-421A-9E73-8C8A8509D73E}">
      <dgm:prSet/>
      <dgm:spPr>
        <a:solidFill>
          <a:srgbClr val="002060"/>
        </a:solidFill>
      </dgm:spPr>
      <dgm:t>
        <a:bodyPr/>
        <a:lstStyle/>
        <a:p>
          <a:pPr rtl="0"/>
          <a:r>
            <a:rPr lang="en-US" dirty="0" err="1" smtClean="0"/>
            <a:t>মানবসত্তা-মানুষের</a:t>
          </a:r>
          <a:r>
            <a:rPr lang="en-US" dirty="0" smtClean="0"/>
            <a:t> </a:t>
          </a:r>
          <a:r>
            <a:rPr lang="en-US" dirty="0" err="1" smtClean="0"/>
            <a:t>অস্তিত্ব</a:t>
          </a:r>
          <a:r>
            <a:rPr lang="en-US" dirty="0" smtClean="0"/>
            <a:t> ।</a:t>
          </a:r>
          <a:endParaRPr lang="en-US" dirty="0"/>
        </a:p>
      </dgm:t>
    </dgm:pt>
    <dgm:pt modelId="{4FF67145-1A6A-4508-B35E-F760ECFAA5EC}" type="parTrans" cxnId="{C59D7368-26CA-49F2-B2A2-5ADF3F8639A4}">
      <dgm:prSet/>
      <dgm:spPr/>
      <dgm:t>
        <a:bodyPr/>
        <a:lstStyle/>
        <a:p>
          <a:endParaRPr lang="en-US"/>
        </a:p>
      </dgm:t>
    </dgm:pt>
    <dgm:pt modelId="{BC8305E5-A793-4619-851F-AA0F34289E46}" type="sibTrans" cxnId="{C59D7368-26CA-49F2-B2A2-5ADF3F8639A4}">
      <dgm:prSet/>
      <dgm:spPr/>
      <dgm:t>
        <a:bodyPr/>
        <a:lstStyle/>
        <a:p>
          <a:endParaRPr lang="en-US"/>
        </a:p>
      </dgm:t>
    </dgm:pt>
    <dgm:pt modelId="{892453E7-C9F3-43AF-9DE8-4785A94C740C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en-US" sz="4000" dirty="0" err="1" smtClean="0"/>
            <a:t>গল্পের</a:t>
          </a:r>
          <a:r>
            <a:rPr lang="en-US" sz="4000" dirty="0" smtClean="0"/>
            <a:t> </a:t>
          </a:r>
          <a:r>
            <a:rPr lang="en-US" sz="4000" dirty="0" err="1" smtClean="0"/>
            <a:t>সারসংক্ষেপ</a:t>
          </a:r>
          <a:r>
            <a:rPr lang="en-US" sz="4000" dirty="0" smtClean="0"/>
            <a:t> – </a:t>
          </a:r>
          <a:r>
            <a:rPr lang="en-US" sz="4000" dirty="0" err="1" smtClean="0"/>
            <a:t>লেখকের</a:t>
          </a:r>
          <a:r>
            <a:rPr lang="en-US" sz="4000" dirty="0" smtClean="0"/>
            <a:t> </a:t>
          </a:r>
          <a:r>
            <a:rPr lang="en-US" sz="4000" dirty="0" err="1" smtClean="0"/>
            <a:t>মতে</a:t>
          </a:r>
          <a:r>
            <a:rPr lang="en-US" sz="4000" dirty="0" smtClean="0"/>
            <a:t> </a:t>
          </a:r>
          <a:r>
            <a:rPr lang="en-US" sz="4000" dirty="0" err="1" smtClean="0"/>
            <a:t>মানুষের</a:t>
          </a:r>
          <a:r>
            <a:rPr lang="en-US" sz="4000" dirty="0" smtClean="0"/>
            <a:t> </a:t>
          </a:r>
          <a:r>
            <a:rPr lang="en-US" sz="4000" dirty="0" err="1" smtClean="0"/>
            <a:t>সত্তা</a:t>
          </a:r>
          <a:r>
            <a:rPr lang="en-US" sz="4000" dirty="0" smtClean="0"/>
            <a:t> </a:t>
          </a:r>
          <a:r>
            <a:rPr lang="en-US" sz="4000" dirty="0" err="1" smtClean="0"/>
            <a:t>দুটি</a:t>
          </a:r>
          <a:r>
            <a:rPr lang="en-US" sz="4000" dirty="0" smtClean="0"/>
            <a:t> </a:t>
          </a:r>
          <a:r>
            <a:rPr lang="en-US" sz="4000" dirty="0" err="1" smtClean="0"/>
            <a:t>একটি</a:t>
          </a:r>
          <a:r>
            <a:rPr lang="en-US" sz="4000" dirty="0" smtClean="0"/>
            <a:t> </a:t>
          </a:r>
          <a:r>
            <a:rPr lang="en-US" sz="4000" dirty="0" err="1" smtClean="0"/>
            <a:t>জীবসত্তা</a:t>
          </a:r>
          <a:r>
            <a:rPr lang="en-US" sz="4000" dirty="0" smtClean="0"/>
            <a:t> </a:t>
          </a:r>
          <a:r>
            <a:rPr lang="en-US" sz="4000" dirty="0" err="1" smtClean="0"/>
            <a:t>অপরটি</a:t>
          </a:r>
          <a:r>
            <a:rPr lang="en-US" sz="4000" dirty="0" smtClean="0"/>
            <a:t> </a:t>
          </a:r>
          <a:r>
            <a:rPr lang="en-US" sz="4000" dirty="0" err="1" smtClean="0"/>
            <a:t>মানবসত্তা</a:t>
          </a:r>
          <a:r>
            <a:rPr lang="en-US" sz="4000" dirty="0" smtClean="0"/>
            <a:t> </a:t>
          </a:r>
          <a:r>
            <a:rPr lang="en-US" sz="4000" dirty="0" err="1" smtClean="0"/>
            <a:t>বা</a:t>
          </a:r>
          <a:r>
            <a:rPr lang="en-US" sz="4000" dirty="0" smtClean="0"/>
            <a:t> </a:t>
          </a:r>
          <a:r>
            <a:rPr lang="en-US" sz="4000" dirty="0" err="1" smtClean="0"/>
            <a:t>মনূষ্যত্ব</a:t>
          </a:r>
          <a:r>
            <a:rPr lang="en-US" sz="4000" dirty="0" smtClean="0"/>
            <a:t>।</a:t>
          </a:r>
          <a:endParaRPr lang="en-US" sz="4000" dirty="0"/>
        </a:p>
      </dgm:t>
    </dgm:pt>
    <dgm:pt modelId="{6EB1EB3B-FDAD-447F-8F49-CE0BD5A6D663}" type="parTrans" cxnId="{7E2DD72B-3928-4403-A93B-D1440F4D4770}">
      <dgm:prSet/>
      <dgm:spPr/>
      <dgm:t>
        <a:bodyPr/>
        <a:lstStyle/>
        <a:p>
          <a:endParaRPr lang="en-US"/>
        </a:p>
      </dgm:t>
    </dgm:pt>
    <dgm:pt modelId="{AC7E3179-D5DA-4071-8552-50D80DF9D867}" type="sibTrans" cxnId="{7E2DD72B-3928-4403-A93B-D1440F4D4770}">
      <dgm:prSet/>
      <dgm:spPr/>
      <dgm:t>
        <a:bodyPr/>
        <a:lstStyle/>
        <a:p>
          <a:endParaRPr lang="en-US"/>
        </a:p>
      </dgm:t>
    </dgm:pt>
    <dgm:pt modelId="{6AE28F10-3B23-48A0-98D1-CCE6DF9DF738}">
      <dgm:prSet/>
      <dgm:spPr/>
      <dgm:t>
        <a:bodyPr/>
        <a:lstStyle/>
        <a:p>
          <a:endParaRPr lang="en-US"/>
        </a:p>
      </dgm:t>
    </dgm:pt>
    <dgm:pt modelId="{7675B51A-174D-4ADE-82A2-D65E363929A7}" type="parTrans" cxnId="{547CA8C7-18AF-43B5-885B-B24A8ECA1D50}">
      <dgm:prSet/>
      <dgm:spPr/>
      <dgm:t>
        <a:bodyPr/>
        <a:lstStyle/>
        <a:p>
          <a:endParaRPr lang="en-US"/>
        </a:p>
      </dgm:t>
    </dgm:pt>
    <dgm:pt modelId="{CD3DEF5F-46EE-460F-887F-8C09AFD73619}" type="sibTrans" cxnId="{547CA8C7-18AF-43B5-885B-B24A8ECA1D50}">
      <dgm:prSet/>
      <dgm:spPr/>
      <dgm:t>
        <a:bodyPr/>
        <a:lstStyle/>
        <a:p>
          <a:endParaRPr lang="en-US"/>
        </a:p>
      </dgm:t>
    </dgm:pt>
    <dgm:pt modelId="{137A28E8-DE61-4FE6-A6E8-93537B7343A6}">
      <dgm:prSet/>
      <dgm:spPr/>
      <dgm:t>
        <a:bodyPr/>
        <a:lstStyle/>
        <a:p>
          <a:endParaRPr lang="en-US"/>
        </a:p>
      </dgm:t>
    </dgm:pt>
    <dgm:pt modelId="{2A2FA91E-BFC3-48DD-B913-6A1543139579}" type="parTrans" cxnId="{1BDAED24-C7ED-4FF1-8B65-B99A0BA9BDE1}">
      <dgm:prSet/>
      <dgm:spPr/>
      <dgm:t>
        <a:bodyPr/>
        <a:lstStyle/>
        <a:p>
          <a:endParaRPr lang="en-US"/>
        </a:p>
      </dgm:t>
    </dgm:pt>
    <dgm:pt modelId="{2DA3E8A4-61A3-477C-9D2C-C8DA135A2C07}" type="sibTrans" cxnId="{1BDAED24-C7ED-4FF1-8B65-B99A0BA9BDE1}">
      <dgm:prSet/>
      <dgm:spPr/>
      <dgm:t>
        <a:bodyPr/>
        <a:lstStyle/>
        <a:p>
          <a:endParaRPr lang="en-US"/>
        </a:p>
      </dgm:t>
    </dgm:pt>
    <dgm:pt modelId="{764C7DBC-51E4-48BE-B149-5C5BFE28C333}" type="pres">
      <dgm:prSet presAssocID="{7A8CBDD2-4B26-466D-8322-36172CDED74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03CD3D-5C79-41F9-9505-0F840A12BF1A}" type="pres">
      <dgm:prSet presAssocID="{7A8CBDD2-4B26-466D-8322-36172CDED74E}" presName="diamond" presStyleLbl="bgShp" presStyleIdx="0" presStyleCnt="1" custScaleX="200233" custLinFactNeighborX="2763"/>
      <dgm:spPr/>
    </dgm:pt>
    <dgm:pt modelId="{612CC759-AA33-4B19-A4C4-A98CA9E6C9A4}" type="pres">
      <dgm:prSet presAssocID="{7A8CBDD2-4B26-466D-8322-36172CDED74E}" presName="quad1" presStyleLbl="node1" presStyleIdx="0" presStyleCnt="4" custScaleX="227533" custLinFactNeighborX="-95180" custLinFactNeighborY="-72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0F4DBB-236D-4E27-B58B-B4F904ADC300}" type="pres">
      <dgm:prSet presAssocID="{7A8CBDD2-4B26-466D-8322-36172CDED74E}" presName="quad2" presStyleLbl="node1" presStyleIdx="1" presStyleCnt="4" custScaleX="199401" custLinFactNeighborX="74720" custLinFactNeighborY="-28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E87ED3-243A-4C0C-8729-73BEB02EE122}" type="pres">
      <dgm:prSet presAssocID="{7A8CBDD2-4B26-466D-8322-36172CDED74E}" presName="quad3" presStyleLbl="node1" presStyleIdx="2" presStyleCnt="4" custScaleX="120943" custLinFactX="-18383" custLinFactNeighborX="-100000" custLinFactNeighborY="28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E0A24D-2E8E-4C39-B9FC-C65DD46ED43C}" type="pres">
      <dgm:prSet presAssocID="{7A8CBDD2-4B26-466D-8322-36172CDED74E}" presName="quad4" presStyleLbl="node1" presStyleIdx="3" presStyleCnt="4" custScaleX="305221" custLinFactNeighborX="21810" custLinFactNeighborY="28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0FC7E6-A496-40BD-9968-B99F79EFF535}" type="presOf" srcId="{7A8CBDD2-4B26-466D-8322-36172CDED74E}" destId="{764C7DBC-51E4-48BE-B149-5C5BFE28C333}" srcOrd="0" destOrd="0" presId="urn:microsoft.com/office/officeart/2005/8/layout/matrix3"/>
    <dgm:cxn modelId="{94B7B789-FCDD-499C-8522-85EEBC0BAA3D}" type="presOf" srcId="{6EF82B0C-24F5-421A-9E73-8C8A8509D73E}" destId="{88E87ED3-243A-4C0C-8729-73BEB02EE122}" srcOrd="0" destOrd="0" presId="urn:microsoft.com/office/officeart/2005/8/layout/matrix3"/>
    <dgm:cxn modelId="{C59D7368-26CA-49F2-B2A2-5ADF3F8639A4}" srcId="{7A8CBDD2-4B26-466D-8322-36172CDED74E}" destId="{6EF82B0C-24F5-421A-9E73-8C8A8509D73E}" srcOrd="2" destOrd="0" parTransId="{4FF67145-1A6A-4508-B35E-F760ECFAA5EC}" sibTransId="{BC8305E5-A793-4619-851F-AA0F34289E46}"/>
    <dgm:cxn modelId="{391C868B-4C5C-4A16-B496-53C16D996FDD}" srcId="{7A8CBDD2-4B26-466D-8322-36172CDED74E}" destId="{355BB793-A4E8-4389-AD60-754D82933827}" srcOrd="0" destOrd="0" parTransId="{763C8C59-8677-4E6C-B241-749727908CCB}" sibTransId="{54EE8636-9C5C-423D-916D-A06E141990E8}"/>
    <dgm:cxn modelId="{F7577532-20BF-4150-A8A2-DE903B6AF855}" type="presOf" srcId="{8A8BB812-F95E-4787-BB76-F94ADC2D96AB}" destId="{CA0F4DBB-236D-4E27-B58B-B4F904ADC300}" srcOrd="0" destOrd="0" presId="urn:microsoft.com/office/officeart/2005/8/layout/matrix3"/>
    <dgm:cxn modelId="{7E2DD72B-3928-4403-A93B-D1440F4D4770}" srcId="{7A8CBDD2-4B26-466D-8322-36172CDED74E}" destId="{892453E7-C9F3-43AF-9DE8-4785A94C740C}" srcOrd="3" destOrd="0" parTransId="{6EB1EB3B-FDAD-447F-8F49-CE0BD5A6D663}" sibTransId="{AC7E3179-D5DA-4071-8552-50D80DF9D867}"/>
    <dgm:cxn modelId="{1BDAED24-C7ED-4FF1-8B65-B99A0BA9BDE1}" srcId="{7A8CBDD2-4B26-466D-8322-36172CDED74E}" destId="{137A28E8-DE61-4FE6-A6E8-93537B7343A6}" srcOrd="5" destOrd="0" parTransId="{2A2FA91E-BFC3-48DD-B913-6A1543139579}" sibTransId="{2DA3E8A4-61A3-477C-9D2C-C8DA135A2C07}"/>
    <dgm:cxn modelId="{547CA8C7-18AF-43B5-885B-B24A8ECA1D50}" srcId="{7A8CBDD2-4B26-466D-8322-36172CDED74E}" destId="{6AE28F10-3B23-48A0-98D1-CCE6DF9DF738}" srcOrd="4" destOrd="0" parTransId="{7675B51A-174D-4ADE-82A2-D65E363929A7}" sibTransId="{CD3DEF5F-46EE-460F-887F-8C09AFD73619}"/>
    <dgm:cxn modelId="{0D345CBC-9519-4A3B-9043-B44BE36BF1B6}" srcId="{7A8CBDD2-4B26-466D-8322-36172CDED74E}" destId="{8A8BB812-F95E-4787-BB76-F94ADC2D96AB}" srcOrd="1" destOrd="0" parTransId="{B4E83CBF-667B-4EB9-B43B-2C3FF44C8DC4}" sibTransId="{117AE4F0-8859-4D73-9673-DD6C064B38F3}"/>
    <dgm:cxn modelId="{CD266840-6818-4F42-8583-DC50EDCC8CD3}" type="presOf" srcId="{892453E7-C9F3-43AF-9DE8-4785A94C740C}" destId="{8BE0A24D-2E8E-4C39-B9FC-C65DD46ED43C}" srcOrd="0" destOrd="0" presId="urn:microsoft.com/office/officeart/2005/8/layout/matrix3"/>
    <dgm:cxn modelId="{FB1EDE52-3320-496D-A498-D854111AE862}" type="presOf" srcId="{355BB793-A4E8-4389-AD60-754D82933827}" destId="{612CC759-AA33-4B19-A4C4-A98CA9E6C9A4}" srcOrd="0" destOrd="0" presId="urn:microsoft.com/office/officeart/2005/8/layout/matrix3"/>
    <dgm:cxn modelId="{F84DAF39-BD49-4615-B064-363607383D10}" type="presParOf" srcId="{764C7DBC-51E4-48BE-B149-5C5BFE28C333}" destId="{5603CD3D-5C79-41F9-9505-0F840A12BF1A}" srcOrd="0" destOrd="0" presId="urn:microsoft.com/office/officeart/2005/8/layout/matrix3"/>
    <dgm:cxn modelId="{BD683A56-59C3-450A-AD26-9BDAAE66493F}" type="presParOf" srcId="{764C7DBC-51E4-48BE-B149-5C5BFE28C333}" destId="{612CC759-AA33-4B19-A4C4-A98CA9E6C9A4}" srcOrd="1" destOrd="0" presId="urn:microsoft.com/office/officeart/2005/8/layout/matrix3"/>
    <dgm:cxn modelId="{842BC868-ACF5-458D-8B0B-C53D2E60D680}" type="presParOf" srcId="{764C7DBC-51E4-48BE-B149-5C5BFE28C333}" destId="{CA0F4DBB-236D-4E27-B58B-B4F904ADC300}" srcOrd="2" destOrd="0" presId="urn:microsoft.com/office/officeart/2005/8/layout/matrix3"/>
    <dgm:cxn modelId="{0EB65AE4-46B2-45D0-B649-D0F49A1441D2}" type="presParOf" srcId="{764C7DBC-51E4-48BE-B149-5C5BFE28C333}" destId="{88E87ED3-243A-4C0C-8729-73BEB02EE122}" srcOrd="3" destOrd="0" presId="urn:microsoft.com/office/officeart/2005/8/layout/matrix3"/>
    <dgm:cxn modelId="{DC1CEC26-02DF-411C-A784-5780112164E2}" type="presParOf" srcId="{764C7DBC-51E4-48BE-B149-5C5BFE28C333}" destId="{8BE0A24D-2E8E-4C39-B9FC-C65DD46ED43C}" srcOrd="4" destOrd="0" presId="urn:microsoft.com/office/officeart/2005/8/layout/matrix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99CB617-65D8-4597-8C7E-8CFA3E7B29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1DA1B5-4C2F-4C1C-AC4D-73635FD110BE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ctr" rtl="0"/>
          <a:r>
            <a:rPr lang="en-US" dirty="0" err="1" smtClean="0"/>
            <a:t>পাঠ</a:t>
          </a:r>
          <a:r>
            <a:rPr lang="en-US" dirty="0" smtClean="0"/>
            <a:t> </a:t>
          </a:r>
          <a:r>
            <a:rPr lang="en-US" dirty="0" err="1" smtClean="0"/>
            <a:t>মূল্যায়ন</a:t>
          </a:r>
          <a:endParaRPr lang="en-US" dirty="0"/>
        </a:p>
      </dgm:t>
    </dgm:pt>
    <dgm:pt modelId="{BBF986A0-C75E-4044-9F87-B8B998B11300}" type="parTrans" cxnId="{DE9D7035-FD39-40A3-8B38-3B1EBB1EDB27}">
      <dgm:prSet/>
      <dgm:spPr/>
      <dgm:t>
        <a:bodyPr/>
        <a:lstStyle/>
        <a:p>
          <a:endParaRPr lang="en-US"/>
        </a:p>
      </dgm:t>
    </dgm:pt>
    <dgm:pt modelId="{3F806E30-F9B9-4ECB-84DE-35683AB5597F}" type="sibTrans" cxnId="{DE9D7035-FD39-40A3-8B38-3B1EBB1EDB27}">
      <dgm:prSet/>
      <dgm:spPr/>
      <dgm:t>
        <a:bodyPr/>
        <a:lstStyle/>
        <a:p>
          <a:endParaRPr lang="en-US"/>
        </a:p>
      </dgm:t>
    </dgm:pt>
    <dgm:pt modelId="{01AD7A3D-A30A-484D-AFFC-B7ABAEE28C38}" type="pres">
      <dgm:prSet presAssocID="{D99CB617-65D8-4597-8C7E-8CFA3E7B29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B031FB-3637-4730-B33C-AF8A22D996DF}" type="pres">
      <dgm:prSet presAssocID="{121DA1B5-4C2F-4C1C-AC4D-73635FD110BE}" presName="parentText" presStyleLbl="node1" presStyleIdx="0" presStyleCnt="1" custScaleY="100708" custLinFactNeighborX="1485" custLinFactNeighborY="-2809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9D7035-FD39-40A3-8B38-3B1EBB1EDB27}" srcId="{D99CB617-65D8-4597-8C7E-8CFA3E7B29E6}" destId="{121DA1B5-4C2F-4C1C-AC4D-73635FD110BE}" srcOrd="0" destOrd="0" parTransId="{BBF986A0-C75E-4044-9F87-B8B998B11300}" sibTransId="{3F806E30-F9B9-4ECB-84DE-35683AB5597F}"/>
    <dgm:cxn modelId="{C4BD9B9F-FCD0-4F2B-8DBF-81F076C0B7A4}" type="presOf" srcId="{121DA1B5-4C2F-4C1C-AC4D-73635FD110BE}" destId="{65B031FB-3637-4730-B33C-AF8A22D996DF}" srcOrd="0" destOrd="0" presId="urn:microsoft.com/office/officeart/2005/8/layout/vList2"/>
    <dgm:cxn modelId="{9B266CA1-204F-4145-9B17-1197A1804E78}" type="presOf" srcId="{D99CB617-65D8-4597-8C7E-8CFA3E7B29E6}" destId="{01AD7A3D-A30A-484D-AFFC-B7ABAEE28C38}" srcOrd="0" destOrd="0" presId="urn:microsoft.com/office/officeart/2005/8/layout/vList2"/>
    <dgm:cxn modelId="{20E7BFC8-341D-48DB-9724-C09B632D7168}" type="presParOf" srcId="{01AD7A3D-A30A-484D-AFFC-B7ABAEE28C38}" destId="{65B031FB-3637-4730-B33C-AF8A22D996DF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60B7445-3F15-4806-AE36-7EED3C440AD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ECE501-511E-42C1-9B44-20212F71A1CD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l" rtl="0"/>
          <a:r>
            <a:rPr lang="en-US" sz="3200" dirty="0" err="1" smtClean="0"/>
            <a:t>প্রশ্ন-মানব</a:t>
          </a:r>
          <a:r>
            <a:rPr lang="en-US" sz="3200" dirty="0" smtClean="0"/>
            <a:t> </a:t>
          </a:r>
          <a:r>
            <a:rPr lang="en-US" sz="3200" dirty="0" err="1" smtClean="0"/>
            <a:t>জীবনের</a:t>
          </a:r>
          <a:r>
            <a:rPr lang="en-US" sz="3200" dirty="0" smtClean="0"/>
            <a:t> </a:t>
          </a:r>
          <a:r>
            <a:rPr lang="en-US" sz="3200" dirty="0" err="1" smtClean="0"/>
            <a:t>দুটি</a:t>
          </a:r>
          <a:r>
            <a:rPr lang="en-US" sz="3200" dirty="0" smtClean="0"/>
            <a:t> </a:t>
          </a:r>
          <a:r>
            <a:rPr lang="en-US" sz="3200" dirty="0" err="1" smtClean="0"/>
            <a:t>ঘরের</a:t>
          </a:r>
          <a:r>
            <a:rPr lang="en-US" sz="3200" dirty="0" smtClean="0"/>
            <a:t> </a:t>
          </a:r>
          <a:r>
            <a:rPr lang="en-US" sz="3200" dirty="0" err="1" smtClean="0"/>
            <a:t>কোনটিতে</a:t>
          </a:r>
          <a:r>
            <a:rPr lang="en-US" sz="3200" dirty="0" smtClean="0"/>
            <a:t> </a:t>
          </a:r>
          <a:r>
            <a:rPr lang="en-US" sz="3200" dirty="0" err="1" smtClean="0"/>
            <a:t>কারা</a:t>
          </a:r>
          <a:r>
            <a:rPr lang="en-US" sz="3200" dirty="0" smtClean="0"/>
            <a:t> </a:t>
          </a:r>
          <a:r>
            <a:rPr lang="en-US" sz="3200" dirty="0" err="1" smtClean="0"/>
            <a:t>বাস</a:t>
          </a:r>
          <a:r>
            <a:rPr lang="en-US" sz="3200" dirty="0" smtClean="0"/>
            <a:t> </a:t>
          </a:r>
          <a:r>
            <a:rPr lang="en-US" sz="3200" dirty="0" err="1" smtClean="0"/>
            <a:t>করে</a:t>
          </a:r>
          <a:r>
            <a:rPr lang="en-US" sz="3200" dirty="0" smtClean="0"/>
            <a:t> </a:t>
          </a:r>
          <a:r>
            <a:rPr lang="en-US" sz="3200" dirty="0" smtClean="0"/>
            <a:t>?</a:t>
          </a:r>
          <a:r>
            <a:rPr lang="en-US" sz="500" dirty="0" smtClean="0"/>
            <a:t>?</a:t>
          </a:r>
          <a:endParaRPr lang="en-US" sz="500" dirty="0"/>
        </a:p>
      </dgm:t>
    </dgm:pt>
    <dgm:pt modelId="{500EDD90-0A0A-4C72-96BC-67E0B06CB79D}" type="parTrans" cxnId="{F65EBB83-1AFC-44E4-8A39-7ABE5744A267}">
      <dgm:prSet/>
      <dgm:spPr/>
      <dgm:t>
        <a:bodyPr/>
        <a:lstStyle/>
        <a:p>
          <a:endParaRPr lang="en-US"/>
        </a:p>
      </dgm:t>
    </dgm:pt>
    <dgm:pt modelId="{FA21225A-0562-4BA7-806B-86D4DD4392BE}" type="sibTrans" cxnId="{F65EBB83-1AFC-44E4-8A39-7ABE5744A267}">
      <dgm:prSet/>
      <dgm:spPr/>
      <dgm:t>
        <a:bodyPr/>
        <a:lstStyle/>
        <a:p>
          <a:endParaRPr lang="en-US"/>
        </a:p>
      </dgm:t>
    </dgm:pt>
    <dgm:pt modelId="{2D618B97-8618-4969-B210-935B27FEF53A}">
      <dgm:prSet custT="1"/>
      <dgm:spPr>
        <a:solidFill>
          <a:srgbClr val="FF0000"/>
        </a:solidFill>
      </dgm:spPr>
      <dgm:t>
        <a:bodyPr/>
        <a:lstStyle/>
        <a:p>
          <a:pPr algn="l" rtl="0"/>
          <a:r>
            <a:rPr lang="en-US" sz="3200" dirty="0" err="1" smtClean="0"/>
            <a:t>প্রশ্ন</a:t>
          </a:r>
          <a:r>
            <a:rPr lang="en-US" sz="3200" dirty="0" smtClean="0"/>
            <a:t>- </a:t>
          </a:r>
          <a:r>
            <a:rPr lang="en-US" sz="3200" dirty="0" err="1" smtClean="0"/>
            <a:t>শিক্ষা</a:t>
          </a:r>
          <a:r>
            <a:rPr lang="en-US" sz="3200" dirty="0" smtClean="0"/>
            <a:t> </a:t>
          </a:r>
          <a:r>
            <a:rPr lang="en-US" sz="3200" dirty="0" err="1" smtClean="0"/>
            <a:t>মানুষকে</a:t>
          </a:r>
          <a:r>
            <a:rPr lang="en-US" sz="3200" dirty="0" smtClean="0"/>
            <a:t> </a:t>
          </a:r>
          <a:r>
            <a:rPr lang="en-US" sz="3200" dirty="0" err="1" smtClean="0"/>
            <a:t>কোথায়</a:t>
          </a:r>
          <a:r>
            <a:rPr lang="en-US" sz="3200" dirty="0" smtClean="0"/>
            <a:t> </a:t>
          </a:r>
          <a:r>
            <a:rPr lang="en-US" sz="3200" dirty="0" err="1" smtClean="0"/>
            <a:t>নিয়ে</a:t>
          </a:r>
          <a:r>
            <a:rPr lang="en-US" sz="3200" dirty="0" smtClean="0"/>
            <a:t> </a:t>
          </a:r>
          <a:r>
            <a:rPr lang="en-US" sz="3200" dirty="0" err="1" smtClean="0"/>
            <a:t>যেতে</a:t>
          </a:r>
          <a:r>
            <a:rPr lang="en-US" sz="3200" dirty="0" smtClean="0"/>
            <a:t> </a:t>
          </a:r>
          <a:r>
            <a:rPr lang="en-US" sz="3200" dirty="0" err="1" smtClean="0"/>
            <a:t>পারে</a:t>
          </a:r>
          <a:r>
            <a:rPr lang="en-US" sz="3200" dirty="0" smtClean="0"/>
            <a:t> ?</a:t>
          </a:r>
          <a:endParaRPr lang="en-US" sz="3200" dirty="0"/>
        </a:p>
      </dgm:t>
    </dgm:pt>
    <dgm:pt modelId="{2322102F-140D-40D7-8841-0FCE28C8C469}" type="parTrans" cxnId="{0A76EA89-11F5-47B2-A43E-E16BE9D7D7EA}">
      <dgm:prSet/>
      <dgm:spPr/>
      <dgm:t>
        <a:bodyPr/>
        <a:lstStyle/>
        <a:p>
          <a:endParaRPr lang="en-US"/>
        </a:p>
      </dgm:t>
    </dgm:pt>
    <dgm:pt modelId="{6F2B5C41-C3B0-4305-83D0-EEA060F2F428}" type="sibTrans" cxnId="{0A76EA89-11F5-47B2-A43E-E16BE9D7D7EA}">
      <dgm:prSet/>
      <dgm:spPr/>
      <dgm:t>
        <a:bodyPr/>
        <a:lstStyle/>
        <a:p>
          <a:endParaRPr lang="en-US"/>
        </a:p>
      </dgm:t>
    </dgm:pt>
    <dgm:pt modelId="{73760744-946F-4E63-A15B-E2C9DF74DD1A}">
      <dgm:prSet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algn="l" rtl="0"/>
          <a:r>
            <a:rPr lang="en-US" sz="2800" dirty="0" err="1" smtClean="0"/>
            <a:t>প্রশ্ন</a:t>
          </a:r>
          <a:r>
            <a:rPr lang="en-US" sz="2800" dirty="0" smtClean="0"/>
            <a:t>- </a:t>
          </a:r>
          <a:r>
            <a:rPr lang="en-US" sz="2800" dirty="0" err="1" smtClean="0"/>
            <a:t>কিসের</a:t>
          </a:r>
          <a:r>
            <a:rPr lang="en-US" sz="2800" dirty="0" smtClean="0"/>
            <a:t> </a:t>
          </a:r>
          <a:r>
            <a:rPr lang="en-US" sz="2800" dirty="0" err="1" smtClean="0"/>
            <a:t>মাধ্যমে</a:t>
          </a:r>
          <a:r>
            <a:rPr lang="en-US" sz="2800" dirty="0" smtClean="0"/>
            <a:t> </a:t>
          </a:r>
          <a:r>
            <a:rPr lang="en-US" sz="2800" dirty="0" err="1" smtClean="0"/>
            <a:t>মানুষকে</a:t>
          </a:r>
          <a:r>
            <a:rPr lang="en-US" sz="2800" dirty="0" smtClean="0"/>
            <a:t> </a:t>
          </a:r>
          <a:r>
            <a:rPr lang="en-US" sz="2800" dirty="0" err="1" smtClean="0"/>
            <a:t>মনূষ্যত্ব</a:t>
          </a:r>
          <a:r>
            <a:rPr lang="en-US" sz="2800" dirty="0" smtClean="0"/>
            <a:t> </a:t>
          </a:r>
          <a:r>
            <a:rPr lang="en-US" sz="2800" dirty="0" err="1" smtClean="0"/>
            <a:t>লোকের</a:t>
          </a:r>
          <a:r>
            <a:rPr lang="en-US" sz="2800" dirty="0" smtClean="0"/>
            <a:t> </a:t>
          </a:r>
          <a:r>
            <a:rPr lang="en-US" sz="2800" dirty="0" err="1" smtClean="0"/>
            <a:t>সঙ্গে</a:t>
          </a:r>
          <a:r>
            <a:rPr lang="en-US" sz="2800" dirty="0" smtClean="0"/>
            <a:t> </a:t>
          </a:r>
          <a:r>
            <a:rPr lang="en-US" sz="2800" dirty="0" err="1" smtClean="0"/>
            <a:t>পরিচয়</a:t>
          </a:r>
          <a:r>
            <a:rPr lang="en-US" sz="2800" dirty="0" smtClean="0"/>
            <a:t> </a:t>
          </a:r>
          <a:r>
            <a:rPr lang="en-US" sz="2800" dirty="0" err="1" smtClean="0"/>
            <a:t>করে</a:t>
          </a:r>
          <a:r>
            <a:rPr lang="en-US" sz="2800" dirty="0" smtClean="0"/>
            <a:t> </a:t>
          </a:r>
          <a:r>
            <a:rPr lang="en-US" sz="2800" dirty="0" err="1" smtClean="0"/>
            <a:t>দিতে</a:t>
          </a:r>
          <a:r>
            <a:rPr lang="en-US" sz="2800" smtClean="0"/>
            <a:t> পারে</a:t>
          </a:r>
          <a:r>
            <a:rPr lang="en-US" sz="2800" dirty="0" smtClean="0"/>
            <a:t>? </a:t>
          </a:r>
          <a:r>
            <a:rPr lang="en-US" sz="600" dirty="0" smtClean="0"/>
            <a:t>।</a:t>
          </a:r>
          <a:endParaRPr lang="en-US" sz="600" dirty="0"/>
        </a:p>
      </dgm:t>
    </dgm:pt>
    <dgm:pt modelId="{E5595CC2-BE86-4011-9391-B9A79FB61BB7}" type="parTrans" cxnId="{5CD823CF-7513-4BF1-A65B-92DD788BECC1}">
      <dgm:prSet/>
      <dgm:spPr/>
      <dgm:t>
        <a:bodyPr/>
        <a:lstStyle/>
        <a:p>
          <a:endParaRPr lang="en-US"/>
        </a:p>
      </dgm:t>
    </dgm:pt>
    <dgm:pt modelId="{71EDC2FE-2672-4CF4-BC27-94DECCC3F4CA}" type="sibTrans" cxnId="{5CD823CF-7513-4BF1-A65B-92DD788BECC1}">
      <dgm:prSet/>
      <dgm:spPr/>
      <dgm:t>
        <a:bodyPr/>
        <a:lstStyle/>
        <a:p>
          <a:endParaRPr lang="en-US"/>
        </a:p>
      </dgm:t>
    </dgm:pt>
    <dgm:pt modelId="{A54BEDD0-2C3E-4A9D-A76B-E6D60F9ECCB0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l" rtl="0"/>
          <a:r>
            <a:rPr lang="en-US" sz="3200" dirty="0" err="1" smtClean="0"/>
            <a:t>প্রশ্ন-কোন</a:t>
          </a:r>
          <a:r>
            <a:rPr lang="en-US" sz="3200" dirty="0" smtClean="0"/>
            <a:t> </a:t>
          </a:r>
          <a:r>
            <a:rPr lang="en-US" sz="3200" dirty="0" err="1" smtClean="0"/>
            <a:t>চিন্তার</a:t>
          </a:r>
          <a:r>
            <a:rPr lang="en-US" sz="3200" dirty="0" smtClean="0"/>
            <a:t> </a:t>
          </a:r>
          <a:r>
            <a:rPr lang="en-US" sz="3200" dirty="0" err="1" smtClean="0"/>
            <a:t>নিগড়ে</a:t>
          </a:r>
          <a:r>
            <a:rPr lang="en-US" sz="3200" dirty="0" smtClean="0"/>
            <a:t> </a:t>
          </a:r>
          <a:r>
            <a:rPr lang="en-US" sz="3200" dirty="0" err="1" smtClean="0"/>
            <a:t>আমরা</a:t>
          </a:r>
          <a:r>
            <a:rPr lang="en-US" sz="3200" dirty="0" smtClean="0"/>
            <a:t> </a:t>
          </a:r>
          <a:r>
            <a:rPr lang="en-US" sz="3200" dirty="0" err="1" smtClean="0"/>
            <a:t>সকলে</a:t>
          </a:r>
          <a:r>
            <a:rPr lang="en-US" sz="3200" dirty="0" smtClean="0"/>
            <a:t> </a:t>
          </a:r>
          <a:r>
            <a:rPr lang="en-US" sz="3200" dirty="0" err="1" smtClean="0"/>
            <a:t>বন্দি</a:t>
          </a:r>
          <a:r>
            <a:rPr lang="en-US" sz="3200" dirty="0" smtClean="0"/>
            <a:t> ?</a:t>
          </a:r>
          <a:endParaRPr lang="en-US" sz="3200" dirty="0"/>
        </a:p>
      </dgm:t>
    </dgm:pt>
    <dgm:pt modelId="{6B8B471F-4E05-476B-868C-2CAA58109EC3}" type="parTrans" cxnId="{0483C319-DA19-4920-9BE8-0C7DD5CCFFB3}">
      <dgm:prSet/>
      <dgm:spPr/>
      <dgm:t>
        <a:bodyPr/>
        <a:lstStyle/>
        <a:p>
          <a:endParaRPr lang="en-US"/>
        </a:p>
      </dgm:t>
    </dgm:pt>
    <dgm:pt modelId="{BFAE4CA3-6230-4279-9635-E3D6B5F41E09}" type="sibTrans" cxnId="{0483C319-DA19-4920-9BE8-0C7DD5CCFFB3}">
      <dgm:prSet/>
      <dgm:spPr/>
      <dgm:t>
        <a:bodyPr/>
        <a:lstStyle/>
        <a:p>
          <a:endParaRPr lang="en-US"/>
        </a:p>
      </dgm:t>
    </dgm:pt>
    <dgm:pt modelId="{01B1D679-0250-4C8D-A2EF-E13EB7331E96}">
      <dgm:prSet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algn="l" rtl="0"/>
          <a:r>
            <a:rPr lang="en-US" sz="3200" dirty="0" err="1" smtClean="0"/>
            <a:t>প্রশ্ন-আমাদের</a:t>
          </a:r>
          <a:r>
            <a:rPr lang="en-US" sz="3200" dirty="0" smtClean="0"/>
            <a:t> </a:t>
          </a:r>
          <a:r>
            <a:rPr lang="en-US" sz="3200" dirty="0" err="1" smtClean="0"/>
            <a:t>সকলের</a:t>
          </a:r>
          <a:r>
            <a:rPr lang="en-US" sz="3200" dirty="0" smtClean="0"/>
            <a:t> </a:t>
          </a:r>
          <a:r>
            <a:rPr lang="en-US" sz="3200" dirty="0" err="1" smtClean="0"/>
            <a:t>মাঝে</a:t>
          </a:r>
          <a:r>
            <a:rPr lang="en-US" sz="3200" dirty="0" smtClean="0"/>
            <a:t> </a:t>
          </a:r>
          <a:r>
            <a:rPr lang="en-US" sz="3200" dirty="0" err="1" smtClean="0"/>
            <a:t>কি</a:t>
          </a:r>
          <a:r>
            <a:rPr lang="en-US" sz="3200" dirty="0" smtClean="0"/>
            <a:t> </a:t>
          </a:r>
          <a:r>
            <a:rPr lang="en-US" sz="3200" dirty="0" err="1" smtClean="0"/>
            <a:t>ধ্বনি</a:t>
          </a:r>
          <a:r>
            <a:rPr lang="en-US" sz="3200" dirty="0" smtClean="0"/>
            <a:t> </a:t>
          </a:r>
          <a:r>
            <a:rPr lang="en-US" sz="3200" dirty="0" err="1" smtClean="0"/>
            <a:t>উচ্চারিত</a:t>
          </a:r>
          <a:r>
            <a:rPr lang="en-US" sz="3200" dirty="0" smtClean="0"/>
            <a:t> </a:t>
          </a:r>
          <a:r>
            <a:rPr lang="en-US" sz="3200" dirty="0" err="1" smtClean="0"/>
            <a:t>হচ্ছে</a:t>
          </a:r>
          <a:r>
            <a:rPr lang="en-US" sz="3200" dirty="0" smtClean="0"/>
            <a:t> </a:t>
          </a:r>
          <a:r>
            <a:rPr lang="en-US" sz="3200" dirty="0" smtClean="0"/>
            <a:t>?</a:t>
          </a:r>
          <a:r>
            <a:rPr lang="en-US" sz="600" dirty="0" smtClean="0"/>
            <a:t>?</a:t>
          </a:r>
          <a:endParaRPr lang="en-US" sz="600" dirty="0"/>
        </a:p>
      </dgm:t>
    </dgm:pt>
    <dgm:pt modelId="{4987B1E6-A90B-4E7A-9213-1F7F76613697}" type="parTrans" cxnId="{1AB53F26-15D7-4BAE-AB8A-793BA788D920}">
      <dgm:prSet/>
      <dgm:spPr/>
      <dgm:t>
        <a:bodyPr/>
        <a:lstStyle/>
        <a:p>
          <a:endParaRPr lang="en-US"/>
        </a:p>
      </dgm:t>
    </dgm:pt>
    <dgm:pt modelId="{54E9D656-AF61-4F7D-B03F-6B51FEF3B97C}" type="sibTrans" cxnId="{1AB53F26-15D7-4BAE-AB8A-793BA788D920}">
      <dgm:prSet/>
      <dgm:spPr/>
      <dgm:t>
        <a:bodyPr/>
        <a:lstStyle/>
        <a:p>
          <a:endParaRPr lang="en-US"/>
        </a:p>
      </dgm:t>
    </dgm:pt>
    <dgm:pt modelId="{CD414ADA-B5AB-4A7E-AD51-C277A8BEEA15}">
      <dgm:prSet custT="1"/>
      <dgm:spPr>
        <a:solidFill>
          <a:srgbClr val="7030A0"/>
        </a:solidFill>
      </dgm:spPr>
      <dgm:t>
        <a:bodyPr/>
        <a:lstStyle/>
        <a:p>
          <a:pPr algn="l" rtl="0"/>
          <a:r>
            <a:rPr lang="en-US" sz="3200" dirty="0" err="1" smtClean="0"/>
            <a:t>প্রশ্ন-মোতাহের</a:t>
          </a:r>
          <a:r>
            <a:rPr lang="en-US" sz="3200" dirty="0" smtClean="0"/>
            <a:t> </a:t>
          </a:r>
          <a:r>
            <a:rPr lang="en-US" sz="3200" dirty="0" err="1" smtClean="0"/>
            <a:t>হোসেন</a:t>
          </a:r>
          <a:r>
            <a:rPr lang="en-US" sz="3200" dirty="0" smtClean="0"/>
            <a:t> </a:t>
          </a:r>
          <a:r>
            <a:rPr lang="en-US" sz="3200" dirty="0" err="1" smtClean="0"/>
            <a:t>কতসালে</a:t>
          </a:r>
          <a:r>
            <a:rPr lang="en-US" sz="3200" dirty="0" smtClean="0"/>
            <a:t> </a:t>
          </a:r>
          <a:r>
            <a:rPr lang="en-US" sz="3200" dirty="0" err="1" smtClean="0"/>
            <a:t>কোথায়</a:t>
          </a:r>
          <a:r>
            <a:rPr lang="en-US" sz="3200" dirty="0" smtClean="0"/>
            <a:t> </a:t>
          </a:r>
          <a:r>
            <a:rPr lang="en-US" sz="3200" dirty="0" err="1" smtClean="0"/>
            <a:t>জন্ম</a:t>
          </a:r>
          <a:r>
            <a:rPr lang="en-US" sz="3200" dirty="0" smtClean="0"/>
            <a:t> </a:t>
          </a:r>
          <a:r>
            <a:rPr lang="en-US" sz="3200" dirty="0" err="1" smtClean="0"/>
            <a:t>গ্রহন</a:t>
          </a:r>
          <a:r>
            <a:rPr lang="en-US" sz="3200" dirty="0" smtClean="0"/>
            <a:t> </a:t>
          </a:r>
          <a:r>
            <a:rPr lang="en-US" sz="3200" dirty="0" err="1" smtClean="0"/>
            <a:t>করেন</a:t>
          </a:r>
          <a:r>
            <a:rPr lang="en-US" sz="3200" dirty="0" smtClean="0"/>
            <a:t> ?</a:t>
          </a:r>
          <a:endParaRPr lang="en-US" sz="3200" dirty="0"/>
        </a:p>
      </dgm:t>
    </dgm:pt>
    <dgm:pt modelId="{97484E94-0673-438E-9708-B80EF8840394}" type="parTrans" cxnId="{50D5F0F3-3ED7-4680-BF3E-D33E41EC5918}">
      <dgm:prSet/>
      <dgm:spPr/>
      <dgm:t>
        <a:bodyPr/>
        <a:lstStyle/>
        <a:p>
          <a:endParaRPr lang="en-US"/>
        </a:p>
      </dgm:t>
    </dgm:pt>
    <dgm:pt modelId="{73B073F3-229A-4940-BC2F-D1AE7A733E49}" type="sibTrans" cxnId="{50D5F0F3-3ED7-4680-BF3E-D33E41EC5918}">
      <dgm:prSet/>
      <dgm:spPr/>
      <dgm:t>
        <a:bodyPr/>
        <a:lstStyle/>
        <a:p>
          <a:endParaRPr lang="en-US"/>
        </a:p>
      </dgm:t>
    </dgm:pt>
    <dgm:pt modelId="{EE15390D-21C4-40E0-AC26-B6AC484B04B0}">
      <dgm:prSet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pPr algn="l" rtl="0"/>
          <a:r>
            <a:rPr lang="en-US" sz="3200" dirty="0" err="1" smtClean="0"/>
            <a:t>প্রশ্ন</a:t>
          </a:r>
          <a:r>
            <a:rPr lang="en-US" sz="3200" dirty="0" smtClean="0"/>
            <a:t>- </a:t>
          </a:r>
          <a:r>
            <a:rPr lang="en-US" sz="3200" dirty="0" err="1" smtClean="0"/>
            <a:t>লোভের</a:t>
          </a:r>
          <a:r>
            <a:rPr lang="en-US" sz="3200" dirty="0" smtClean="0"/>
            <a:t> </a:t>
          </a:r>
          <a:r>
            <a:rPr lang="en-US" sz="3200" dirty="0" err="1" smtClean="0"/>
            <a:t>ফলে</a:t>
          </a:r>
          <a:r>
            <a:rPr lang="en-US" sz="3200" dirty="0" smtClean="0"/>
            <a:t> </a:t>
          </a:r>
          <a:r>
            <a:rPr lang="en-US" sz="3200" dirty="0" err="1" smtClean="0"/>
            <a:t>মানুষের</a:t>
          </a:r>
          <a:r>
            <a:rPr lang="en-US" sz="3200" dirty="0" smtClean="0"/>
            <a:t> </a:t>
          </a:r>
          <a:r>
            <a:rPr lang="en-US" sz="3200" dirty="0" err="1" smtClean="0"/>
            <a:t>কি</a:t>
          </a:r>
          <a:r>
            <a:rPr lang="en-US" sz="3200" dirty="0" smtClean="0"/>
            <a:t> </a:t>
          </a:r>
          <a:r>
            <a:rPr lang="en-US" sz="3200" dirty="0" err="1" smtClean="0"/>
            <a:t>ঘটে</a:t>
          </a:r>
          <a:r>
            <a:rPr lang="en-US" sz="3200" dirty="0" smtClean="0"/>
            <a:t> ?</a:t>
          </a:r>
          <a:endParaRPr lang="en-US" sz="3200" dirty="0"/>
        </a:p>
      </dgm:t>
    </dgm:pt>
    <dgm:pt modelId="{24C8363D-36CC-4791-B63D-7B61562716DE}" type="parTrans" cxnId="{3F552086-0783-417D-8C34-F5366FB3C231}">
      <dgm:prSet/>
      <dgm:spPr/>
      <dgm:t>
        <a:bodyPr/>
        <a:lstStyle/>
        <a:p>
          <a:endParaRPr lang="en-US"/>
        </a:p>
      </dgm:t>
    </dgm:pt>
    <dgm:pt modelId="{F28561BE-5F87-45C9-97AE-D352F3AC2DB8}" type="sibTrans" cxnId="{3F552086-0783-417D-8C34-F5366FB3C231}">
      <dgm:prSet/>
      <dgm:spPr/>
      <dgm:t>
        <a:bodyPr/>
        <a:lstStyle/>
        <a:p>
          <a:endParaRPr lang="en-US"/>
        </a:p>
      </dgm:t>
    </dgm:pt>
    <dgm:pt modelId="{42C4568E-3337-4407-9975-217D427BCE4B}" type="pres">
      <dgm:prSet presAssocID="{860B7445-3F15-4806-AE36-7EED3C440AD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E8663A1-379C-475E-94C4-B66146B5BFA0}" type="pres">
      <dgm:prSet presAssocID="{8FECE501-511E-42C1-9B44-20212F71A1CD}" presName="horFlow" presStyleCnt="0"/>
      <dgm:spPr/>
    </dgm:pt>
    <dgm:pt modelId="{930E97B8-4AB8-42E8-A0AB-C00CD5FCB0D1}" type="pres">
      <dgm:prSet presAssocID="{8FECE501-511E-42C1-9B44-20212F71A1CD}" presName="bigChev" presStyleLbl="node1" presStyleIdx="0" presStyleCnt="7" custScaleX="1866059" custScaleY="277790" custLinFactY="-57203" custLinFactNeighborX="2790" custLinFactNeighborY="-100000"/>
      <dgm:spPr/>
      <dgm:t>
        <a:bodyPr/>
        <a:lstStyle/>
        <a:p>
          <a:endParaRPr lang="en-US"/>
        </a:p>
      </dgm:t>
    </dgm:pt>
    <dgm:pt modelId="{D16D09C0-1896-4DC3-AF09-A87B654F8BE4}" type="pres">
      <dgm:prSet presAssocID="{8FECE501-511E-42C1-9B44-20212F71A1CD}" presName="vSp" presStyleCnt="0"/>
      <dgm:spPr/>
    </dgm:pt>
    <dgm:pt modelId="{2895D412-0534-4BD0-84E2-47A0F48A1C28}" type="pres">
      <dgm:prSet presAssocID="{2D618B97-8618-4969-B210-935B27FEF53A}" presName="horFlow" presStyleCnt="0"/>
      <dgm:spPr/>
    </dgm:pt>
    <dgm:pt modelId="{9A24CF71-845C-453C-BFA5-9FE3049725E0}" type="pres">
      <dgm:prSet presAssocID="{2D618B97-8618-4969-B210-935B27FEF53A}" presName="bigChev" presStyleLbl="node1" presStyleIdx="1" presStyleCnt="7" custScaleX="1866059" custScaleY="284744" custLinFactNeighborX="-3958" custLinFactNeighborY="-13217"/>
      <dgm:spPr/>
      <dgm:t>
        <a:bodyPr/>
        <a:lstStyle/>
        <a:p>
          <a:endParaRPr lang="en-US"/>
        </a:p>
      </dgm:t>
    </dgm:pt>
    <dgm:pt modelId="{B63214A1-B932-422B-827A-90FE67D95C1A}" type="pres">
      <dgm:prSet presAssocID="{2D618B97-8618-4969-B210-935B27FEF53A}" presName="vSp" presStyleCnt="0"/>
      <dgm:spPr/>
    </dgm:pt>
    <dgm:pt modelId="{FB73FCAE-760A-4A70-B32C-31129BAD844C}" type="pres">
      <dgm:prSet presAssocID="{73760744-946F-4E63-A15B-E2C9DF74DD1A}" presName="horFlow" presStyleCnt="0"/>
      <dgm:spPr/>
    </dgm:pt>
    <dgm:pt modelId="{8F5DE5AE-2CF9-489C-967F-02FDCE9CA13F}" type="pres">
      <dgm:prSet presAssocID="{73760744-946F-4E63-A15B-E2C9DF74DD1A}" presName="bigChev" presStyleLbl="node1" presStyleIdx="2" presStyleCnt="7" custScaleX="1866059" custScaleY="341550" custLinFactNeighborX="11873" custLinFactNeighborY="-39156"/>
      <dgm:spPr/>
      <dgm:t>
        <a:bodyPr/>
        <a:lstStyle/>
        <a:p>
          <a:endParaRPr lang="en-US"/>
        </a:p>
      </dgm:t>
    </dgm:pt>
    <dgm:pt modelId="{7046DF05-521C-4FF0-A87C-8093BF1999B7}" type="pres">
      <dgm:prSet presAssocID="{73760744-946F-4E63-A15B-E2C9DF74DD1A}" presName="vSp" presStyleCnt="0"/>
      <dgm:spPr/>
    </dgm:pt>
    <dgm:pt modelId="{9CF60995-CBA0-486F-A388-6ADB85364B6A}" type="pres">
      <dgm:prSet presAssocID="{A54BEDD0-2C3E-4A9D-A76B-E6D60F9ECCB0}" presName="horFlow" presStyleCnt="0"/>
      <dgm:spPr/>
    </dgm:pt>
    <dgm:pt modelId="{D70F1F97-535E-407E-85A5-5EA4D3D357F4}" type="pres">
      <dgm:prSet presAssocID="{A54BEDD0-2C3E-4A9D-A76B-E6D60F9ECCB0}" presName="bigChev" presStyleLbl="node1" presStyleIdx="3" presStyleCnt="7" custScaleX="1866059" custScaleY="350791" custLinFactNeighborX="19413" custLinFactNeighborY="-4356"/>
      <dgm:spPr/>
      <dgm:t>
        <a:bodyPr/>
        <a:lstStyle/>
        <a:p>
          <a:endParaRPr lang="en-US"/>
        </a:p>
      </dgm:t>
    </dgm:pt>
    <dgm:pt modelId="{951A8FB8-C652-469D-BA54-8920DC153691}" type="pres">
      <dgm:prSet presAssocID="{A54BEDD0-2C3E-4A9D-A76B-E6D60F9ECCB0}" presName="vSp" presStyleCnt="0"/>
      <dgm:spPr/>
    </dgm:pt>
    <dgm:pt modelId="{BE1B09A6-466F-42C4-B46F-8E850AEFA63E}" type="pres">
      <dgm:prSet presAssocID="{01B1D679-0250-4C8D-A2EF-E13EB7331E96}" presName="horFlow" presStyleCnt="0"/>
      <dgm:spPr/>
    </dgm:pt>
    <dgm:pt modelId="{641A9F77-9A20-41D1-A47A-A5E9DF293CF2}" type="pres">
      <dgm:prSet presAssocID="{01B1D679-0250-4C8D-A2EF-E13EB7331E96}" presName="bigChev" presStyleLbl="node1" presStyleIdx="4" presStyleCnt="7" custScaleX="1866059" custScaleY="276651" custLinFactNeighborX="-2876" custLinFactNeighborY="1142"/>
      <dgm:spPr/>
      <dgm:t>
        <a:bodyPr/>
        <a:lstStyle/>
        <a:p>
          <a:endParaRPr lang="en-US"/>
        </a:p>
      </dgm:t>
    </dgm:pt>
    <dgm:pt modelId="{8161CD06-0D2F-42AF-BCCC-B7585DDC70AB}" type="pres">
      <dgm:prSet presAssocID="{01B1D679-0250-4C8D-A2EF-E13EB7331E96}" presName="vSp" presStyleCnt="0"/>
      <dgm:spPr/>
    </dgm:pt>
    <dgm:pt modelId="{B8819D7D-AE33-436A-BA68-714C4E42E68A}" type="pres">
      <dgm:prSet presAssocID="{CD414ADA-B5AB-4A7E-AD51-C277A8BEEA15}" presName="horFlow" presStyleCnt="0"/>
      <dgm:spPr/>
    </dgm:pt>
    <dgm:pt modelId="{5FC094A0-7E7F-46A5-AD65-F1299BA94735}" type="pres">
      <dgm:prSet presAssocID="{CD414ADA-B5AB-4A7E-AD51-C277A8BEEA15}" presName="bigChev" presStyleLbl="node1" presStyleIdx="5" presStyleCnt="7" custScaleX="1866059" custScaleY="304486" custLinFactNeighborX="2877" custLinFactNeighborY="-17860"/>
      <dgm:spPr/>
      <dgm:t>
        <a:bodyPr/>
        <a:lstStyle/>
        <a:p>
          <a:endParaRPr lang="en-US"/>
        </a:p>
      </dgm:t>
    </dgm:pt>
    <dgm:pt modelId="{A81DE596-9A26-415F-A93F-327935E3DB00}" type="pres">
      <dgm:prSet presAssocID="{CD414ADA-B5AB-4A7E-AD51-C277A8BEEA15}" presName="vSp" presStyleCnt="0"/>
      <dgm:spPr/>
    </dgm:pt>
    <dgm:pt modelId="{13FF4C3B-060F-4A8F-950F-90BC2892AD9A}" type="pres">
      <dgm:prSet presAssocID="{EE15390D-21C4-40E0-AC26-B6AC484B04B0}" presName="horFlow" presStyleCnt="0"/>
      <dgm:spPr/>
    </dgm:pt>
    <dgm:pt modelId="{2C3DD7C3-DED7-42FE-B43E-FE6C6A7192EB}" type="pres">
      <dgm:prSet presAssocID="{EE15390D-21C4-40E0-AC26-B6AC484B04B0}" presName="bigChev" presStyleLbl="node1" presStyleIdx="6" presStyleCnt="7" custScaleX="1866059" custScaleY="280152" custLinFactNeighborX="6940" custLinFactNeighborY="-33086"/>
      <dgm:spPr/>
      <dgm:t>
        <a:bodyPr/>
        <a:lstStyle/>
        <a:p>
          <a:endParaRPr lang="en-US"/>
        </a:p>
      </dgm:t>
    </dgm:pt>
  </dgm:ptLst>
  <dgm:cxnLst>
    <dgm:cxn modelId="{D2C9A919-0BF2-4710-9EC4-DC9A85FC813C}" type="presOf" srcId="{A54BEDD0-2C3E-4A9D-A76B-E6D60F9ECCB0}" destId="{D70F1F97-535E-407E-85A5-5EA4D3D357F4}" srcOrd="0" destOrd="0" presId="urn:microsoft.com/office/officeart/2005/8/layout/lProcess3"/>
    <dgm:cxn modelId="{F65EBB83-1AFC-44E4-8A39-7ABE5744A267}" srcId="{860B7445-3F15-4806-AE36-7EED3C440ADB}" destId="{8FECE501-511E-42C1-9B44-20212F71A1CD}" srcOrd="0" destOrd="0" parTransId="{500EDD90-0A0A-4C72-96BC-67E0B06CB79D}" sibTransId="{FA21225A-0562-4BA7-806B-86D4DD4392BE}"/>
    <dgm:cxn modelId="{0A76EA89-11F5-47B2-A43E-E16BE9D7D7EA}" srcId="{860B7445-3F15-4806-AE36-7EED3C440ADB}" destId="{2D618B97-8618-4969-B210-935B27FEF53A}" srcOrd="1" destOrd="0" parTransId="{2322102F-140D-40D7-8841-0FCE28C8C469}" sibTransId="{6F2B5C41-C3B0-4305-83D0-EEA060F2F428}"/>
    <dgm:cxn modelId="{50D5F0F3-3ED7-4680-BF3E-D33E41EC5918}" srcId="{860B7445-3F15-4806-AE36-7EED3C440ADB}" destId="{CD414ADA-B5AB-4A7E-AD51-C277A8BEEA15}" srcOrd="5" destOrd="0" parTransId="{97484E94-0673-438E-9708-B80EF8840394}" sibTransId="{73B073F3-229A-4940-BC2F-D1AE7A733E49}"/>
    <dgm:cxn modelId="{0483C319-DA19-4920-9BE8-0C7DD5CCFFB3}" srcId="{860B7445-3F15-4806-AE36-7EED3C440ADB}" destId="{A54BEDD0-2C3E-4A9D-A76B-E6D60F9ECCB0}" srcOrd="3" destOrd="0" parTransId="{6B8B471F-4E05-476B-868C-2CAA58109EC3}" sibTransId="{BFAE4CA3-6230-4279-9635-E3D6B5F41E09}"/>
    <dgm:cxn modelId="{5CD823CF-7513-4BF1-A65B-92DD788BECC1}" srcId="{860B7445-3F15-4806-AE36-7EED3C440ADB}" destId="{73760744-946F-4E63-A15B-E2C9DF74DD1A}" srcOrd="2" destOrd="0" parTransId="{E5595CC2-BE86-4011-9391-B9A79FB61BB7}" sibTransId="{71EDC2FE-2672-4CF4-BC27-94DECCC3F4CA}"/>
    <dgm:cxn modelId="{F20407DE-BDA6-4F87-B579-E3CA37F3B4A1}" type="presOf" srcId="{CD414ADA-B5AB-4A7E-AD51-C277A8BEEA15}" destId="{5FC094A0-7E7F-46A5-AD65-F1299BA94735}" srcOrd="0" destOrd="0" presId="urn:microsoft.com/office/officeart/2005/8/layout/lProcess3"/>
    <dgm:cxn modelId="{32CEF59C-C571-4925-A0F0-6CF412701AE7}" type="presOf" srcId="{8FECE501-511E-42C1-9B44-20212F71A1CD}" destId="{930E97B8-4AB8-42E8-A0AB-C00CD5FCB0D1}" srcOrd="0" destOrd="0" presId="urn:microsoft.com/office/officeart/2005/8/layout/lProcess3"/>
    <dgm:cxn modelId="{DCA3157D-1DCB-4895-9DEB-F91E3BB7A36F}" type="presOf" srcId="{860B7445-3F15-4806-AE36-7EED3C440ADB}" destId="{42C4568E-3337-4407-9975-217D427BCE4B}" srcOrd="0" destOrd="0" presId="urn:microsoft.com/office/officeart/2005/8/layout/lProcess3"/>
    <dgm:cxn modelId="{BBED17A7-1310-4E10-920A-599ACBADA1E2}" type="presOf" srcId="{01B1D679-0250-4C8D-A2EF-E13EB7331E96}" destId="{641A9F77-9A20-41D1-A47A-A5E9DF293CF2}" srcOrd="0" destOrd="0" presId="urn:microsoft.com/office/officeart/2005/8/layout/lProcess3"/>
    <dgm:cxn modelId="{35F9F4D7-82DA-4F3D-A522-D2FF9EC2CF8F}" type="presOf" srcId="{2D618B97-8618-4969-B210-935B27FEF53A}" destId="{9A24CF71-845C-453C-BFA5-9FE3049725E0}" srcOrd="0" destOrd="0" presId="urn:microsoft.com/office/officeart/2005/8/layout/lProcess3"/>
    <dgm:cxn modelId="{FCE6F70B-89B8-47A9-8379-4A74E7243B38}" type="presOf" srcId="{73760744-946F-4E63-A15B-E2C9DF74DD1A}" destId="{8F5DE5AE-2CF9-489C-967F-02FDCE9CA13F}" srcOrd="0" destOrd="0" presId="urn:microsoft.com/office/officeart/2005/8/layout/lProcess3"/>
    <dgm:cxn modelId="{E4C49BCF-D191-4361-BF3D-2F5F790F8D6D}" type="presOf" srcId="{EE15390D-21C4-40E0-AC26-B6AC484B04B0}" destId="{2C3DD7C3-DED7-42FE-B43E-FE6C6A7192EB}" srcOrd="0" destOrd="0" presId="urn:microsoft.com/office/officeart/2005/8/layout/lProcess3"/>
    <dgm:cxn modelId="{1AB53F26-15D7-4BAE-AB8A-793BA788D920}" srcId="{860B7445-3F15-4806-AE36-7EED3C440ADB}" destId="{01B1D679-0250-4C8D-A2EF-E13EB7331E96}" srcOrd="4" destOrd="0" parTransId="{4987B1E6-A90B-4E7A-9213-1F7F76613697}" sibTransId="{54E9D656-AF61-4F7D-B03F-6B51FEF3B97C}"/>
    <dgm:cxn modelId="{3F552086-0783-417D-8C34-F5366FB3C231}" srcId="{860B7445-3F15-4806-AE36-7EED3C440ADB}" destId="{EE15390D-21C4-40E0-AC26-B6AC484B04B0}" srcOrd="6" destOrd="0" parTransId="{24C8363D-36CC-4791-B63D-7B61562716DE}" sibTransId="{F28561BE-5F87-45C9-97AE-D352F3AC2DB8}"/>
    <dgm:cxn modelId="{7B1C12D2-C82D-427A-9E25-681CF21084FA}" type="presParOf" srcId="{42C4568E-3337-4407-9975-217D427BCE4B}" destId="{8E8663A1-379C-475E-94C4-B66146B5BFA0}" srcOrd="0" destOrd="0" presId="urn:microsoft.com/office/officeart/2005/8/layout/lProcess3"/>
    <dgm:cxn modelId="{148B6D11-5D35-47F4-9606-9AF0F15EDF06}" type="presParOf" srcId="{8E8663A1-379C-475E-94C4-B66146B5BFA0}" destId="{930E97B8-4AB8-42E8-A0AB-C00CD5FCB0D1}" srcOrd="0" destOrd="0" presId="urn:microsoft.com/office/officeart/2005/8/layout/lProcess3"/>
    <dgm:cxn modelId="{7A634E29-D9ED-461C-A98B-E420C6F501A6}" type="presParOf" srcId="{42C4568E-3337-4407-9975-217D427BCE4B}" destId="{D16D09C0-1896-4DC3-AF09-A87B654F8BE4}" srcOrd="1" destOrd="0" presId="urn:microsoft.com/office/officeart/2005/8/layout/lProcess3"/>
    <dgm:cxn modelId="{CC73C1FF-A4A0-4BEA-9282-2BF42390E9DF}" type="presParOf" srcId="{42C4568E-3337-4407-9975-217D427BCE4B}" destId="{2895D412-0534-4BD0-84E2-47A0F48A1C28}" srcOrd="2" destOrd="0" presId="urn:microsoft.com/office/officeart/2005/8/layout/lProcess3"/>
    <dgm:cxn modelId="{2D03F441-7929-40A8-9211-48A1C2B93470}" type="presParOf" srcId="{2895D412-0534-4BD0-84E2-47A0F48A1C28}" destId="{9A24CF71-845C-453C-BFA5-9FE3049725E0}" srcOrd="0" destOrd="0" presId="urn:microsoft.com/office/officeart/2005/8/layout/lProcess3"/>
    <dgm:cxn modelId="{8BEB6E1F-8C12-4C76-A123-A6AA40F21CF2}" type="presParOf" srcId="{42C4568E-3337-4407-9975-217D427BCE4B}" destId="{B63214A1-B932-422B-827A-90FE67D95C1A}" srcOrd="3" destOrd="0" presId="urn:microsoft.com/office/officeart/2005/8/layout/lProcess3"/>
    <dgm:cxn modelId="{5377898C-87D9-42DE-8F3B-35B5A4A21BBB}" type="presParOf" srcId="{42C4568E-3337-4407-9975-217D427BCE4B}" destId="{FB73FCAE-760A-4A70-B32C-31129BAD844C}" srcOrd="4" destOrd="0" presId="urn:microsoft.com/office/officeart/2005/8/layout/lProcess3"/>
    <dgm:cxn modelId="{101C098E-A353-47CC-A7FA-0871CB970009}" type="presParOf" srcId="{FB73FCAE-760A-4A70-B32C-31129BAD844C}" destId="{8F5DE5AE-2CF9-489C-967F-02FDCE9CA13F}" srcOrd="0" destOrd="0" presId="urn:microsoft.com/office/officeart/2005/8/layout/lProcess3"/>
    <dgm:cxn modelId="{F23F4E66-0E87-4766-BC63-719B713A2040}" type="presParOf" srcId="{42C4568E-3337-4407-9975-217D427BCE4B}" destId="{7046DF05-521C-4FF0-A87C-8093BF1999B7}" srcOrd="5" destOrd="0" presId="urn:microsoft.com/office/officeart/2005/8/layout/lProcess3"/>
    <dgm:cxn modelId="{C6D64A57-ED24-4C35-B615-4ED9D1A9A623}" type="presParOf" srcId="{42C4568E-3337-4407-9975-217D427BCE4B}" destId="{9CF60995-CBA0-486F-A388-6ADB85364B6A}" srcOrd="6" destOrd="0" presId="urn:microsoft.com/office/officeart/2005/8/layout/lProcess3"/>
    <dgm:cxn modelId="{F6D0566D-8A32-4BFD-9658-FF9119C8962C}" type="presParOf" srcId="{9CF60995-CBA0-486F-A388-6ADB85364B6A}" destId="{D70F1F97-535E-407E-85A5-5EA4D3D357F4}" srcOrd="0" destOrd="0" presId="urn:microsoft.com/office/officeart/2005/8/layout/lProcess3"/>
    <dgm:cxn modelId="{09A5F526-DAA5-4C2C-A509-AA039B641D93}" type="presParOf" srcId="{42C4568E-3337-4407-9975-217D427BCE4B}" destId="{951A8FB8-C652-469D-BA54-8920DC153691}" srcOrd="7" destOrd="0" presId="urn:microsoft.com/office/officeart/2005/8/layout/lProcess3"/>
    <dgm:cxn modelId="{7A63887F-2FDC-4688-8E4B-C7EA9D64675E}" type="presParOf" srcId="{42C4568E-3337-4407-9975-217D427BCE4B}" destId="{BE1B09A6-466F-42C4-B46F-8E850AEFA63E}" srcOrd="8" destOrd="0" presId="urn:microsoft.com/office/officeart/2005/8/layout/lProcess3"/>
    <dgm:cxn modelId="{4B738298-8625-467B-AA08-EA88D7CB490E}" type="presParOf" srcId="{BE1B09A6-466F-42C4-B46F-8E850AEFA63E}" destId="{641A9F77-9A20-41D1-A47A-A5E9DF293CF2}" srcOrd="0" destOrd="0" presId="urn:microsoft.com/office/officeart/2005/8/layout/lProcess3"/>
    <dgm:cxn modelId="{BF8498C9-D805-4064-92E4-85D3C84B0D11}" type="presParOf" srcId="{42C4568E-3337-4407-9975-217D427BCE4B}" destId="{8161CD06-0D2F-42AF-BCCC-B7585DDC70AB}" srcOrd="9" destOrd="0" presId="urn:microsoft.com/office/officeart/2005/8/layout/lProcess3"/>
    <dgm:cxn modelId="{95B5BA9D-EC8C-4BA5-ADAA-172487368AAC}" type="presParOf" srcId="{42C4568E-3337-4407-9975-217D427BCE4B}" destId="{B8819D7D-AE33-436A-BA68-714C4E42E68A}" srcOrd="10" destOrd="0" presId="urn:microsoft.com/office/officeart/2005/8/layout/lProcess3"/>
    <dgm:cxn modelId="{B994ABA9-3641-4516-A56E-5BBF53B5020A}" type="presParOf" srcId="{B8819D7D-AE33-436A-BA68-714C4E42E68A}" destId="{5FC094A0-7E7F-46A5-AD65-F1299BA94735}" srcOrd="0" destOrd="0" presId="urn:microsoft.com/office/officeart/2005/8/layout/lProcess3"/>
    <dgm:cxn modelId="{924511D4-8707-4E3B-A51B-135AA725729F}" type="presParOf" srcId="{42C4568E-3337-4407-9975-217D427BCE4B}" destId="{A81DE596-9A26-415F-A93F-327935E3DB00}" srcOrd="11" destOrd="0" presId="urn:microsoft.com/office/officeart/2005/8/layout/lProcess3"/>
    <dgm:cxn modelId="{5A87D93D-CA47-44A1-86B9-D1CE02097080}" type="presParOf" srcId="{42C4568E-3337-4407-9975-217D427BCE4B}" destId="{13FF4C3B-060F-4A8F-950F-90BC2892AD9A}" srcOrd="12" destOrd="0" presId="urn:microsoft.com/office/officeart/2005/8/layout/lProcess3"/>
    <dgm:cxn modelId="{45484867-DA04-4473-B389-3BCE3A1762E6}" type="presParOf" srcId="{13FF4C3B-060F-4A8F-950F-90BC2892AD9A}" destId="{2C3DD7C3-DED7-42FE-B43E-FE6C6A7192EB}" srcOrd="0" destOrd="0" presId="urn:microsoft.com/office/officeart/2005/8/layout/lProcess3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4FF83DA-3594-451D-8153-CCC46B4D0F3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E4096B-EFF6-4AC0-BED6-B097C39E8305}">
      <dgm:prSet/>
      <dgm:spPr>
        <a:solidFill>
          <a:srgbClr val="7030A0"/>
        </a:solidFill>
      </dgm:spPr>
      <dgm:t>
        <a:bodyPr/>
        <a:lstStyle/>
        <a:p>
          <a:pPr rtl="0"/>
          <a:r>
            <a:rPr lang="en-US" dirty="0" err="1" smtClean="0"/>
            <a:t>উত্তরগুলো</a:t>
          </a:r>
          <a:r>
            <a:rPr lang="en-US" dirty="0" smtClean="0"/>
            <a:t> </a:t>
          </a:r>
          <a:r>
            <a:rPr lang="en-US" dirty="0" err="1" smtClean="0"/>
            <a:t>যাচাই</a:t>
          </a:r>
          <a:r>
            <a:rPr lang="en-US" dirty="0" smtClean="0"/>
            <a:t> </a:t>
          </a:r>
          <a:r>
            <a:rPr lang="en-US" dirty="0" err="1" smtClean="0"/>
            <a:t>করি</a:t>
          </a:r>
          <a:endParaRPr lang="en-US" dirty="0"/>
        </a:p>
      </dgm:t>
    </dgm:pt>
    <dgm:pt modelId="{00BA09EB-2971-4AA8-9D40-9639B57BD240}" type="parTrans" cxnId="{A2639C33-1D6C-499E-B107-41AD05791A1F}">
      <dgm:prSet/>
      <dgm:spPr/>
      <dgm:t>
        <a:bodyPr/>
        <a:lstStyle/>
        <a:p>
          <a:endParaRPr lang="en-US"/>
        </a:p>
      </dgm:t>
    </dgm:pt>
    <dgm:pt modelId="{6A689D14-F6EA-41F2-B72A-61BA134B79CC}" type="sibTrans" cxnId="{A2639C33-1D6C-499E-B107-41AD05791A1F}">
      <dgm:prSet/>
      <dgm:spPr/>
      <dgm:t>
        <a:bodyPr/>
        <a:lstStyle/>
        <a:p>
          <a:endParaRPr lang="en-US"/>
        </a:p>
      </dgm:t>
    </dgm:pt>
    <dgm:pt modelId="{919D1395-E96C-495B-852E-498839BB285E}" type="pres">
      <dgm:prSet presAssocID="{64FF83DA-3594-451D-8153-CCC46B4D0F3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970B6F-3AB7-430E-96BB-988889FFC261}" type="pres">
      <dgm:prSet presAssocID="{F1E4096B-EFF6-4AC0-BED6-B097C39E8305}" presName="node" presStyleLbl="node1" presStyleIdx="0" presStyleCnt="1" custScaleX="3121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745F57-200D-4379-B483-44CF782C21F3}" type="presOf" srcId="{F1E4096B-EFF6-4AC0-BED6-B097C39E8305}" destId="{ED970B6F-3AB7-430E-96BB-988889FFC261}" srcOrd="0" destOrd="0" presId="urn:microsoft.com/office/officeart/2005/8/layout/cycle2"/>
    <dgm:cxn modelId="{A2639C33-1D6C-499E-B107-41AD05791A1F}" srcId="{64FF83DA-3594-451D-8153-CCC46B4D0F3F}" destId="{F1E4096B-EFF6-4AC0-BED6-B097C39E8305}" srcOrd="0" destOrd="0" parTransId="{00BA09EB-2971-4AA8-9D40-9639B57BD240}" sibTransId="{6A689D14-F6EA-41F2-B72A-61BA134B79CC}"/>
    <dgm:cxn modelId="{B368909C-0467-4954-BFD3-5745DB0F0D44}" type="presOf" srcId="{64FF83DA-3594-451D-8153-CCC46B4D0F3F}" destId="{919D1395-E96C-495B-852E-498839BB285E}" srcOrd="0" destOrd="0" presId="urn:microsoft.com/office/officeart/2005/8/layout/cycle2"/>
    <dgm:cxn modelId="{E612DD5D-D342-44BA-B836-C4F2B0B846E0}" type="presParOf" srcId="{919D1395-E96C-495B-852E-498839BB285E}" destId="{ED970B6F-3AB7-430E-96BB-988889FFC261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E40E65-194D-4335-9D69-CD2F6DBBF022}">
      <dsp:nvSpPr>
        <dsp:cNvPr id="0" name=""/>
        <dsp:cNvSpPr/>
      </dsp:nvSpPr>
      <dsp:spPr>
        <a:xfrm>
          <a:off x="0" y="0"/>
          <a:ext cx="10591799" cy="6125955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800" kern="1200" dirty="0" smtClean="0"/>
            <a:t> </a:t>
          </a:r>
          <a:r>
            <a:rPr lang="en-US" sz="4800" kern="1200" dirty="0" err="1" smtClean="0"/>
            <a:t>পাঠ</a:t>
          </a:r>
          <a:r>
            <a:rPr lang="en-US" sz="4800" kern="1200" dirty="0" smtClean="0"/>
            <a:t> </a:t>
          </a:r>
          <a:r>
            <a:rPr lang="en-US" sz="4800" kern="1200" dirty="0" err="1" smtClean="0"/>
            <a:t>শিরোনাম</a:t>
          </a:r>
          <a:r>
            <a:rPr lang="en-US" sz="4800" kern="1200" dirty="0" smtClean="0"/>
            <a:t> </a:t>
          </a:r>
          <a:br>
            <a:rPr lang="en-US" sz="4800" kern="1200" dirty="0" smtClean="0"/>
          </a:br>
          <a:r>
            <a:rPr lang="en-US" sz="4800" kern="1200" dirty="0" smtClean="0"/>
            <a:t>                 </a:t>
          </a:r>
          <a:r>
            <a:rPr lang="en-US" sz="4800" kern="1200" dirty="0" err="1" smtClean="0"/>
            <a:t>শিক্ষা</a:t>
          </a:r>
          <a:r>
            <a:rPr lang="en-US" sz="4800" kern="1200" dirty="0" smtClean="0"/>
            <a:t> ও</a:t>
          </a:r>
          <a:r>
            <a:rPr lang="bn-IN" sz="4800" kern="1200" dirty="0" smtClean="0"/>
            <a:t> </a:t>
          </a:r>
          <a:r>
            <a:rPr lang="en-US" sz="4800" kern="1200" dirty="0" err="1" smtClean="0"/>
            <a:t>মনূষ্যত্ব</a:t>
          </a:r>
          <a:r>
            <a:rPr lang="en-US" sz="4800" kern="1200" dirty="0" smtClean="0"/>
            <a:t/>
          </a:r>
          <a:br>
            <a:rPr lang="en-US" sz="4800" kern="1200" dirty="0" smtClean="0"/>
          </a:br>
          <a:r>
            <a:rPr lang="en-US" sz="4400" kern="1200" dirty="0" smtClean="0"/>
            <a:t>                </a:t>
          </a:r>
          <a:r>
            <a:rPr lang="en-US" sz="4400" kern="1200" dirty="0" err="1" smtClean="0"/>
            <a:t>মোতাহের</a:t>
          </a:r>
          <a:r>
            <a:rPr lang="en-US" sz="4400" kern="1200" dirty="0" smtClean="0"/>
            <a:t> </a:t>
          </a:r>
          <a:r>
            <a:rPr lang="en-US" sz="4400" kern="1200" dirty="0" err="1" smtClean="0"/>
            <a:t>হোসেন</a:t>
          </a:r>
          <a:r>
            <a:rPr lang="en-US" sz="4400" kern="1200" dirty="0" smtClean="0"/>
            <a:t> </a:t>
          </a:r>
          <a:r>
            <a:rPr lang="en-US" sz="4400" kern="1200" dirty="0" err="1" smtClean="0"/>
            <a:t>চৌধুরী</a:t>
          </a:r>
          <a:endParaRPr lang="en-US" sz="4400" kern="1200" dirty="0"/>
        </a:p>
      </dsp:txBody>
      <dsp:txXfrm>
        <a:off x="2730955" y="0"/>
        <a:ext cx="7860844" cy="6125955"/>
      </dsp:txXfrm>
    </dsp:sp>
    <dsp:sp modelId="{0156BE55-85AB-4AC2-80A7-BDF5B2EB6557}">
      <dsp:nvSpPr>
        <dsp:cNvPr id="0" name=""/>
        <dsp:cNvSpPr/>
      </dsp:nvSpPr>
      <dsp:spPr>
        <a:xfrm>
          <a:off x="282110" y="182357"/>
          <a:ext cx="2671760" cy="573428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4#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#3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2.xml"/><Relationship Id="rId3" Type="http://schemas.openxmlformats.org/officeDocument/2006/relationships/diagramLayout" Target="../diagrams/layout11.xml"/><Relationship Id="rId7" Type="http://schemas.openxmlformats.org/officeDocument/2006/relationships/diagramLayout" Target="../diagrams/layout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2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microsoft.com/office/2007/relationships/diagramDrawing" Target="../diagrams/drawing11.xml"/><Relationship Id="rId4" Type="http://schemas.openxmlformats.org/officeDocument/2006/relationships/diagramQuickStyle" Target="../diagrams/quickStyle11.xml"/><Relationship Id="rId9" Type="http://schemas.openxmlformats.org/officeDocument/2006/relationships/diagramColors" Target="../diagrams/colors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7.jpeg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diagramLayout" Target="../diagrams/layout7.xml"/><Relationship Id="rId7" Type="http://schemas.openxmlformats.org/officeDocument/2006/relationships/diagramLayout" Target="../diagrams/layout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8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microsoft.com/office/2007/relationships/diagramDrawing" Target="../diagrams/drawing7.xml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0.xml"/><Relationship Id="rId3" Type="http://schemas.openxmlformats.org/officeDocument/2006/relationships/diagramLayout" Target="../diagrams/layout9.xml"/><Relationship Id="rId7" Type="http://schemas.openxmlformats.org/officeDocument/2006/relationships/diagramLayout" Target="../diagrams/layout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0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microsoft.com/office/2007/relationships/diagramDrawing" Target="../diagrams/drawing9.xml"/><Relationship Id="rId4" Type="http://schemas.openxmlformats.org/officeDocument/2006/relationships/diagramQuickStyle" Target="../diagrams/quickStyle9.xml"/><Relationship Id="rId9" Type="http://schemas.openxmlformats.org/officeDocument/2006/relationships/diagramColors" Target="../diagrams/colors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41" y="292985"/>
            <a:ext cx="11965259" cy="800960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103" y="2053608"/>
            <a:ext cx="9144000" cy="1655762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</a:rPr>
              <a:t>এক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গুচ্ছ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সাদা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গোলাপের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শুভেচ্ছা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621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19128" y="1949716"/>
            <a:ext cx="10884009" cy="819931"/>
            <a:chOff x="-225684" y="1691737"/>
            <a:chExt cx="10515600" cy="533389"/>
          </a:xfrm>
        </p:grpSpPr>
        <p:sp>
          <p:nvSpPr>
            <p:cNvPr id="3" name="Rounded Rectangle 2"/>
            <p:cNvSpPr/>
            <p:nvPr/>
          </p:nvSpPr>
          <p:spPr>
            <a:xfrm>
              <a:off x="-225684" y="1691737"/>
              <a:ext cx="10515600" cy="533389"/>
            </a:xfrm>
            <a:prstGeom prst="roundRect">
              <a:avLst/>
            </a:prstGeom>
            <a:blipFill rotWithShape="0">
              <a:blip r:embed="rId2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ounded Rectangle 4"/>
            <p:cNvSpPr/>
            <p:nvPr/>
          </p:nvSpPr>
          <p:spPr>
            <a:xfrm>
              <a:off x="-173608" y="1743814"/>
              <a:ext cx="10463524" cy="478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৬ । </a:t>
              </a:r>
              <a:r>
                <a:rPr lang="en-US" sz="3200" kern="1200" dirty="0" err="1" smtClean="0"/>
                <a:t>চিন্তার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স্বাধীনতা,বুদ্ধির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স্বাধীনতা</a:t>
              </a:r>
              <a:r>
                <a:rPr lang="en-US" sz="3200" kern="1200" dirty="0" smtClean="0"/>
                <a:t> ,</a:t>
              </a:r>
              <a:r>
                <a:rPr lang="en-US" sz="3200" kern="1200" dirty="0" err="1" smtClean="0"/>
                <a:t>আত্বপ্রকাশের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স্বাধীনতা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না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থাকলে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মানুষের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মুক্তি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নেই</a:t>
              </a:r>
              <a:r>
                <a:rPr lang="en-US" sz="3200" kern="1200" dirty="0" smtClean="0"/>
                <a:t> ।</a:t>
              </a:r>
              <a:endParaRPr lang="en-US" sz="3200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02886" y="2833840"/>
            <a:ext cx="10949938" cy="1069087"/>
            <a:chOff x="26038" y="3425749"/>
            <a:chExt cx="10606449" cy="593135"/>
          </a:xfrm>
        </p:grpSpPr>
        <p:sp>
          <p:nvSpPr>
            <p:cNvPr id="6" name="Rounded Rectangle 5"/>
            <p:cNvSpPr/>
            <p:nvPr/>
          </p:nvSpPr>
          <p:spPr>
            <a:xfrm>
              <a:off x="26038" y="3425749"/>
              <a:ext cx="10515600" cy="593135"/>
            </a:xfrm>
            <a:prstGeom prst="roundRect">
              <a:avLst/>
            </a:prstGeom>
            <a:blipFill rotWithShape="0">
              <a:blip r:embed="rId3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174795" y="3456922"/>
              <a:ext cx="10457692" cy="5352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৭ । </a:t>
              </a:r>
              <a:r>
                <a:rPr lang="en-US" sz="3200" kern="1200" dirty="0" err="1" smtClean="0"/>
                <a:t>এক.অন্নবস্ত্রের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চিন্তা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থেকে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মানুষকে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মুক্তি</a:t>
              </a:r>
              <a:r>
                <a:rPr lang="en-US" sz="3200" kern="1200" dirty="0" smtClean="0"/>
                <a:t>  </a:t>
              </a:r>
              <a:r>
                <a:rPr lang="en-US" sz="3200" kern="1200" dirty="0" err="1" smtClean="0"/>
                <a:t>দুই.শিক্ষাদীক্ষার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দ্বারা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মানুষকে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মনুষ্যত্বের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স্বাদ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প্রদান</a:t>
              </a:r>
              <a:r>
                <a:rPr lang="en-US" sz="500" kern="1200" dirty="0" smtClean="0"/>
                <a:t>।</a:t>
              </a:r>
              <a:endParaRPr lang="en-US" sz="5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67094" y="3679903"/>
            <a:ext cx="10976097" cy="1077462"/>
            <a:chOff x="-128187" y="3169614"/>
            <a:chExt cx="10611199" cy="870942"/>
          </a:xfrm>
        </p:grpSpPr>
        <p:sp>
          <p:nvSpPr>
            <p:cNvPr id="9" name="Rounded Rectangle 8"/>
            <p:cNvSpPr/>
            <p:nvPr/>
          </p:nvSpPr>
          <p:spPr>
            <a:xfrm>
              <a:off x="-128187" y="3372995"/>
              <a:ext cx="10515600" cy="667561"/>
            </a:xfrm>
            <a:prstGeom prst="roundRect">
              <a:avLst/>
            </a:prstGeom>
            <a:blipFill rotWithShape="0">
              <a:blip r:embed="rId4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32588" y="3169614"/>
              <a:ext cx="10450424" cy="6023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0" kern="1200" dirty="0" smtClean="0"/>
            </a:p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৮ । </a:t>
              </a:r>
              <a:r>
                <a:rPr lang="en-US" sz="3200" kern="1200" dirty="0" err="1" smtClean="0"/>
                <a:t>শিক্ষার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আসল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কাজ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হচ্ছে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মনুষ্যত্ববোধ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সৃষ্টি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করা</a:t>
              </a:r>
              <a:r>
                <a:rPr lang="en-US" sz="3200" kern="1200" dirty="0" smtClean="0"/>
                <a:t> ।</a:t>
              </a:r>
              <a:endParaRPr lang="en-US" sz="32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77884" y="4603979"/>
            <a:ext cx="11025566" cy="1139285"/>
            <a:chOff x="42875" y="3608179"/>
            <a:chExt cx="10597907" cy="1139285"/>
          </a:xfrm>
        </p:grpSpPr>
        <p:sp>
          <p:nvSpPr>
            <p:cNvPr id="12" name="Rounded Rectangle 11"/>
            <p:cNvSpPr/>
            <p:nvPr/>
          </p:nvSpPr>
          <p:spPr>
            <a:xfrm>
              <a:off x="42875" y="3732317"/>
              <a:ext cx="10515600" cy="1015147"/>
            </a:xfrm>
            <a:prstGeom prst="roundRect">
              <a:avLst/>
            </a:prstGeom>
            <a:blipFill rotWithShape="0">
              <a:blip r:embed="rId2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196462" y="3608179"/>
              <a:ext cx="10444320" cy="10162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0" kern="1200" dirty="0" smtClean="0"/>
            </a:p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0" kern="1200" dirty="0" smtClean="0"/>
            </a:p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৯ । </a:t>
              </a:r>
              <a:r>
                <a:rPr lang="en-US" sz="3200" kern="1200" dirty="0" err="1" smtClean="0"/>
                <a:t>লোভের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ফলে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মানুষের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আত্বিক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মৃত্যু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ঘটে</a:t>
              </a:r>
              <a:r>
                <a:rPr lang="en-US" sz="3200" kern="1200" dirty="0" smtClean="0"/>
                <a:t> ।</a:t>
              </a:r>
            </a:p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28414" y="5754029"/>
            <a:ext cx="10892798" cy="1103974"/>
            <a:chOff x="-4699" y="4334193"/>
            <a:chExt cx="10520299" cy="575752"/>
          </a:xfrm>
        </p:grpSpPr>
        <p:sp>
          <p:nvSpPr>
            <p:cNvPr id="15" name="Rounded Rectangle 14"/>
            <p:cNvSpPr/>
            <p:nvPr/>
          </p:nvSpPr>
          <p:spPr>
            <a:xfrm>
              <a:off x="0" y="4334193"/>
              <a:ext cx="10515600" cy="575750"/>
            </a:xfrm>
            <a:prstGeom prst="roundRect">
              <a:avLst/>
            </a:prstGeom>
            <a:blipFill rotWithShape="0">
              <a:blip r:embed="rId3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-4699" y="4667218"/>
              <a:ext cx="10438838" cy="2427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১০ ।</a:t>
              </a:r>
              <a:r>
                <a:rPr lang="en-US" sz="3200" kern="1200" dirty="0" err="1" smtClean="0"/>
                <a:t>মোতাহের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হোসেন</a:t>
              </a:r>
              <a:r>
                <a:rPr lang="en-US" sz="3200" kern="1200" dirty="0" smtClean="0"/>
                <a:t> ১৯০৩ </a:t>
              </a:r>
              <a:r>
                <a:rPr lang="en-US" sz="3200" kern="1200" dirty="0" err="1" smtClean="0"/>
                <a:t>খ্রীষ্টাব্দে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কুমিল্লায়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জন্ম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গ্রহন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করেন</a:t>
              </a:r>
              <a:r>
                <a:rPr lang="en-US" sz="3200" kern="1200" dirty="0" smtClean="0"/>
                <a:t> ।</a:t>
              </a:r>
              <a:endParaRPr lang="en-US" sz="320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769957" y="0"/>
            <a:ext cx="6708580" cy="1768004"/>
            <a:chOff x="1954219" y="-3106355"/>
            <a:chExt cx="5352639" cy="1768004"/>
          </a:xfrm>
        </p:grpSpPr>
        <p:sp>
          <p:nvSpPr>
            <p:cNvPr id="18" name="Oval 17"/>
            <p:cNvSpPr/>
            <p:nvPr/>
          </p:nvSpPr>
          <p:spPr>
            <a:xfrm>
              <a:off x="1954219" y="-3106355"/>
              <a:ext cx="5352639" cy="171494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val 4"/>
            <p:cNvSpPr/>
            <p:nvPr/>
          </p:nvSpPr>
          <p:spPr>
            <a:xfrm>
              <a:off x="2915861" y="-2551001"/>
              <a:ext cx="3784887" cy="12126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8420" tIns="58420" rIns="58420" bIns="58420" numCol="1" spcCol="1270" anchor="ctr" anchorCtr="0">
              <a:noAutofit/>
            </a:bodyPr>
            <a:lstStyle/>
            <a:p>
              <a:pPr lvl="0" algn="ctr" defTabSz="2044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600" kern="1200" dirty="0" err="1" smtClean="0"/>
                <a:t>উত্তরগুলো</a:t>
              </a:r>
              <a:r>
                <a:rPr lang="en-US" sz="4600" kern="1200" dirty="0" smtClean="0"/>
                <a:t> </a:t>
              </a:r>
              <a:r>
                <a:rPr lang="en-US" sz="4600" kern="1200" dirty="0" err="1" smtClean="0"/>
                <a:t>যাচাই</a:t>
              </a:r>
              <a:r>
                <a:rPr lang="en-US" sz="4600" kern="1200" dirty="0" smtClean="0"/>
                <a:t> </a:t>
              </a:r>
              <a:r>
                <a:rPr lang="en-US" sz="4600" kern="1200" dirty="0" err="1" smtClean="0"/>
                <a:t>করি</a:t>
              </a:r>
              <a:endParaRPr lang="en-US" sz="4600" kern="1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4084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857917481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36882523"/>
              </p:ext>
            </p:extLst>
          </p:nvPr>
        </p:nvGraphicFramePr>
        <p:xfrm>
          <a:off x="0" y="1717288"/>
          <a:ext cx="12192000" cy="5140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="" xmlns:p14="http://schemas.microsoft.com/office/powerpoint/2010/main" val="246767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4D5C1B-BAB1-420F-8D29-E93653D8F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784D5C1B-BAB1-420F-8D29-E93653D8F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784D5C1B-BAB1-420F-8D29-E93653D8F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graphicEl>
                                              <a:dgm id="{784D5C1B-BAB1-420F-8D29-E93653D8F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graphicEl>
                                              <a:dgm id="{784D5C1B-BAB1-420F-8D29-E93653D8F8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076360-50AA-444A-B043-265E975FBD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FB076360-50AA-444A-B043-265E975FBD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FB076360-50AA-444A-B043-265E975FBD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FB076360-50AA-444A-B043-265E975FBD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FB076360-50AA-444A-B043-265E975FBD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24D9BC-EB67-4127-A049-58D0B5242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7124D9BC-EB67-4127-A049-58D0B5242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7124D9BC-EB67-4127-A049-58D0B5242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7124D9BC-EB67-4127-A049-58D0B5242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graphicEl>
                                              <a:dgm id="{7124D9BC-EB67-4127-A049-58D0B5242D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819958-1FB2-4F9C-BFA4-AF97DD288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C4819958-1FB2-4F9C-BFA4-AF97DD288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C4819958-1FB2-4F9C-BFA4-AF97DD288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C4819958-1FB2-4F9C-BFA4-AF97DD288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C4819958-1FB2-4F9C-BFA4-AF97DD2888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3BE372-47C8-4B2E-B783-0DB714C2E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133BE372-47C8-4B2E-B783-0DB714C2E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133BE372-47C8-4B2E-B783-0DB714C2E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133BE372-47C8-4B2E-B783-0DB714C2E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graphicEl>
                                              <a:dgm id="{133BE372-47C8-4B2E-B783-0DB714C2EE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63C665-60C1-4D25-9BB0-AC0B1DEA38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B663C665-60C1-4D25-9BB0-AC0B1DEA38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B663C665-60C1-4D25-9BB0-AC0B1DEA38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B663C665-60C1-4D25-9BB0-AC0B1DEA38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graphicEl>
                                              <a:dgm id="{B663C665-60C1-4D25-9BB0-AC0B1DEA38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489" y="134898"/>
            <a:ext cx="12032166" cy="702790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" y="1527717"/>
            <a:ext cx="13163670" cy="5330283"/>
          </a:xfrm>
        </p:spPr>
        <p:txBody>
          <a:bodyPr anchor="t">
            <a:noAutofit/>
          </a:bodyPr>
          <a:lstStyle/>
          <a:p>
            <a:r>
              <a:rPr lang="en-US" sz="9600" dirty="0" smtClean="0"/>
              <a:t>      </a:t>
            </a:r>
            <a:r>
              <a:rPr lang="en-US" sz="8800" dirty="0" err="1" smtClean="0">
                <a:latin typeface="Kalpurush" pitchFamily="2" charset="0"/>
                <a:cs typeface="Kalpurush" pitchFamily="2" charset="0"/>
              </a:rPr>
              <a:t>সবাইকে</a:t>
            </a:r>
            <a:r>
              <a:rPr lang="en-US" sz="8800" dirty="0" smtClean="0">
                <a:latin typeface="Kalpurush" pitchFamily="2" charset="0"/>
                <a:cs typeface="Kalpurush" pitchFamily="2" charset="0"/>
              </a:rPr>
              <a:t>      </a:t>
            </a:r>
            <a:r>
              <a:rPr lang="en-US" sz="8800" dirty="0" err="1" smtClean="0">
                <a:latin typeface="Kalpurush" pitchFamily="2" charset="0"/>
                <a:cs typeface="Kalpurush" pitchFamily="2" charset="0"/>
              </a:rPr>
              <a:t>ধন্যবাদ</a:t>
            </a:r>
            <a:endParaRPr lang="en-US" sz="8800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265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261602965"/>
              </p:ext>
            </p:extLst>
          </p:nvPr>
        </p:nvGraphicFramePr>
        <p:xfrm>
          <a:off x="5898995" y="989593"/>
          <a:ext cx="5577469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8075"/>
              </p:ext>
            </p:extLst>
          </p:nvPr>
        </p:nvGraphicFramePr>
        <p:xfrm>
          <a:off x="715536" y="2453268"/>
          <a:ext cx="11193965" cy="43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154" y="188258"/>
            <a:ext cx="2138080" cy="23397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9139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7E42D8-6B97-4581-9C49-01F0509F4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0E7E42D8-6B97-4581-9C49-01F0509F4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0E7E42D8-6B97-4581-9C49-01F0509F4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0E7E42D8-6B97-4581-9C49-01F0509F4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graphicEl>
                                              <a:dgm id="{0E7E42D8-6B97-4581-9C49-01F0509F47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2A9A8F-B3C2-4F13-A3B4-5D8B60B99F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E02A9A8F-B3C2-4F13-A3B4-5D8B60B99F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E02A9A8F-B3C2-4F13-A3B4-5D8B60B99F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E02A9A8F-B3C2-4F13-A3B4-5D8B60B99F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graphicEl>
                                              <a:dgm id="{E02A9A8F-B3C2-4F13-A3B4-5D8B60B99F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7319348-8094-4324-B625-23D9A5D03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E7319348-8094-4324-B625-23D9A5D03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E7319348-8094-4324-B625-23D9A5D03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E7319348-8094-4324-B625-23D9A5D03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graphicEl>
                                              <a:dgm id="{E7319348-8094-4324-B625-23D9A5D03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D334B1-DD84-4F62-A526-0BEABA173D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FBD334B1-DD84-4F62-A526-0BEABA173D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FBD334B1-DD84-4F62-A526-0BEABA173D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FBD334B1-DD84-4F62-A526-0BEABA173D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graphicEl>
                                              <a:dgm id="{FBD334B1-DD84-4F62-A526-0BEABA173D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2C5EBA-FAB7-4BFF-A18C-E58CD6358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2A2C5EBA-FAB7-4BFF-A18C-E58CD6358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graphicEl>
                                              <a:dgm id="{2A2C5EBA-FAB7-4BFF-A18C-E58CD6358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2A2C5EBA-FAB7-4BFF-A18C-E58CD6358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2A2C5EBA-FAB7-4BFF-A18C-E58CD63587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5DEF9B-0A94-42EE-905D-5040F30D4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0E5DEF9B-0A94-42EE-905D-5040F30D4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0E5DEF9B-0A94-42EE-905D-5040F30D4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graphicEl>
                                              <a:dgm id="{0E5DEF9B-0A94-42EE-905D-5040F30D4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graphicEl>
                                              <a:dgm id="{0E5DEF9B-0A94-42EE-905D-5040F30D4F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60AA43-2709-4A81-844B-4EC1BDDD52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2A60AA43-2709-4A81-844B-4EC1BDDD52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graphicEl>
                                              <a:dgm id="{2A60AA43-2709-4A81-844B-4EC1BDDD52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graphicEl>
                                              <a:dgm id="{2A60AA43-2709-4A81-844B-4EC1BDDD52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graphicEl>
                                              <a:dgm id="{2A60AA43-2709-4A81-844B-4EC1BDDD52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109893-B5E0-4084-B80B-EBD9A26995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F4109893-B5E0-4084-B80B-EBD9A26995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F4109893-B5E0-4084-B80B-EBD9A26995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graphicEl>
                                              <a:dgm id="{F4109893-B5E0-4084-B80B-EBD9A26995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graphicEl>
                                              <a:dgm id="{F4109893-B5E0-4084-B80B-EBD9A26995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E83FB5-73EA-4256-BC4B-8131FDF9E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graphicEl>
                                              <a:dgm id="{95E83FB5-73EA-4256-BC4B-8131FDF9E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graphicEl>
                                              <a:dgm id="{95E83FB5-73EA-4256-BC4B-8131FDF9E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graphicEl>
                                              <a:dgm id="{95E83FB5-73EA-4256-BC4B-8131FDF9E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graphicEl>
                                              <a:dgm id="{95E83FB5-73EA-4256-BC4B-8131FDF9E1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5B3C0C-35B0-4C51-AE73-84AD50CA2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graphicEl>
                                              <a:dgm id="{B85B3C0C-35B0-4C51-AE73-84AD50CA2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graphicEl>
                                              <a:dgm id="{B85B3C0C-35B0-4C51-AE73-84AD50CA2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graphicEl>
                                              <a:dgm id="{B85B3C0C-35B0-4C51-AE73-84AD50CA2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graphicEl>
                                              <a:dgm id="{B85B3C0C-35B0-4C51-AE73-84AD50CA2A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466904-FEB9-4538-A270-496E66D9A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graphicEl>
                                              <a:dgm id="{BC466904-FEB9-4538-A270-496E66D9A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graphicEl>
                                              <a:dgm id="{BC466904-FEB9-4538-A270-496E66D9A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graphicEl>
                                              <a:dgm id="{BC466904-FEB9-4538-A270-496E66D9A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graphicEl>
                                              <a:dgm id="{BC466904-FEB9-4538-A270-496E66D9AA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9D3469-A466-4929-AE0A-01BC0203EF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graphicEl>
                                              <a:dgm id="{839D3469-A466-4929-AE0A-01BC0203EF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graphicEl>
                                              <a:dgm id="{839D3469-A466-4929-AE0A-01BC0203EF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graphicEl>
                                              <a:dgm id="{839D3469-A466-4929-AE0A-01BC0203EF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>
                                            <p:graphicEl>
                                              <a:dgm id="{839D3469-A466-4929-AE0A-01BC0203EF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1C789E-9437-400F-9BF5-ED9F6496A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graphicEl>
                                              <a:dgm id="{B51C789E-9437-400F-9BF5-ED9F6496A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graphicEl>
                                              <a:dgm id="{B51C789E-9437-400F-9BF5-ED9F6496A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graphicEl>
                                              <a:dgm id="{B51C789E-9437-400F-9BF5-ED9F6496A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">
                                            <p:graphicEl>
                                              <a:dgm id="{B51C789E-9437-400F-9BF5-ED9F6496AE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E75209-BDC6-434D-BC86-1BBED5FD52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>
                                            <p:graphicEl>
                                              <a:dgm id="{E5E75209-BDC6-434D-BC86-1BBED5FD52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graphicEl>
                                              <a:dgm id="{E5E75209-BDC6-434D-BC86-1BBED5FD52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graphicEl>
                                              <a:dgm id="{E5E75209-BDC6-434D-BC86-1BBED5FD52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">
                                            <p:graphicEl>
                                              <a:dgm id="{E5E75209-BDC6-434D-BC86-1BBED5FD5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411164-9AF7-4EB2-981F-F0ADA614A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">
                                            <p:graphicEl>
                                              <a:dgm id="{85411164-9AF7-4EB2-981F-F0ADA614A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graphicEl>
                                              <a:dgm id="{85411164-9AF7-4EB2-981F-F0ADA614A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graphicEl>
                                              <a:dgm id="{85411164-9AF7-4EB2-981F-F0ADA614A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">
                                            <p:graphicEl>
                                              <a:dgm id="{85411164-9AF7-4EB2-981F-F0ADA614A1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803DDC-4E32-4B78-A480-26E30287DB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">
                                            <p:graphicEl>
                                              <a:dgm id="{74803DDC-4E32-4B78-A480-26E30287DB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">
                                            <p:graphicEl>
                                              <a:dgm id="{74803DDC-4E32-4B78-A480-26E30287DB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>
                                            <p:graphicEl>
                                              <a:dgm id="{74803DDC-4E32-4B78-A480-26E30287DB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">
                                            <p:graphicEl>
                                              <a:dgm id="{74803DDC-4E32-4B78-A480-26E30287DB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C5FB43-8492-4C95-BD99-CA9E91923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">
                                            <p:graphicEl>
                                              <a:dgm id="{C0C5FB43-8492-4C95-BD99-CA9E91923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">
                                            <p:graphicEl>
                                              <a:dgm id="{C0C5FB43-8492-4C95-BD99-CA9E91923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>
                                            <p:graphicEl>
                                              <a:dgm id="{C0C5FB43-8492-4C95-BD99-CA9E91923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">
                                            <p:graphicEl>
                                              <a:dgm id="{C0C5FB43-8492-4C95-BD99-CA9E919232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E745AE-A55C-4866-80ED-9551372C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">
                                            <p:graphicEl>
                                              <a:dgm id="{55E745AE-A55C-4866-80ED-9551372C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">
                                            <p:graphicEl>
                                              <a:dgm id="{55E745AE-A55C-4866-80ED-9551372C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">
                                            <p:graphicEl>
                                              <a:dgm id="{55E745AE-A55C-4866-80ED-9551372C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">
                                            <p:graphicEl>
                                              <a:dgm id="{55E745AE-A55C-4866-80ED-9551372C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E1EFF8-C70F-4C81-9DF7-9D04A25FA2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">
                                            <p:graphicEl>
                                              <a:dgm id="{96E1EFF8-C70F-4C81-9DF7-9D04A25FA2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">
                                            <p:graphicEl>
                                              <a:dgm id="{96E1EFF8-C70F-4C81-9DF7-9D04A25FA2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">
                                            <p:graphicEl>
                                              <a:dgm id="{96E1EFF8-C70F-4C81-9DF7-9D04A25FA2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">
                                            <p:graphicEl>
                                              <a:dgm id="{96E1EFF8-C70F-4C81-9DF7-9D04A25FA2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50D165-D159-4266-A4C9-4A97AE7C45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">
                                            <p:graphicEl>
                                              <a:dgm id="{A650D165-D159-4266-A4C9-4A97AE7C45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">
                                            <p:graphicEl>
                                              <a:dgm id="{A650D165-D159-4266-A4C9-4A97AE7C45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">
                                            <p:graphicEl>
                                              <a:dgm id="{A650D165-D159-4266-A4C9-4A97AE7C45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">
                                            <p:graphicEl>
                                              <a:dgm id="{A650D165-D159-4266-A4C9-4A97AE7C45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288" y="737658"/>
            <a:ext cx="7089423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600" dirty="0" smtClean="0"/>
              <a:t>          </a:t>
            </a:r>
            <a:r>
              <a:rPr lang="en-US" sz="6600" dirty="0" err="1" smtClean="0"/>
              <a:t>ক্লাশ</a:t>
            </a:r>
            <a:r>
              <a:rPr lang="en-US" sz="6600" dirty="0" smtClean="0"/>
              <a:t> </a:t>
            </a:r>
            <a:r>
              <a:rPr lang="en-US" sz="6600" dirty="0" err="1" smtClean="0"/>
              <a:t>পরিচিতি</a:t>
            </a:r>
            <a:endParaRPr lang="en-US" sz="6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19362895"/>
              </p:ext>
            </p:extLst>
          </p:nvPr>
        </p:nvGraphicFramePr>
        <p:xfrm>
          <a:off x="67732" y="2085270"/>
          <a:ext cx="1212426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96903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69010E-7A6A-4BBE-BDC4-EE706260D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69010E-7A6A-4BBE-BDC4-EE706260D1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69010E-7A6A-4BBE-BDC4-EE706260D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69010E-7A6A-4BBE-BDC4-EE706260D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69010E-7A6A-4BBE-BDC4-EE706260D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69010E-7A6A-4BBE-BDC4-EE706260D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69010E-7A6A-4BBE-BDC4-EE706260D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69010E-7A6A-4BBE-BDC4-EE706260D17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69010E-7A6A-4BBE-BDC4-EE706260D17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69010E-7A6A-4BBE-BDC4-EE706260D17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69010E-7A6A-4BBE-BDC4-EE706260D17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69010E-7A6A-4BBE-BDC4-EE706260D17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69010E-7A6A-4BBE-BDC4-EE706260D17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69010E-7A6A-4BBE-BDC4-EE706260D17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69010E-7A6A-4BBE-BDC4-EE706260D17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829692-912E-4C66-ADB0-3CCF39669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829692-912E-4C66-ADB0-3CCF396696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829692-912E-4C66-ADB0-3CCF39669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829692-912E-4C66-ADB0-3CCF39669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829692-912E-4C66-ADB0-3CCF39669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829692-912E-4C66-ADB0-3CCF39669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829692-912E-4C66-ADB0-3CCF39669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829692-912E-4C66-ADB0-3CCF3966968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829692-912E-4C66-ADB0-3CCF3966968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829692-912E-4C66-ADB0-3CCF3966968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829692-912E-4C66-ADB0-3CCF3966968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829692-912E-4C66-ADB0-3CCF3966968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829692-912E-4C66-ADB0-3CCF3966968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829692-912E-4C66-ADB0-3CCF3966968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829692-912E-4C66-ADB0-3CCF3966968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127A64-5C97-4552-B4B1-3B48DA33E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127A64-5C97-4552-B4B1-3B48DA33E1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127A64-5C97-4552-B4B1-3B48DA33E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127A64-5C97-4552-B4B1-3B48DA33E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127A64-5C97-4552-B4B1-3B48DA33E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127A64-5C97-4552-B4B1-3B48DA33E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127A64-5C97-4552-B4B1-3B48DA33E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127A64-5C97-4552-B4B1-3B48DA33E11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127A64-5C97-4552-B4B1-3B48DA33E11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127A64-5C97-4552-B4B1-3B48DA33E11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127A64-5C97-4552-B4B1-3B48DA33E11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127A64-5C97-4552-B4B1-3B48DA33E11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127A64-5C97-4552-B4B1-3B48DA33E11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127A64-5C97-4552-B4B1-3B48DA33E11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127A64-5C97-4552-B4B1-3B48DA33E11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4CDE21-42EC-401B-ADB3-B27E82E280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4CDE21-42EC-401B-ADB3-B27E82E280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4CDE21-42EC-401B-ADB3-B27E82E280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4CDE21-42EC-401B-ADB3-B27E82E280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4CDE21-42EC-401B-ADB3-B27E82E280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4CDE21-42EC-401B-ADB3-B27E82E280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4CDE21-42EC-401B-ADB3-B27E82E280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4CDE21-42EC-401B-ADB3-B27E82E280D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4CDE21-42EC-401B-ADB3-B27E82E280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4CDE21-42EC-401B-ADB3-B27E82E280D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4CDE21-42EC-401B-ADB3-B27E82E280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4CDE21-42EC-401B-ADB3-B27E82E280D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4CDE21-42EC-401B-ADB3-B27E82E280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4CDE21-42EC-401B-ADB3-B27E82E280D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4CDE21-42EC-401B-ADB3-B27E82E280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0D268F-01C0-412F-8ADC-BDF0CAF59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0D268F-01C0-412F-8ADC-BDF0CAF591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0D268F-01C0-412F-8ADC-BDF0CAF59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0D268F-01C0-412F-8ADC-BDF0CAF59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0D268F-01C0-412F-8ADC-BDF0CAF59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0D268F-01C0-412F-8ADC-BDF0CAF59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0D268F-01C0-412F-8ADC-BDF0CAF59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0D268F-01C0-412F-8ADC-BDF0CAF591F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0D268F-01C0-412F-8ADC-BDF0CAF591F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0D268F-01C0-412F-8ADC-BDF0CAF591F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0D268F-01C0-412F-8ADC-BDF0CAF591F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0D268F-01C0-412F-8ADC-BDF0CAF591F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0D268F-01C0-412F-8ADC-BDF0CAF591F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0D268F-01C0-412F-8ADC-BDF0CAF591F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0D268F-01C0-412F-8ADC-BDF0CAF591F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2065978558"/>
              </p:ext>
            </p:extLst>
          </p:nvPr>
        </p:nvGraphicFramePr>
        <p:xfrm>
          <a:off x="838200" y="167268"/>
          <a:ext cx="10591800" cy="6125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32356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56BE55-85AB-4AC2-80A7-BDF5B2EB65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0156BE55-85AB-4AC2-80A7-BDF5B2EB65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graphicEl>
                                              <a:dgm id="{0156BE55-85AB-4AC2-80A7-BDF5B2EB65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graphicEl>
                                              <a:dgm id="{0156BE55-85AB-4AC2-80A7-BDF5B2EB65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E40E65-194D-4335-9D69-CD2F6DBBF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0DE40E65-194D-4335-9D69-CD2F6DBBF0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graphicEl>
                                              <a:dgm id="{0DE40E65-194D-4335-9D69-CD2F6DBBF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graphicEl>
                                              <a:dgm id="{0DE40E65-194D-4335-9D69-CD2F6DBBF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63604425"/>
              </p:ext>
            </p:extLst>
          </p:nvPr>
        </p:nvGraphicFramePr>
        <p:xfrm>
          <a:off x="551329" y="267628"/>
          <a:ext cx="11640671" cy="6590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71087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>
                                            <p:graphicEl>
                                              <a:dgm id="{A26630C8-4FA4-4186-BF2F-E3C0E4E05B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A26630C8-4FA4-4186-BF2F-E3C0E4E05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5">
                                            <p:graphicEl>
                                              <a:dgm id="{A26630C8-4FA4-4186-BF2F-E3C0E4E05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6630C8-4FA4-4186-BF2F-E3C0E4E05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graphicEl>
                                              <a:dgm id="{CA55459D-6AE7-4FC9-884A-0CFAAB95CF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5">
                                            <p:graphicEl>
                                              <a:dgm id="{CA55459D-6AE7-4FC9-884A-0CFAAB95C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CA55459D-6AE7-4FC9-884A-0CFAAB95C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55459D-6AE7-4FC9-884A-0CFAAB95C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1475135E-624E-45AA-A300-50541BFEC4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5">
                                            <p:graphicEl>
                                              <a:dgm id="{1475135E-624E-45AA-A300-50541BFEC4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1475135E-624E-45AA-A300-50541BFEC4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75135E-624E-45AA-A300-50541BFEC4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14C0D93C-096B-41EA-867E-37C6989AAE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14C0D93C-096B-41EA-867E-37C6989AA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5">
                                            <p:graphicEl>
                                              <a:dgm id="{14C0D93C-096B-41EA-867E-37C6989AA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C0D93C-096B-41EA-867E-37C6989AA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graphicEl>
                                              <a:dgm id="{FA86FF42-AD3C-4484-91D1-5B5A4B642D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5">
                                            <p:graphicEl>
                                              <a:dgm id="{FA86FF42-AD3C-4484-91D1-5B5A4B642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FA86FF42-AD3C-4484-91D1-5B5A4B642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86FF42-AD3C-4484-91D1-5B5A4B642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graphicEl>
                                              <a:dgm id="{FF14570B-C798-433D-9D9F-5AD063AFF5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FF14570B-C798-433D-9D9F-5AD063AFF5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5">
                                            <p:graphicEl>
                                              <a:dgm id="{FF14570B-C798-433D-9D9F-5AD063AFF5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14570B-C798-433D-9D9F-5AD063AFF5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5">
                                            <p:graphicEl>
                                              <a:dgm id="{5342B3C4-E82D-4E25-8149-A20A9A861C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5">
                                            <p:graphicEl>
                                              <a:dgm id="{5342B3C4-E82D-4E25-8149-A20A9A861C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5">
                                            <p:graphicEl>
                                              <a:dgm id="{5342B3C4-E82D-4E25-8149-A20A9A861C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42B3C4-E82D-4E25-8149-A20A9A861C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BD28DC3A-A691-49B4-98B4-81947D036C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5">
                                            <p:graphicEl>
                                              <a:dgm id="{BD28DC3A-A691-49B4-98B4-81947D036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5">
                                            <p:graphicEl>
                                              <a:dgm id="{BD28DC3A-A691-49B4-98B4-81947D036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28DC3A-A691-49B4-98B4-81947D036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3139" y="176270"/>
            <a:ext cx="6283570" cy="117404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নতুন</a:t>
            </a:r>
            <a:r>
              <a:rPr lang="en-US" dirty="0" smtClean="0"/>
              <a:t> </a:t>
            </a:r>
            <a:r>
              <a:rPr lang="en-US" dirty="0" err="1" smtClean="0"/>
              <a:t>শব্দের</a:t>
            </a:r>
            <a:r>
              <a:rPr lang="en-US" dirty="0" smtClean="0"/>
              <a:t> </a:t>
            </a:r>
            <a:r>
              <a:rPr lang="en-US" dirty="0" err="1" smtClean="0"/>
              <a:t>সমাধান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61859867"/>
              </p:ext>
            </p:extLst>
          </p:nvPr>
        </p:nvGraphicFramePr>
        <p:xfrm>
          <a:off x="0" y="1005604"/>
          <a:ext cx="13010919" cy="6387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93551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03CD3D-5C79-41F9-9505-0F840A12B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03CD3D-5C79-41F9-9505-0F840A12BF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03CD3D-5C79-41F9-9505-0F840A12B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03CD3D-5C79-41F9-9505-0F840A12B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03CD3D-5C79-41F9-9505-0F840A12B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03CD3D-5C79-41F9-9505-0F840A12B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03CD3D-5C79-41F9-9505-0F840A12B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03CD3D-5C79-41F9-9505-0F840A12BF1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03CD3D-5C79-41F9-9505-0F840A12BF1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03CD3D-5C79-41F9-9505-0F840A12BF1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03CD3D-5C79-41F9-9505-0F840A12BF1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03CD3D-5C79-41F9-9505-0F840A12BF1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03CD3D-5C79-41F9-9505-0F840A12BF1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03CD3D-5C79-41F9-9505-0F840A12BF1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03CD3D-5C79-41F9-9505-0F840A12BF1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2CC759-AA33-4B19-A4C4-A98CA9E6C9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2CC759-AA33-4B19-A4C4-A98CA9E6C9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2CC759-AA33-4B19-A4C4-A98CA9E6C9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2CC759-AA33-4B19-A4C4-A98CA9E6C9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2CC759-AA33-4B19-A4C4-A98CA9E6C9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2CC759-AA33-4B19-A4C4-A98CA9E6C9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2CC759-AA33-4B19-A4C4-A98CA9E6C9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2CC759-AA33-4B19-A4C4-A98CA9E6C9A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2CC759-AA33-4B19-A4C4-A98CA9E6C9A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2CC759-AA33-4B19-A4C4-A98CA9E6C9A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2CC759-AA33-4B19-A4C4-A98CA9E6C9A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2CC759-AA33-4B19-A4C4-A98CA9E6C9A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2CC759-AA33-4B19-A4C4-A98CA9E6C9A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2CC759-AA33-4B19-A4C4-A98CA9E6C9A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2CC759-AA33-4B19-A4C4-A98CA9E6C9A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0F4DBB-236D-4E27-B58B-B4F904ADC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0F4DBB-236D-4E27-B58B-B4F904ADC3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0F4DBB-236D-4E27-B58B-B4F904ADC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0F4DBB-236D-4E27-B58B-B4F904ADC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0F4DBB-236D-4E27-B58B-B4F904ADC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0F4DBB-236D-4E27-B58B-B4F904ADC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0F4DBB-236D-4E27-B58B-B4F904ADC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0F4DBB-236D-4E27-B58B-B4F904ADC30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0F4DBB-236D-4E27-B58B-B4F904ADC30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0F4DBB-236D-4E27-B58B-B4F904ADC30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0F4DBB-236D-4E27-B58B-B4F904ADC30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0F4DBB-236D-4E27-B58B-B4F904ADC30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0F4DBB-236D-4E27-B58B-B4F904ADC30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0F4DBB-236D-4E27-B58B-B4F904ADC30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0F4DBB-236D-4E27-B58B-B4F904ADC30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E87ED3-243A-4C0C-8729-73BEB02EE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E87ED3-243A-4C0C-8729-73BEB02EE1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E87ED3-243A-4C0C-8729-73BEB02EE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E87ED3-243A-4C0C-8729-73BEB02EE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E87ED3-243A-4C0C-8729-73BEB02EE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E87ED3-243A-4C0C-8729-73BEB02EE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E87ED3-243A-4C0C-8729-73BEB02EE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E87ED3-243A-4C0C-8729-73BEB02EE12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E87ED3-243A-4C0C-8729-73BEB02EE12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E87ED3-243A-4C0C-8729-73BEB02EE12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E87ED3-243A-4C0C-8729-73BEB02EE12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E87ED3-243A-4C0C-8729-73BEB02EE12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E87ED3-243A-4C0C-8729-73BEB02EE12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E87ED3-243A-4C0C-8729-73BEB02EE12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E87ED3-243A-4C0C-8729-73BEB02EE12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E0A24D-2E8E-4C39-B9FC-C65DD46ED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E0A24D-2E8E-4C39-B9FC-C65DD46ED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E0A24D-2E8E-4C39-B9FC-C65DD46ED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E0A24D-2E8E-4C39-B9FC-C65DD46ED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E0A24D-2E8E-4C39-B9FC-C65DD46ED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E0A24D-2E8E-4C39-B9FC-C65DD46ED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E0A24D-2E8E-4C39-B9FC-C65DD46ED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E0A24D-2E8E-4C39-B9FC-C65DD46ED43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E0A24D-2E8E-4C39-B9FC-C65DD46ED43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E0A24D-2E8E-4C39-B9FC-C65DD46ED43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E0A24D-2E8E-4C39-B9FC-C65DD46ED43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E0A24D-2E8E-4C39-B9FC-C65DD46ED43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E0A24D-2E8E-4C39-B9FC-C65DD46ED43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E0A24D-2E8E-4C39-B9FC-C65DD46ED43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E0A24D-2E8E-4C39-B9FC-C65DD46ED43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3966000662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15598217"/>
              </p:ext>
            </p:extLst>
          </p:nvPr>
        </p:nvGraphicFramePr>
        <p:xfrm>
          <a:off x="838200" y="1749288"/>
          <a:ext cx="10515600" cy="51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="" xmlns:p14="http://schemas.microsoft.com/office/powerpoint/2010/main" val="350615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0E97B8-4AB8-42E8-A0AB-C00CD5FCB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0E97B8-4AB8-42E8-A0AB-C00CD5FCB0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0E97B8-4AB8-42E8-A0AB-C00CD5FCB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0E97B8-4AB8-42E8-A0AB-C00CD5FCB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0E97B8-4AB8-42E8-A0AB-C00CD5FCB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0E97B8-4AB8-42E8-A0AB-C00CD5FCB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0E97B8-4AB8-42E8-A0AB-C00CD5FCB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0E97B8-4AB8-42E8-A0AB-C00CD5FCB0D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0E97B8-4AB8-42E8-A0AB-C00CD5FCB0D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0E97B8-4AB8-42E8-A0AB-C00CD5FCB0D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0E97B8-4AB8-42E8-A0AB-C00CD5FCB0D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0E97B8-4AB8-42E8-A0AB-C00CD5FCB0D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0E97B8-4AB8-42E8-A0AB-C00CD5FCB0D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0E97B8-4AB8-42E8-A0AB-C00CD5FCB0D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0E97B8-4AB8-42E8-A0AB-C00CD5FCB0D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24CF71-845C-453C-BFA5-9FE3049725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24CF71-845C-453C-BFA5-9FE3049725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24CF71-845C-453C-BFA5-9FE3049725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24CF71-845C-453C-BFA5-9FE3049725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24CF71-845C-453C-BFA5-9FE3049725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24CF71-845C-453C-BFA5-9FE3049725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24CF71-845C-453C-BFA5-9FE3049725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24CF71-845C-453C-BFA5-9FE3049725E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24CF71-845C-453C-BFA5-9FE3049725E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24CF71-845C-453C-BFA5-9FE3049725E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24CF71-845C-453C-BFA5-9FE3049725E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24CF71-845C-453C-BFA5-9FE3049725E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24CF71-845C-453C-BFA5-9FE3049725E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24CF71-845C-453C-BFA5-9FE3049725E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24CF71-845C-453C-BFA5-9FE3049725E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5DE5AE-2CF9-489C-967F-02FDCE9CA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5DE5AE-2CF9-489C-967F-02FDCE9CA1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5DE5AE-2CF9-489C-967F-02FDCE9CA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5DE5AE-2CF9-489C-967F-02FDCE9CA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5DE5AE-2CF9-489C-967F-02FDCE9CA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5DE5AE-2CF9-489C-967F-02FDCE9CA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5DE5AE-2CF9-489C-967F-02FDCE9CA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5DE5AE-2CF9-489C-967F-02FDCE9CA13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5DE5AE-2CF9-489C-967F-02FDCE9CA13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5DE5AE-2CF9-489C-967F-02FDCE9CA13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5DE5AE-2CF9-489C-967F-02FDCE9CA13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5DE5AE-2CF9-489C-967F-02FDCE9CA13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5DE5AE-2CF9-489C-967F-02FDCE9CA13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5DE5AE-2CF9-489C-967F-02FDCE9CA13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5DE5AE-2CF9-489C-967F-02FDCE9CA13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0F1F97-535E-407E-85A5-5EA4D3D35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0F1F97-535E-407E-85A5-5EA4D3D357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0F1F97-535E-407E-85A5-5EA4D3D35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0F1F97-535E-407E-85A5-5EA4D3D35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0F1F97-535E-407E-85A5-5EA4D3D35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0F1F97-535E-407E-85A5-5EA4D3D35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0F1F97-535E-407E-85A5-5EA4D3D35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0F1F97-535E-407E-85A5-5EA4D3D357F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0F1F97-535E-407E-85A5-5EA4D3D357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0F1F97-535E-407E-85A5-5EA4D3D357F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0F1F97-535E-407E-85A5-5EA4D3D357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0F1F97-535E-407E-85A5-5EA4D3D357F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0F1F97-535E-407E-85A5-5EA4D3D357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0F1F97-535E-407E-85A5-5EA4D3D357F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0F1F97-535E-407E-85A5-5EA4D3D357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1A9F77-9A20-41D1-A47A-A5E9DF293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1A9F77-9A20-41D1-A47A-A5E9DF293C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1A9F77-9A20-41D1-A47A-A5E9DF293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1A9F77-9A20-41D1-A47A-A5E9DF293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1A9F77-9A20-41D1-A47A-A5E9DF293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1A9F77-9A20-41D1-A47A-A5E9DF293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1A9F77-9A20-41D1-A47A-A5E9DF293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1A9F77-9A20-41D1-A47A-A5E9DF293CF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1A9F77-9A20-41D1-A47A-A5E9DF293CF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1A9F77-9A20-41D1-A47A-A5E9DF293CF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1A9F77-9A20-41D1-A47A-A5E9DF293CF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1A9F77-9A20-41D1-A47A-A5E9DF293CF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1A9F77-9A20-41D1-A47A-A5E9DF293CF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1A9F77-9A20-41D1-A47A-A5E9DF293CF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1A9F77-9A20-41D1-A47A-A5E9DF293CF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C094A0-7E7F-46A5-AD65-F1299BA94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C094A0-7E7F-46A5-AD65-F1299BA947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C094A0-7E7F-46A5-AD65-F1299BA94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C094A0-7E7F-46A5-AD65-F1299BA94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C094A0-7E7F-46A5-AD65-F1299BA94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C094A0-7E7F-46A5-AD65-F1299BA94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C094A0-7E7F-46A5-AD65-F1299BA94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C094A0-7E7F-46A5-AD65-F1299BA9473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C094A0-7E7F-46A5-AD65-F1299BA9473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C094A0-7E7F-46A5-AD65-F1299BA9473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C094A0-7E7F-46A5-AD65-F1299BA9473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C094A0-7E7F-46A5-AD65-F1299BA9473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C094A0-7E7F-46A5-AD65-F1299BA9473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C094A0-7E7F-46A5-AD65-F1299BA9473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C094A0-7E7F-46A5-AD65-F1299BA9473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3DD7C3-DED7-42FE-B43E-FE6C6A719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3DD7C3-DED7-42FE-B43E-FE6C6A7192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3DD7C3-DED7-42FE-B43E-FE6C6A719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3DD7C3-DED7-42FE-B43E-FE6C6A719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3DD7C3-DED7-42FE-B43E-FE6C6A719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3DD7C3-DED7-42FE-B43E-FE6C6A719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3DD7C3-DED7-42FE-B43E-FE6C6A719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3DD7C3-DED7-42FE-B43E-FE6C6A7192E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3DD7C3-DED7-42FE-B43E-FE6C6A7192E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3DD7C3-DED7-42FE-B43E-FE6C6A7192E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3DD7C3-DED7-42FE-B43E-FE6C6A7192E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3DD7C3-DED7-42FE-B43E-FE6C6A7192E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3DD7C3-DED7-42FE-B43E-FE6C6A7192E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3DD7C3-DED7-42FE-B43E-FE6C6A7192E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3DD7C3-DED7-42FE-B43E-FE6C6A7192E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44449" y="2386361"/>
            <a:ext cx="10322796" cy="1074717"/>
            <a:chOff x="-206125" y="2546701"/>
            <a:chExt cx="10721721" cy="394608"/>
          </a:xfrm>
        </p:grpSpPr>
        <p:sp>
          <p:nvSpPr>
            <p:cNvPr id="3" name="Chevron 2"/>
            <p:cNvSpPr/>
            <p:nvPr/>
          </p:nvSpPr>
          <p:spPr>
            <a:xfrm>
              <a:off x="-206125" y="2546701"/>
              <a:ext cx="10721721" cy="385606"/>
            </a:xfrm>
            <a:prstGeom prst="chevron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Chevron 4"/>
            <p:cNvSpPr/>
            <p:nvPr/>
          </p:nvSpPr>
          <p:spPr>
            <a:xfrm>
              <a:off x="300249" y="2555703"/>
              <a:ext cx="10129991" cy="385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17780" rIns="0" bIns="17780" numCol="1" spcCol="1270" anchor="ctr" anchorCtr="0">
              <a:noAutofit/>
            </a:bodyPr>
            <a:lstStyle/>
            <a:p>
              <a:pPr lvl="0" algn="l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       </a:t>
              </a:r>
              <a:r>
                <a:rPr lang="en-US" sz="3200" kern="1200" dirty="0" err="1" smtClean="0"/>
                <a:t>প্রশ্ন-কিসের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কিসের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স্বাধীনতা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না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থাকলে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মানুষের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মুক্তি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হবেনা</a:t>
              </a:r>
              <a:r>
                <a:rPr lang="en-US" sz="3200" kern="1200" dirty="0" smtClean="0"/>
                <a:t> ?</a:t>
              </a:r>
              <a:endParaRPr lang="en-US" sz="3200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93364" y="3434577"/>
            <a:ext cx="10515597" cy="758283"/>
            <a:chOff x="35442" y="2775028"/>
            <a:chExt cx="10515597" cy="436586"/>
          </a:xfrm>
        </p:grpSpPr>
        <p:sp>
          <p:nvSpPr>
            <p:cNvPr id="6" name="Chevron 5"/>
            <p:cNvSpPr/>
            <p:nvPr/>
          </p:nvSpPr>
          <p:spPr>
            <a:xfrm>
              <a:off x="35442" y="2826008"/>
              <a:ext cx="10515597" cy="385606"/>
            </a:xfrm>
            <a:prstGeom prst="chevron">
              <a:avLst/>
            </a:prstGeom>
            <a:blipFill rotWithShape="0">
              <a:blip r:embed="rId2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hevron 4"/>
            <p:cNvSpPr/>
            <p:nvPr/>
          </p:nvSpPr>
          <p:spPr>
            <a:xfrm>
              <a:off x="229185" y="2775028"/>
              <a:ext cx="10129991" cy="4273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17780" rIns="0" bIns="17780" numCol="1" spcCol="1270" anchor="ctr" anchorCtr="0">
              <a:noAutofit/>
            </a:bodyPr>
            <a:lstStyle/>
            <a:p>
              <a:pPr lvl="0" algn="l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        </a:t>
              </a:r>
              <a:r>
                <a:rPr lang="en-US" sz="3200" kern="1200" dirty="0" err="1" smtClean="0"/>
                <a:t>প্রশ্ন-মানুষের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মুক্তির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দুটি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উপায়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কি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কি</a:t>
              </a:r>
              <a:r>
                <a:rPr lang="en-US" sz="3200" kern="1200" dirty="0" smtClean="0"/>
                <a:t> ?</a:t>
              </a:r>
              <a:endParaRPr lang="en-US" sz="32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57923" y="4223079"/>
            <a:ext cx="10515599" cy="728062"/>
            <a:chOff x="-62693" y="2289269"/>
            <a:chExt cx="10515599" cy="526614"/>
          </a:xfrm>
        </p:grpSpPr>
        <p:sp>
          <p:nvSpPr>
            <p:cNvPr id="9" name="Chevron 8"/>
            <p:cNvSpPr/>
            <p:nvPr/>
          </p:nvSpPr>
          <p:spPr>
            <a:xfrm>
              <a:off x="-62693" y="2289269"/>
              <a:ext cx="10515597" cy="526614"/>
            </a:xfrm>
            <a:prstGeom prst="chevron">
              <a:avLst/>
            </a:prstGeom>
            <a:blipFill rotWithShape="0">
              <a:blip r:embed="rId3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hevron 4"/>
            <p:cNvSpPr/>
            <p:nvPr/>
          </p:nvSpPr>
          <p:spPr>
            <a:xfrm>
              <a:off x="322915" y="2414652"/>
              <a:ext cx="10129991" cy="385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17780" rIns="0" bIns="17780" numCol="1" spcCol="1270" anchor="ctr" anchorCtr="0">
              <a:noAutofit/>
            </a:bodyPr>
            <a:lstStyle/>
            <a:p>
              <a:pPr lvl="0" algn="l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u="sng" kern="1200" dirty="0" smtClean="0"/>
                <a:t>     </a:t>
              </a:r>
              <a:r>
                <a:rPr lang="en-US" sz="3200" u="sng" kern="1200" dirty="0" err="1" smtClean="0"/>
                <a:t>প্রশ্ন</a:t>
              </a:r>
              <a:r>
                <a:rPr lang="en-US" sz="3200" u="sng" kern="1200" dirty="0" smtClean="0"/>
                <a:t>-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শিক্ষার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আসল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কাজ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কি</a:t>
              </a:r>
              <a:r>
                <a:rPr lang="en-US" sz="3200" kern="1200" dirty="0" smtClean="0"/>
                <a:t> ?</a:t>
              </a:r>
              <a:endParaRPr lang="en-US" sz="32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14957" y="4259767"/>
            <a:ext cx="10515597" cy="1561169"/>
            <a:chOff x="-135768" y="2941550"/>
            <a:chExt cx="10515597" cy="967359"/>
          </a:xfrm>
        </p:grpSpPr>
        <p:sp>
          <p:nvSpPr>
            <p:cNvPr id="12" name="Chevron 11"/>
            <p:cNvSpPr/>
            <p:nvPr/>
          </p:nvSpPr>
          <p:spPr>
            <a:xfrm>
              <a:off x="-135768" y="3326141"/>
              <a:ext cx="10515597" cy="582768"/>
            </a:xfrm>
            <a:prstGeom prst="chevron">
              <a:avLst/>
            </a:prstGeom>
            <a:blipFill rotWithShape="0">
              <a:blip r:embed="rId4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192804" y="2941550"/>
              <a:ext cx="10129991" cy="7328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17780" rIns="0" bIns="17780" numCol="1" spcCol="1270" anchor="ctr" anchorCtr="0">
              <a:noAutofit/>
            </a:bodyPr>
            <a:lstStyle/>
            <a:p>
              <a:pPr lvl="0" algn="l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0" dirty="0" smtClean="0"/>
            </a:p>
            <a:p>
              <a:pPr lvl="0" algn="l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 </a:t>
              </a:r>
            </a:p>
            <a:p>
              <a:pPr lvl="0" algn="l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  </a:t>
              </a:r>
              <a:r>
                <a:rPr lang="en-US" sz="3200" kern="1200" dirty="0" err="1" smtClean="0"/>
                <a:t>প্রশ্ন</a:t>
              </a:r>
              <a:r>
                <a:rPr lang="en-US" sz="3200" kern="1200" dirty="0" smtClean="0"/>
                <a:t>- </a:t>
              </a:r>
              <a:r>
                <a:rPr lang="en-US" sz="3200" kern="1200" dirty="0" err="1" smtClean="0"/>
                <a:t>লোভের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ফলে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মানুষের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কি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ঘটে</a:t>
              </a:r>
              <a:r>
                <a:rPr lang="en-US" sz="3200" kern="1200" dirty="0" smtClean="0"/>
                <a:t> </a:t>
              </a:r>
              <a:r>
                <a:rPr lang="en-US" sz="600" kern="1200" dirty="0" smtClean="0"/>
                <a:t>?</a:t>
              </a:r>
              <a:endParaRPr lang="en-US" sz="6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221169" y="5664820"/>
            <a:ext cx="10515597" cy="1460810"/>
            <a:chOff x="-62817" y="2628997"/>
            <a:chExt cx="10515597" cy="939116"/>
          </a:xfrm>
        </p:grpSpPr>
        <p:sp>
          <p:nvSpPr>
            <p:cNvPr id="15" name="Chevron 14"/>
            <p:cNvSpPr/>
            <p:nvPr/>
          </p:nvSpPr>
          <p:spPr>
            <a:xfrm>
              <a:off x="-62817" y="2734580"/>
              <a:ext cx="10515597" cy="656728"/>
            </a:xfrm>
            <a:prstGeom prst="chevron">
              <a:avLst/>
            </a:prstGeom>
            <a:blipFill rotWithShape="0">
              <a:blip r:embed="rId4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hevron 4"/>
            <p:cNvSpPr/>
            <p:nvPr/>
          </p:nvSpPr>
          <p:spPr>
            <a:xfrm>
              <a:off x="206374" y="2628997"/>
              <a:ext cx="10129991" cy="939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17780" rIns="0" bIns="17780" numCol="1" spcCol="1270" anchor="ctr" anchorCtr="0">
              <a:noAutofit/>
            </a:bodyPr>
            <a:lstStyle/>
            <a:p>
              <a:pPr lvl="0" algn="l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      </a:t>
              </a:r>
              <a:r>
                <a:rPr lang="en-US" sz="3200" kern="1200" dirty="0" err="1" smtClean="0"/>
                <a:t>প্রশ্ন</a:t>
              </a:r>
              <a:r>
                <a:rPr lang="en-US" sz="3200" kern="1200" dirty="0" smtClean="0"/>
                <a:t>- </a:t>
              </a:r>
              <a:r>
                <a:rPr lang="en-US" sz="3200" kern="1200" dirty="0" err="1" smtClean="0"/>
                <a:t>লোভের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ফলে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মানুষের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কি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ঘটে</a:t>
              </a:r>
              <a:r>
                <a:rPr lang="en-US" sz="3200" kern="1200" dirty="0" smtClean="0"/>
                <a:t> </a:t>
              </a:r>
              <a:r>
                <a:rPr lang="en-US" sz="600" kern="1200" dirty="0" smtClean="0"/>
                <a:t>?</a:t>
              </a:r>
              <a:endParaRPr lang="en-US" sz="60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01498" y="1031179"/>
            <a:ext cx="10515600" cy="1318590"/>
            <a:chOff x="0" y="3486"/>
            <a:chExt cx="10515600" cy="1318590"/>
          </a:xfrm>
        </p:grpSpPr>
        <p:sp>
          <p:nvSpPr>
            <p:cNvPr id="18" name="Rounded Rectangle 17"/>
            <p:cNvSpPr/>
            <p:nvPr/>
          </p:nvSpPr>
          <p:spPr>
            <a:xfrm>
              <a:off x="0" y="3486"/>
              <a:ext cx="10515600" cy="1318590"/>
            </a:xfrm>
            <a:prstGeom prst="roundRect">
              <a:avLst/>
            </a:prstGeom>
            <a:blipFill rotWithShape="0">
              <a:blip r:embed="rId5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64368" y="67854"/>
              <a:ext cx="10386864" cy="11898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algn="ctr" defTabSz="2178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900" kern="1200" dirty="0" err="1" smtClean="0"/>
                <a:t>পাঠ</a:t>
              </a:r>
              <a:r>
                <a:rPr lang="en-US" sz="4900" kern="1200" dirty="0" smtClean="0"/>
                <a:t> </a:t>
              </a:r>
              <a:r>
                <a:rPr lang="en-US" sz="4900" kern="1200" dirty="0" err="1" smtClean="0"/>
                <a:t>মূল্যায়ন</a:t>
              </a:r>
              <a:endParaRPr lang="en-US" sz="4900" kern="1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831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252025270"/>
              </p:ext>
            </p:extLst>
          </p:nvPr>
        </p:nvGraphicFramePr>
        <p:xfrm>
          <a:off x="838200" y="365125"/>
          <a:ext cx="10515600" cy="1715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89436243"/>
              </p:ext>
            </p:extLst>
          </p:nvPr>
        </p:nvGraphicFramePr>
        <p:xfrm>
          <a:off x="520148" y="1974574"/>
          <a:ext cx="10515600" cy="5433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="" xmlns:p14="http://schemas.microsoft.com/office/powerpoint/2010/main" val="268925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68DEC2-5FCF-4480-A585-CD673F9A59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68DEC2-5FCF-4480-A585-CD673F9A59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68DEC2-5FCF-4480-A585-CD673F9A59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68DEC2-5FCF-4480-A585-CD673F9A59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68DEC2-5FCF-4480-A585-CD673F9A59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68DEC2-5FCF-4480-A585-CD673F9A59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68DEC2-5FCF-4480-A585-CD673F9A59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68DEC2-5FCF-4480-A585-CD673F9A595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68DEC2-5FCF-4480-A585-CD673F9A595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68DEC2-5FCF-4480-A585-CD673F9A595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68DEC2-5FCF-4480-A585-CD673F9A595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68DEC2-5FCF-4480-A585-CD673F9A595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68DEC2-5FCF-4480-A585-CD673F9A595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68DEC2-5FCF-4480-A585-CD673F9A595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68DEC2-5FCF-4480-A585-CD673F9A595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DD525F-35B8-4234-84E1-77C87B13C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DD525F-35B8-4234-84E1-77C87B13CF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DD525F-35B8-4234-84E1-77C87B13C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DD525F-35B8-4234-84E1-77C87B13C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DD525F-35B8-4234-84E1-77C87B13C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DD525F-35B8-4234-84E1-77C87B13C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DD525F-35B8-4234-84E1-77C87B13C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DD525F-35B8-4234-84E1-77C87B13CF1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DD525F-35B8-4234-84E1-77C87B13CF1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DD525F-35B8-4234-84E1-77C87B13CF1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DD525F-35B8-4234-84E1-77C87B13CF1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DD525F-35B8-4234-84E1-77C87B13CF1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DD525F-35B8-4234-84E1-77C87B13CF1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DD525F-35B8-4234-84E1-77C87B13CF1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DD525F-35B8-4234-84E1-77C87B13CF1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675094-7582-4CCD-AD94-267D66031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675094-7582-4CCD-AD94-267D660317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675094-7582-4CCD-AD94-267D66031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675094-7582-4CCD-AD94-267D66031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675094-7582-4CCD-AD94-267D66031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675094-7582-4CCD-AD94-267D66031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675094-7582-4CCD-AD94-267D66031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675094-7582-4CCD-AD94-267D6603177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675094-7582-4CCD-AD94-267D660317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675094-7582-4CCD-AD94-267D6603177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675094-7582-4CCD-AD94-267D660317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675094-7582-4CCD-AD94-267D6603177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675094-7582-4CCD-AD94-267D660317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675094-7582-4CCD-AD94-267D6603177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675094-7582-4CCD-AD94-267D660317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3FAE5A-3186-42BE-91D8-84974B683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3FAE5A-3186-42BE-91D8-84974B683D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3FAE5A-3186-42BE-91D8-84974B683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3FAE5A-3186-42BE-91D8-84974B683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3FAE5A-3186-42BE-91D8-84974B683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3FAE5A-3186-42BE-91D8-84974B683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3FAE5A-3186-42BE-91D8-84974B683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3FAE5A-3186-42BE-91D8-84974B683D6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3FAE5A-3186-42BE-91D8-84974B683D6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3FAE5A-3186-42BE-91D8-84974B683D6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3FAE5A-3186-42BE-91D8-84974B683D6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3FAE5A-3186-42BE-91D8-84974B683D6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3FAE5A-3186-42BE-91D8-84974B683D6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3FAE5A-3186-42BE-91D8-84974B683D6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3FAE5A-3186-42BE-91D8-84974B683D6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090867-1CAF-4DA9-899B-A2BC7098B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090867-1CAF-4DA9-899B-A2BC7098B5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090867-1CAF-4DA9-899B-A2BC7098B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090867-1CAF-4DA9-899B-A2BC7098B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090867-1CAF-4DA9-899B-A2BC7098B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090867-1CAF-4DA9-899B-A2BC7098B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090867-1CAF-4DA9-899B-A2BC7098B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090867-1CAF-4DA9-899B-A2BC7098B51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090867-1CAF-4DA9-899B-A2BC7098B5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090867-1CAF-4DA9-899B-A2BC7098B51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090867-1CAF-4DA9-899B-A2BC7098B5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090867-1CAF-4DA9-899B-A2BC7098B51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090867-1CAF-4DA9-899B-A2BC7098B5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090867-1CAF-4DA9-899B-A2BC7098B51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090867-1CAF-4DA9-899B-A2BC7098B5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</TotalTime>
  <Words>409</Words>
  <Application>Microsoft Office PowerPoint</Application>
  <PresentationFormat>Custom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          ক্লাশ পরিচিতি</vt:lpstr>
      <vt:lpstr>Slide 4</vt:lpstr>
      <vt:lpstr>Slide 5</vt:lpstr>
      <vt:lpstr>নতুন শব্দের সমাধান </vt:lpstr>
      <vt:lpstr>Slide 7</vt:lpstr>
      <vt:lpstr>Slide 8</vt:lpstr>
      <vt:lpstr>Slide 9</vt:lpstr>
      <vt:lpstr>Slide 10</vt:lpstr>
      <vt:lpstr>Slide 11</vt:lpstr>
      <vt:lpstr>      সবাইকে     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SALAUDDIN SIR</cp:lastModifiedBy>
  <cp:revision>67</cp:revision>
  <dcterms:created xsi:type="dcterms:W3CDTF">2015-02-04T02:45:09Z</dcterms:created>
  <dcterms:modified xsi:type="dcterms:W3CDTF">2020-10-20T14:49:36Z</dcterms:modified>
</cp:coreProperties>
</file>