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9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0A022-AA8F-4E3F-864A-857D722571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B9BE-C0C4-4617-A9A8-9E8A0165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73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044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1470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4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746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491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23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83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97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940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031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28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6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9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8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8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32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4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7E6E8-4CEC-4AD1-ADF3-D46824E67E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5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n 20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533571" y="2880010"/>
            <a:ext cx="4667251" cy="1374735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ts val="10000"/>
              </a:lnSpc>
              <a:defRPr/>
            </a:pPr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96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 bwMode="auto">
          <a:xfrm>
            <a:off x="97221" y="584200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সুপ্রিয়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শিক্ষার্থী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কেমন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আছো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নিশ্চয়ই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ভালো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আছো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।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তোমরা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ঘরে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বসে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আমাদের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অনলাইন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ক্লাস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ফলো</a:t>
            </a:r>
            <a:r>
              <a:rPr lang="en-US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করবে</a:t>
            </a:r>
            <a:r>
              <a:rPr lang="en-US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কেমন</a:t>
            </a:r>
            <a:r>
              <a:rPr lang="en-US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endParaRPr lang="en-US" altLang="en-US" sz="15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7851" y="1840241"/>
            <a:ext cx="6024971" cy="707886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অনলাইন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ক্লাসে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তোমাদের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4068" y="56099"/>
            <a:ext cx="21129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s-IN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বিসমিল্লাহির </a:t>
            </a:r>
            <a:r>
              <a:rPr lang="as-IN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রাহমানির রাহিম</a:t>
            </a:r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1355482"/>
            <a:ext cx="2568937" cy="2749076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6" y="4076509"/>
            <a:ext cx="31718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952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641350"/>
            <a:ext cx="7899400" cy="4502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6108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14362"/>
            <a:ext cx="8648700" cy="4922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92005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723900"/>
            <a:ext cx="8305800" cy="469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7163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847704" y="3263844"/>
            <a:ext cx="5857826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5000" b="1" dirty="0" err="1" smtClean="0">
                <a:solidFill>
                  <a:srgbClr val="002060"/>
                </a:solidFill>
                <a:latin typeface="AdarshaLipiExp" pitchFamily="2" charset="0"/>
                <a:cs typeface="Arial" panose="020B0604020202020204" pitchFamily="34" charset="0"/>
              </a:rPr>
              <a:t>আল্লাহ</a:t>
            </a:r>
            <a:r>
              <a:rPr lang="fr-FR" altLang="en-US" sz="5000" b="1" dirty="0" smtClean="0">
                <a:solidFill>
                  <a:srgbClr val="002060"/>
                </a:solidFill>
                <a:latin typeface="AdarshaLipiExp" pitchFamily="2" charset="0"/>
                <a:cs typeface="Arial" panose="020B0604020202020204" pitchFamily="34" charset="0"/>
              </a:rPr>
              <a:t> </a:t>
            </a:r>
            <a:r>
              <a:rPr lang="fr-FR" altLang="en-US" sz="5000" b="1" dirty="0" err="1" smtClean="0">
                <a:solidFill>
                  <a:srgbClr val="002060"/>
                </a:solidFill>
                <a:latin typeface="AdarshaLipiExp" pitchFamily="2" charset="0"/>
                <a:cs typeface="Arial" panose="020B0604020202020204" pitchFamily="34" charset="0"/>
              </a:rPr>
              <a:t>হাফেজ</a:t>
            </a:r>
            <a:endParaRPr lang="en-US" altLang="en-US" sz="5000" dirty="0">
              <a:solidFill>
                <a:srgbClr val="002060"/>
              </a:solidFill>
              <a:latin typeface="AdarshaLipiExp" pitchFamily="2" charset="0"/>
              <a:cs typeface="Arial" panose="020B0604020202020204" pitchFamily="34" charset="0"/>
            </a:endParaRPr>
          </a:p>
        </p:txBody>
      </p:sp>
      <p:sp>
        <p:nvSpPr>
          <p:cNvPr id="8" name="Can 7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15907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7" y="762000"/>
            <a:ext cx="8483973" cy="4541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6898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2300"/>
            <a:ext cx="81915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5454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95325"/>
            <a:ext cx="8724900" cy="4689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573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47725"/>
            <a:ext cx="8242300" cy="462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19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762000"/>
            <a:ext cx="8483600" cy="4639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1458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650875"/>
            <a:ext cx="8458200" cy="4695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9802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0400"/>
            <a:ext cx="8127999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674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009651"/>
            <a:ext cx="8432800" cy="460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n 6"/>
          <p:cNvSpPr/>
          <p:nvPr/>
        </p:nvSpPr>
        <p:spPr>
          <a:xfrm rot="5400000">
            <a:off x="5878143" y="624256"/>
            <a:ext cx="341955" cy="12098244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20" y="6103144"/>
            <a:ext cx="314325" cy="366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97221" y="6543047"/>
            <a:ext cx="11903797" cy="38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৪র্থ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                  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এম.এন</a:t>
            </a:r>
            <a:r>
              <a:rPr lang="en-US" alt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1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বাশার</a:t>
            </a:r>
            <a:endParaRPr lang="en-US" altLang="en-US" sz="1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07812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</TotalTime>
  <Words>277</Words>
  <Application>Microsoft Office PowerPoint</Application>
  <PresentationFormat>Widescreen</PresentationFormat>
  <Paragraphs>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AdarshaLipiExp</vt:lpstr>
      <vt:lpstr>Arial</vt:lpstr>
      <vt:lpstr>Calibri</vt:lpstr>
      <vt:lpstr>SutonnyMJ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Professor</dc:creator>
  <cp:lastModifiedBy>AC</cp:lastModifiedBy>
  <cp:revision>29</cp:revision>
  <dcterms:created xsi:type="dcterms:W3CDTF">2020-07-11T06:17:58Z</dcterms:created>
  <dcterms:modified xsi:type="dcterms:W3CDTF">2020-10-28T09:19:25Z</dcterms:modified>
</cp:coreProperties>
</file>