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260" r:id="rId4"/>
    <p:sldId id="301" r:id="rId5"/>
    <p:sldId id="276" r:id="rId6"/>
    <p:sldId id="261" r:id="rId7"/>
    <p:sldId id="282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03" r:id="rId23"/>
    <p:sldId id="281" r:id="rId24"/>
    <p:sldId id="269" r:id="rId25"/>
    <p:sldId id="275" r:id="rId26"/>
    <p:sldId id="270" r:id="rId27"/>
    <p:sldId id="280" r:id="rId28"/>
    <p:sldId id="284" r:id="rId29"/>
    <p:sldId id="287" r:id="rId30"/>
    <p:sldId id="299" r:id="rId31"/>
    <p:sldId id="290" r:id="rId32"/>
    <p:sldId id="291" r:id="rId33"/>
    <p:sldId id="295" r:id="rId34"/>
    <p:sldId id="318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94214-BC27-45D7-A8A8-3C36456D4865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43850C-53EB-404C-B709-5BADD046F70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সৈয়দ</a:t>
          </a:r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মুজতবা</a:t>
          </a:r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আলী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4F54D9B-3AA0-44B2-A08F-A9DE72EAEFBF}" type="parTrans" cxnId="{CCD7D9FF-2F55-4D2A-9A5C-C2B88D93F7A6}">
      <dgm:prSet/>
      <dgm:spPr/>
      <dgm:t>
        <a:bodyPr/>
        <a:lstStyle/>
        <a:p>
          <a:endParaRPr lang="en-US"/>
        </a:p>
      </dgm:t>
    </dgm:pt>
    <dgm:pt modelId="{F6F35CE9-96EB-4BD9-BDF6-0A27C837E260}" type="sibTrans" cxnId="{CCD7D9FF-2F55-4D2A-9A5C-C2B88D93F7A6}">
      <dgm:prSet/>
      <dgm:spPr/>
      <dgm:t>
        <a:bodyPr/>
        <a:lstStyle/>
        <a:p>
          <a:endParaRPr lang="en-US"/>
        </a:p>
      </dgm:t>
    </dgm:pt>
    <dgm:pt modelId="{603A2366-0321-404D-ABBF-D052871F26C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0DE02C8-FC11-4AAF-9FBE-59DEED4F8E4E}" type="parTrans" cxnId="{EA934148-4610-452A-AD26-4F0439625531}">
      <dgm:prSet/>
      <dgm:spPr/>
      <dgm:t>
        <a:bodyPr/>
        <a:lstStyle/>
        <a:p>
          <a:endParaRPr lang="en-US"/>
        </a:p>
      </dgm:t>
    </dgm:pt>
    <dgm:pt modelId="{6C9AF098-3B2A-4C39-B48B-5AE2EEA71C09}" type="sibTrans" cxnId="{EA934148-4610-452A-AD26-4F0439625531}">
      <dgm:prSet/>
      <dgm:spPr/>
      <dgm:t>
        <a:bodyPr/>
        <a:lstStyle/>
        <a:p>
          <a:endParaRPr lang="en-US"/>
        </a:p>
      </dgm:t>
    </dgm:pt>
    <dgm:pt modelId="{09220DFB-1ACE-47FF-BCA7-ECF806C8BD6D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১৯০৪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85ACAA8-1F5D-4D12-841C-5B67BAB9D8A5}" type="parTrans" cxnId="{BC5DA6BD-40F9-42E1-88C9-1C2E282BAF90}">
      <dgm:prSet/>
      <dgm:spPr/>
      <dgm:t>
        <a:bodyPr/>
        <a:lstStyle/>
        <a:p>
          <a:endParaRPr lang="en-US"/>
        </a:p>
      </dgm:t>
    </dgm:pt>
    <dgm:pt modelId="{653347B3-7F55-44AB-9839-CA9E62ED8C4B}" type="sibTrans" cxnId="{BC5DA6BD-40F9-42E1-88C9-1C2E282BAF90}">
      <dgm:prSet/>
      <dgm:spPr/>
      <dgm:t>
        <a:bodyPr/>
        <a:lstStyle/>
        <a:p>
          <a:endParaRPr lang="en-US"/>
        </a:p>
      </dgm:t>
    </dgm:pt>
    <dgm:pt modelId="{B9120582-5477-4849-B303-8662E09DD782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মৃত্যু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041B74-4F2F-4060-933A-36FD0B8F261E}" type="parTrans" cxnId="{2B241BA4-6109-4A87-ABAA-1A37EF255148}">
      <dgm:prSet/>
      <dgm:spPr/>
      <dgm:t>
        <a:bodyPr/>
        <a:lstStyle/>
        <a:p>
          <a:endParaRPr lang="en-US"/>
        </a:p>
      </dgm:t>
    </dgm:pt>
    <dgm:pt modelId="{4C62D824-0871-41B8-B89F-9701B6C8260F}" type="sibTrans" cxnId="{2B241BA4-6109-4A87-ABAA-1A37EF255148}">
      <dgm:prSet/>
      <dgm:spPr/>
      <dgm:t>
        <a:bodyPr/>
        <a:lstStyle/>
        <a:p>
          <a:endParaRPr lang="en-US"/>
        </a:p>
      </dgm:t>
    </dgm:pt>
    <dgm:pt modelId="{11BC8B55-6784-4CDF-9960-C4D762B698A3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১৯৭৪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22195E-56B3-4713-89F4-7FF584602119}" type="parTrans" cxnId="{91E6ADB1-F76E-4F7C-9564-0DF3CD4CFFE1}">
      <dgm:prSet/>
      <dgm:spPr/>
      <dgm:t>
        <a:bodyPr/>
        <a:lstStyle/>
        <a:p>
          <a:endParaRPr lang="en-US"/>
        </a:p>
      </dgm:t>
    </dgm:pt>
    <dgm:pt modelId="{CD6CEEB3-C866-4098-8EC9-3E3EC4CB2554}" type="sibTrans" cxnId="{91E6ADB1-F76E-4F7C-9564-0DF3CD4CFFE1}">
      <dgm:prSet/>
      <dgm:spPr/>
      <dgm:t>
        <a:bodyPr/>
        <a:lstStyle/>
        <a:p>
          <a:endParaRPr lang="en-US"/>
        </a:p>
      </dgm:t>
    </dgm:pt>
    <dgm:pt modelId="{1346E109-4C57-4EA7-B4EF-CE915E49D32C}" type="pres">
      <dgm:prSet presAssocID="{CDE94214-BC27-45D7-A8A8-3C36456D486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2D074-4ED1-4175-A834-77E544592287}" type="pres">
      <dgm:prSet presAssocID="{C743850C-53EB-404C-B709-5BADD046F70B}" presName="centerShape" presStyleLbl="node0" presStyleIdx="0" presStyleCnt="1"/>
      <dgm:spPr/>
      <dgm:t>
        <a:bodyPr/>
        <a:lstStyle/>
        <a:p>
          <a:endParaRPr lang="en-US"/>
        </a:p>
      </dgm:t>
    </dgm:pt>
    <dgm:pt modelId="{9973B49E-0BC5-4EDC-AE82-86C7EAFAEAA3}" type="pres">
      <dgm:prSet presAssocID="{603A2366-0321-404D-ABBF-D052871F26C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13B7C-EC75-439D-9442-8A401A1A60D9}" type="pres">
      <dgm:prSet presAssocID="{603A2366-0321-404D-ABBF-D052871F26C5}" presName="dummy" presStyleCnt="0"/>
      <dgm:spPr/>
    </dgm:pt>
    <dgm:pt modelId="{143D45E2-2DA3-4F55-8F19-6E0E4073F276}" type="pres">
      <dgm:prSet presAssocID="{6C9AF098-3B2A-4C39-B48B-5AE2EEA71C0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AAA3D17-ED47-4F45-9423-48C10EE778FD}" type="pres">
      <dgm:prSet presAssocID="{09220DFB-1ACE-47FF-BCA7-ECF806C8BD6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65C25-CB67-4BEC-810C-45C48131E761}" type="pres">
      <dgm:prSet presAssocID="{09220DFB-1ACE-47FF-BCA7-ECF806C8BD6D}" presName="dummy" presStyleCnt="0"/>
      <dgm:spPr/>
    </dgm:pt>
    <dgm:pt modelId="{6614DD01-961B-44C0-94FE-025B60F97F3A}" type="pres">
      <dgm:prSet presAssocID="{653347B3-7F55-44AB-9839-CA9E62ED8C4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9E1D8A8-C030-4DB8-B050-9B230E1ABD3A}" type="pres">
      <dgm:prSet presAssocID="{B9120582-5477-4849-B303-8662E09DD7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A882D-5132-48C2-A274-958F03A10747}" type="pres">
      <dgm:prSet presAssocID="{B9120582-5477-4849-B303-8662E09DD782}" presName="dummy" presStyleCnt="0"/>
      <dgm:spPr/>
    </dgm:pt>
    <dgm:pt modelId="{25968AC4-751B-48B8-8EE8-C2CBBEED7DDB}" type="pres">
      <dgm:prSet presAssocID="{4C62D824-0871-41B8-B89F-9701B6C8260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21D4441-F206-4B23-AE72-98864EE91C4C}" type="pres">
      <dgm:prSet presAssocID="{11BC8B55-6784-4CDF-9960-C4D762B698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D3406-8E4C-49A6-A54E-C3A93BE83C06}" type="pres">
      <dgm:prSet presAssocID="{11BC8B55-6784-4CDF-9960-C4D762B698A3}" presName="dummy" presStyleCnt="0"/>
      <dgm:spPr/>
    </dgm:pt>
    <dgm:pt modelId="{8ADC0AF7-6B6A-4837-9651-7935DD727ACC}" type="pres">
      <dgm:prSet presAssocID="{CD6CEEB3-C866-4098-8EC9-3E3EC4CB255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8E9905D-D36A-4EC9-9A48-770589FC28FF}" type="presOf" srcId="{CDE94214-BC27-45D7-A8A8-3C36456D4865}" destId="{1346E109-4C57-4EA7-B4EF-CE915E49D32C}" srcOrd="0" destOrd="0" presId="urn:microsoft.com/office/officeart/2005/8/layout/radial6"/>
    <dgm:cxn modelId="{BBAE248F-F25A-4617-A256-EAA71A917EBB}" type="presOf" srcId="{B9120582-5477-4849-B303-8662E09DD782}" destId="{89E1D8A8-C030-4DB8-B050-9B230E1ABD3A}" srcOrd="0" destOrd="0" presId="urn:microsoft.com/office/officeart/2005/8/layout/radial6"/>
    <dgm:cxn modelId="{F62E4177-B0F6-4C70-8960-57C32422F816}" type="presOf" srcId="{4C62D824-0871-41B8-B89F-9701B6C8260F}" destId="{25968AC4-751B-48B8-8EE8-C2CBBEED7DDB}" srcOrd="0" destOrd="0" presId="urn:microsoft.com/office/officeart/2005/8/layout/radial6"/>
    <dgm:cxn modelId="{2C62F77C-6430-4CF4-944C-F30934ABCFD1}" type="presOf" srcId="{CD6CEEB3-C866-4098-8EC9-3E3EC4CB2554}" destId="{8ADC0AF7-6B6A-4837-9651-7935DD727ACC}" srcOrd="0" destOrd="0" presId="urn:microsoft.com/office/officeart/2005/8/layout/radial6"/>
    <dgm:cxn modelId="{BC5DA6BD-40F9-42E1-88C9-1C2E282BAF90}" srcId="{C743850C-53EB-404C-B709-5BADD046F70B}" destId="{09220DFB-1ACE-47FF-BCA7-ECF806C8BD6D}" srcOrd="1" destOrd="0" parTransId="{A85ACAA8-1F5D-4D12-841C-5B67BAB9D8A5}" sibTransId="{653347B3-7F55-44AB-9839-CA9E62ED8C4B}"/>
    <dgm:cxn modelId="{01FB6C35-929B-45F5-B4CF-F561B7D1FEB1}" type="presOf" srcId="{11BC8B55-6784-4CDF-9960-C4D762B698A3}" destId="{A21D4441-F206-4B23-AE72-98864EE91C4C}" srcOrd="0" destOrd="0" presId="urn:microsoft.com/office/officeart/2005/8/layout/radial6"/>
    <dgm:cxn modelId="{11B39EE2-E390-4C94-92B2-92F1B0428D50}" type="presOf" srcId="{6C9AF098-3B2A-4C39-B48B-5AE2EEA71C09}" destId="{143D45E2-2DA3-4F55-8F19-6E0E4073F276}" srcOrd="0" destOrd="0" presId="urn:microsoft.com/office/officeart/2005/8/layout/radial6"/>
    <dgm:cxn modelId="{91E6ADB1-F76E-4F7C-9564-0DF3CD4CFFE1}" srcId="{C743850C-53EB-404C-B709-5BADD046F70B}" destId="{11BC8B55-6784-4CDF-9960-C4D762B698A3}" srcOrd="3" destOrd="0" parTransId="{A922195E-56B3-4713-89F4-7FF584602119}" sibTransId="{CD6CEEB3-C866-4098-8EC9-3E3EC4CB2554}"/>
    <dgm:cxn modelId="{E9EB0159-540F-450B-A77C-9FC4154B4597}" type="presOf" srcId="{C743850C-53EB-404C-B709-5BADD046F70B}" destId="{C422D074-4ED1-4175-A834-77E544592287}" srcOrd="0" destOrd="0" presId="urn:microsoft.com/office/officeart/2005/8/layout/radial6"/>
    <dgm:cxn modelId="{E4AE81F9-24EB-4D2A-901A-9DE4673556EB}" type="presOf" srcId="{09220DFB-1ACE-47FF-BCA7-ECF806C8BD6D}" destId="{9AAA3D17-ED47-4F45-9423-48C10EE778FD}" srcOrd="0" destOrd="0" presId="urn:microsoft.com/office/officeart/2005/8/layout/radial6"/>
    <dgm:cxn modelId="{BB5F1E56-76F3-4D6F-9E3E-C767BCBFCAD1}" type="presOf" srcId="{603A2366-0321-404D-ABBF-D052871F26C5}" destId="{9973B49E-0BC5-4EDC-AE82-86C7EAFAEAA3}" srcOrd="0" destOrd="0" presId="urn:microsoft.com/office/officeart/2005/8/layout/radial6"/>
    <dgm:cxn modelId="{EA934148-4610-452A-AD26-4F0439625531}" srcId="{C743850C-53EB-404C-B709-5BADD046F70B}" destId="{603A2366-0321-404D-ABBF-D052871F26C5}" srcOrd="0" destOrd="0" parTransId="{30DE02C8-FC11-4AAF-9FBE-59DEED4F8E4E}" sibTransId="{6C9AF098-3B2A-4C39-B48B-5AE2EEA71C09}"/>
    <dgm:cxn modelId="{CCD7D9FF-2F55-4D2A-9A5C-C2B88D93F7A6}" srcId="{CDE94214-BC27-45D7-A8A8-3C36456D4865}" destId="{C743850C-53EB-404C-B709-5BADD046F70B}" srcOrd="0" destOrd="0" parTransId="{B4F54D9B-3AA0-44B2-A08F-A9DE72EAEFBF}" sibTransId="{F6F35CE9-96EB-4BD9-BDF6-0A27C837E260}"/>
    <dgm:cxn modelId="{2B241BA4-6109-4A87-ABAA-1A37EF255148}" srcId="{C743850C-53EB-404C-B709-5BADD046F70B}" destId="{B9120582-5477-4849-B303-8662E09DD782}" srcOrd="2" destOrd="0" parTransId="{EF041B74-4F2F-4060-933A-36FD0B8F261E}" sibTransId="{4C62D824-0871-41B8-B89F-9701B6C8260F}"/>
    <dgm:cxn modelId="{500A4734-9977-488F-9420-148DF60C8881}" type="presOf" srcId="{653347B3-7F55-44AB-9839-CA9E62ED8C4B}" destId="{6614DD01-961B-44C0-94FE-025B60F97F3A}" srcOrd="0" destOrd="0" presId="urn:microsoft.com/office/officeart/2005/8/layout/radial6"/>
    <dgm:cxn modelId="{1EF04972-DA13-47E7-B85D-B1A310F7B53F}" type="presParOf" srcId="{1346E109-4C57-4EA7-B4EF-CE915E49D32C}" destId="{C422D074-4ED1-4175-A834-77E544592287}" srcOrd="0" destOrd="0" presId="urn:microsoft.com/office/officeart/2005/8/layout/radial6"/>
    <dgm:cxn modelId="{67E4396D-D9C8-4829-93FA-BA626C10AA4B}" type="presParOf" srcId="{1346E109-4C57-4EA7-B4EF-CE915E49D32C}" destId="{9973B49E-0BC5-4EDC-AE82-86C7EAFAEAA3}" srcOrd="1" destOrd="0" presId="urn:microsoft.com/office/officeart/2005/8/layout/radial6"/>
    <dgm:cxn modelId="{720DB66A-B787-4145-A100-248904330AD8}" type="presParOf" srcId="{1346E109-4C57-4EA7-B4EF-CE915E49D32C}" destId="{3D313B7C-EC75-439D-9442-8A401A1A60D9}" srcOrd="2" destOrd="0" presId="urn:microsoft.com/office/officeart/2005/8/layout/radial6"/>
    <dgm:cxn modelId="{AEB2E586-E3E2-4CB8-A395-2F188D64B7AD}" type="presParOf" srcId="{1346E109-4C57-4EA7-B4EF-CE915E49D32C}" destId="{143D45E2-2DA3-4F55-8F19-6E0E4073F276}" srcOrd="3" destOrd="0" presId="urn:microsoft.com/office/officeart/2005/8/layout/radial6"/>
    <dgm:cxn modelId="{E60E8390-30F4-4A3C-8FAD-DC0BD6112BC2}" type="presParOf" srcId="{1346E109-4C57-4EA7-B4EF-CE915E49D32C}" destId="{9AAA3D17-ED47-4F45-9423-48C10EE778FD}" srcOrd="4" destOrd="0" presId="urn:microsoft.com/office/officeart/2005/8/layout/radial6"/>
    <dgm:cxn modelId="{1524CEAC-2DD0-4220-B97A-762868E512F1}" type="presParOf" srcId="{1346E109-4C57-4EA7-B4EF-CE915E49D32C}" destId="{6B565C25-CB67-4BEC-810C-45C48131E761}" srcOrd="5" destOrd="0" presId="urn:microsoft.com/office/officeart/2005/8/layout/radial6"/>
    <dgm:cxn modelId="{DE8C3666-F465-4F9C-8A20-51A2A9CDE807}" type="presParOf" srcId="{1346E109-4C57-4EA7-B4EF-CE915E49D32C}" destId="{6614DD01-961B-44C0-94FE-025B60F97F3A}" srcOrd="6" destOrd="0" presId="urn:microsoft.com/office/officeart/2005/8/layout/radial6"/>
    <dgm:cxn modelId="{38399D24-D0E0-403F-8675-393DD498A070}" type="presParOf" srcId="{1346E109-4C57-4EA7-B4EF-CE915E49D32C}" destId="{89E1D8A8-C030-4DB8-B050-9B230E1ABD3A}" srcOrd="7" destOrd="0" presId="urn:microsoft.com/office/officeart/2005/8/layout/radial6"/>
    <dgm:cxn modelId="{92AF8798-2630-4026-A8A2-786EFD603C4C}" type="presParOf" srcId="{1346E109-4C57-4EA7-B4EF-CE915E49D32C}" destId="{1E1A882D-5132-48C2-A274-958F03A10747}" srcOrd="8" destOrd="0" presId="urn:microsoft.com/office/officeart/2005/8/layout/radial6"/>
    <dgm:cxn modelId="{B96E337C-F286-4FED-96AC-7FA7CCCFE03C}" type="presParOf" srcId="{1346E109-4C57-4EA7-B4EF-CE915E49D32C}" destId="{25968AC4-751B-48B8-8EE8-C2CBBEED7DDB}" srcOrd="9" destOrd="0" presId="urn:microsoft.com/office/officeart/2005/8/layout/radial6"/>
    <dgm:cxn modelId="{F8656598-DCBF-4388-825E-C47F525CCA85}" type="presParOf" srcId="{1346E109-4C57-4EA7-B4EF-CE915E49D32C}" destId="{A21D4441-F206-4B23-AE72-98864EE91C4C}" srcOrd="10" destOrd="0" presId="urn:microsoft.com/office/officeart/2005/8/layout/radial6"/>
    <dgm:cxn modelId="{C058946E-D953-4B96-967B-E1A24637180B}" type="presParOf" srcId="{1346E109-4C57-4EA7-B4EF-CE915E49D32C}" destId="{477D3406-8E4C-49A6-A54E-C3A93BE83C06}" srcOrd="11" destOrd="0" presId="urn:microsoft.com/office/officeart/2005/8/layout/radial6"/>
    <dgm:cxn modelId="{B486DD06-5821-4A76-B3C7-E7E20FF4049A}" type="presParOf" srcId="{1346E109-4C57-4EA7-B4EF-CE915E49D32C}" destId="{8ADC0AF7-6B6A-4837-9651-7935DD727AC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FD0432-9BDA-4B4A-8B79-EF6544E8DD5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4CE1650-0B89-4966-BF20-39DD46113BC3}">
      <dgm:prSet phldrT="[Text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dirty="0" err="1" smtClean="0">
              <a:effectLst/>
              <a:latin typeface="NikoshBAN" pitchFamily="2" charset="0"/>
              <a:cs typeface="NikoshBAN" pitchFamily="2" charset="0"/>
            </a:rPr>
            <a:t>সৈয়দ</a:t>
          </a:r>
          <a:r>
            <a:rPr lang="en-US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b="0" dirty="0" err="1" smtClean="0">
              <a:effectLst/>
              <a:latin typeface="NikoshBAN" pitchFamily="2" charset="0"/>
              <a:cs typeface="NikoshBAN" pitchFamily="2" charset="0"/>
            </a:rPr>
            <a:t>মুজতবা</a:t>
          </a:r>
          <a:r>
            <a:rPr lang="en-US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b="0" dirty="0" err="1" smtClean="0">
              <a:effectLst/>
              <a:latin typeface="NikoshBAN" pitchFamily="2" charset="0"/>
              <a:cs typeface="NikoshBAN" pitchFamily="2" charset="0"/>
            </a:rPr>
            <a:t>আলী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590CCB3-F07B-4295-B9F8-AB293FDF0684}" type="parTrans" cxnId="{F8A7A2AB-15B3-46F3-AA48-1106C403E35D}">
      <dgm:prSet/>
      <dgm:spPr/>
      <dgm:t>
        <a:bodyPr/>
        <a:lstStyle/>
        <a:p>
          <a:endParaRPr lang="en-US"/>
        </a:p>
      </dgm:t>
    </dgm:pt>
    <dgm:pt modelId="{6FAFF109-9F49-4C75-808C-DF54915A609E}" type="sibTrans" cxnId="{F8A7A2AB-15B3-46F3-AA48-1106C403E35D}">
      <dgm:prSet/>
      <dgm:spPr/>
      <dgm:t>
        <a:bodyPr/>
        <a:lstStyle/>
        <a:p>
          <a:endParaRPr lang="en-US"/>
        </a:p>
      </dgm:t>
    </dgm:pt>
    <dgm:pt modelId="{0CA1A358-F35B-4C8C-9EB8-8441536C204F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উপনাম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07ECDD7-7709-42E1-AE3B-4DACC5C6D369}" type="parTrans" cxnId="{B1910CB9-2393-4998-8248-70BB343537D6}">
      <dgm:prSet/>
      <dgm:spPr/>
      <dgm:t>
        <a:bodyPr/>
        <a:lstStyle/>
        <a:p>
          <a:endParaRPr lang="en-US"/>
        </a:p>
      </dgm:t>
    </dgm:pt>
    <dgm:pt modelId="{4F98BF04-1832-43AE-8B5E-1077C0C29C0F}" type="sibTrans" cxnId="{B1910CB9-2393-4998-8248-70BB343537D6}">
      <dgm:prSet/>
      <dgm:spPr/>
      <dgm:t>
        <a:bodyPr/>
        <a:lstStyle/>
        <a:p>
          <a:endParaRPr lang="en-US"/>
        </a:p>
      </dgm:t>
    </dgm:pt>
    <dgm:pt modelId="{958B5815-9834-470D-B854-C19C22ACC759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হাসির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রাজা</a:t>
          </a:r>
          <a:endParaRPr lang="en-US" dirty="0"/>
        </a:p>
      </dgm:t>
    </dgm:pt>
    <dgm:pt modelId="{59343959-F492-4E57-8F0F-AE3F996D9D85}" type="parTrans" cxnId="{61C562AE-7985-4F29-A12B-89C484B22335}">
      <dgm:prSet/>
      <dgm:spPr/>
      <dgm:t>
        <a:bodyPr/>
        <a:lstStyle/>
        <a:p>
          <a:endParaRPr lang="en-US"/>
        </a:p>
      </dgm:t>
    </dgm:pt>
    <dgm:pt modelId="{D75DA3ED-B078-4DED-B630-7B41622C7E1A}" type="sibTrans" cxnId="{61C562AE-7985-4F29-A12B-89C484B22335}">
      <dgm:prSet/>
      <dgm:spPr/>
      <dgm:t>
        <a:bodyPr/>
        <a:lstStyle/>
        <a:p>
          <a:endParaRPr lang="en-US"/>
        </a:p>
      </dgm:t>
    </dgm:pt>
    <dgm:pt modelId="{39FE9216-78A7-430A-9671-471AFB22B547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জন্মস্থান</a:t>
          </a:r>
          <a:endParaRPr lang="en-US" dirty="0"/>
        </a:p>
      </dgm:t>
    </dgm:pt>
    <dgm:pt modelId="{F6B67539-E8D6-455F-915C-D1314D4106E5}" type="parTrans" cxnId="{75F990D9-09CD-4456-B58D-84DD8EE504A8}">
      <dgm:prSet/>
      <dgm:spPr/>
      <dgm:t>
        <a:bodyPr/>
        <a:lstStyle/>
        <a:p>
          <a:endParaRPr lang="en-US"/>
        </a:p>
      </dgm:t>
    </dgm:pt>
    <dgm:pt modelId="{5E36CA86-9749-4C3A-8247-29DC9AE62665}" type="sibTrans" cxnId="{75F990D9-09CD-4456-B58D-84DD8EE504A8}">
      <dgm:prSet/>
      <dgm:spPr/>
      <dgm:t>
        <a:bodyPr/>
        <a:lstStyle/>
        <a:p>
          <a:endParaRPr lang="en-US"/>
        </a:p>
      </dgm:t>
    </dgm:pt>
    <dgm:pt modelId="{C38266F6-747C-4C67-9B43-013244F8509A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আসামের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করিমগঞ্জ</a:t>
          </a:r>
          <a:endParaRPr lang="en-US" dirty="0"/>
        </a:p>
      </dgm:t>
    </dgm:pt>
    <dgm:pt modelId="{6AB42316-08BD-4F06-ADA0-3AA470E84D9A}" type="parTrans" cxnId="{57FFC1D3-694E-4D2F-A765-69A069052B98}">
      <dgm:prSet/>
      <dgm:spPr/>
      <dgm:t>
        <a:bodyPr/>
        <a:lstStyle/>
        <a:p>
          <a:endParaRPr lang="en-US"/>
        </a:p>
      </dgm:t>
    </dgm:pt>
    <dgm:pt modelId="{A6DC773D-2CF6-445D-9E80-C510256E3B6D}" type="sibTrans" cxnId="{57FFC1D3-694E-4D2F-A765-69A069052B98}">
      <dgm:prSet/>
      <dgm:spPr/>
      <dgm:t>
        <a:bodyPr/>
        <a:lstStyle/>
        <a:p>
          <a:endParaRPr lang="en-US"/>
        </a:p>
      </dgm:t>
    </dgm:pt>
    <dgm:pt modelId="{3B537020-32D2-4451-AB4E-5ED86EDA0CD4}" type="pres">
      <dgm:prSet presAssocID="{19FD0432-9BDA-4B4A-8B79-EF6544E8DD5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C25E44-7A5E-4F25-B8ED-D68E12DC48D4}" type="pres">
      <dgm:prSet presAssocID="{84CE1650-0B89-4966-BF20-39DD46113BC3}" presName="root1" presStyleCnt="0"/>
      <dgm:spPr/>
    </dgm:pt>
    <dgm:pt modelId="{2E358F61-0436-4BC9-A57E-FA936202E2ED}" type="pres">
      <dgm:prSet presAssocID="{84CE1650-0B89-4966-BF20-39DD46113BC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A76B70-5B12-4CBB-B5CE-8309EF54669D}" type="pres">
      <dgm:prSet presAssocID="{84CE1650-0B89-4966-BF20-39DD46113BC3}" presName="level2hierChild" presStyleCnt="0"/>
      <dgm:spPr/>
    </dgm:pt>
    <dgm:pt modelId="{959B825F-C014-4E09-9E4C-E3EF9DD188A0}" type="pres">
      <dgm:prSet presAssocID="{107ECDD7-7709-42E1-AE3B-4DACC5C6D36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5EA3845-4149-4CA1-918E-9D114F5D640B}" type="pres">
      <dgm:prSet presAssocID="{107ECDD7-7709-42E1-AE3B-4DACC5C6D36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E5D9EB1-8288-4557-8160-BB4CFEA42994}" type="pres">
      <dgm:prSet presAssocID="{0CA1A358-F35B-4C8C-9EB8-8441536C204F}" presName="root2" presStyleCnt="0"/>
      <dgm:spPr/>
    </dgm:pt>
    <dgm:pt modelId="{F2FF93E3-F06C-4AFB-980B-4B716143A231}" type="pres">
      <dgm:prSet presAssocID="{0CA1A358-F35B-4C8C-9EB8-8441536C204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7A98BA-AF2F-4F99-840F-38C5C416FFD7}" type="pres">
      <dgm:prSet presAssocID="{0CA1A358-F35B-4C8C-9EB8-8441536C204F}" presName="level3hierChild" presStyleCnt="0"/>
      <dgm:spPr/>
    </dgm:pt>
    <dgm:pt modelId="{F6107FC5-9A7A-47DE-817F-DFD63DF70EF2}" type="pres">
      <dgm:prSet presAssocID="{59343959-F492-4E57-8F0F-AE3F996D9D85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D2B7C4B4-D8A6-4110-8488-DE66ED94CB3E}" type="pres">
      <dgm:prSet presAssocID="{59343959-F492-4E57-8F0F-AE3F996D9D85}" presName="connTx" presStyleLbl="parChTrans1D3" presStyleIdx="0" presStyleCnt="2"/>
      <dgm:spPr/>
      <dgm:t>
        <a:bodyPr/>
        <a:lstStyle/>
        <a:p>
          <a:endParaRPr lang="en-US"/>
        </a:p>
      </dgm:t>
    </dgm:pt>
    <dgm:pt modelId="{71723FEF-3BDC-416D-8614-9813FF633DD3}" type="pres">
      <dgm:prSet presAssocID="{958B5815-9834-470D-B854-C19C22ACC759}" presName="root2" presStyleCnt="0"/>
      <dgm:spPr/>
    </dgm:pt>
    <dgm:pt modelId="{7972C28E-956F-467A-8ECB-8AED8B285AC5}" type="pres">
      <dgm:prSet presAssocID="{958B5815-9834-470D-B854-C19C22ACC759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1B2CC8-8506-4618-B15A-9184B08F5AE6}" type="pres">
      <dgm:prSet presAssocID="{958B5815-9834-470D-B854-C19C22ACC759}" presName="level3hierChild" presStyleCnt="0"/>
      <dgm:spPr/>
    </dgm:pt>
    <dgm:pt modelId="{3A6C2DC1-5833-4EED-89A8-941686F42B1F}" type="pres">
      <dgm:prSet presAssocID="{F6B67539-E8D6-455F-915C-D1314D4106E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FC63874-D4FD-44BE-9F3C-F0421B72FC4E}" type="pres">
      <dgm:prSet presAssocID="{F6B67539-E8D6-455F-915C-D1314D4106E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B927327-49E7-4613-9630-A7CB13F15A49}" type="pres">
      <dgm:prSet presAssocID="{39FE9216-78A7-430A-9671-471AFB22B547}" presName="root2" presStyleCnt="0"/>
      <dgm:spPr/>
    </dgm:pt>
    <dgm:pt modelId="{6ADCCF2A-AC70-4E3D-8810-D4311C2657BA}" type="pres">
      <dgm:prSet presAssocID="{39FE9216-78A7-430A-9671-471AFB22B54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B3A588-89A8-4E3B-B249-2B8F179C862A}" type="pres">
      <dgm:prSet presAssocID="{39FE9216-78A7-430A-9671-471AFB22B547}" presName="level3hierChild" presStyleCnt="0"/>
      <dgm:spPr/>
    </dgm:pt>
    <dgm:pt modelId="{24E8AFEF-591D-4675-8CEC-9D11064AAB42}" type="pres">
      <dgm:prSet presAssocID="{6AB42316-08BD-4F06-ADA0-3AA470E84D9A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F4027A2D-867B-4112-81B7-BCE13ED8F3EA}" type="pres">
      <dgm:prSet presAssocID="{6AB42316-08BD-4F06-ADA0-3AA470E84D9A}" presName="connTx" presStyleLbl="parChTrans1D3" presStyleIdx="1" presStyleCnt="2"/>
      <dgm:spPr/>
      <dgm:t>
        <a:bodyPr/>
        <a:lstStyle/>
        <a:p>
          <a:endParaRPr lang="en-US"/>
        </a:p>
      </dgm:t>
    </dgm:pt>
    <dgm:pt modelId="{40B29F3C-FE96-4152-BCD9-6FA18CD9933F}" type="pres">
      <dgm:prSet presAssocID="{C38266F6-747C-4C67-9B43-013244F8509A}" presName="root2" presStyleCnt="0"/>
      <dgm:spPr/>
    </dgm:pt>
    <dgm:pt modelId="{C3F3329E-FC16-402C-98A8-C3069DFEE961}" type="pres">
      <dgm:prSet presAssocID="{C38266F6-747C-4C67-9B43-013244F8509A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B5B0C6-A9CD-4EFB-8474-F27104444226}" type="pres">
      <dgm:prSet presAssocID="{C38266F6-747C-4C67-9B43-013244F8509A}" presName="level3hierChild" presStyleCnt="0"/>
      <dgm:spPr/>
    </dgm:pt>
  </dgm:ptLst>
  <dgm:cxnLst>
    <dgm:cxn modelId="{BDE04DD3-4F5D-435E-9064-A418AE85871A}" type="presOf" srcId="{59343959-F492-4E57-8F0F-AE3F996D9D85}" destId="{D2B7C4B4-D8A6-4110-8488-DE66ED94CB3E}" srcOrd="1" destOrd="0" presId="urn:microsoft.com/office/officeart/2005/8/layout/hierarchy2"/>
    <dgm:cxn modelId="{80E8E123-19E3-4519-B353-D634A3268DB1}" type="presOf" srcId="{107ECDD7-7709-42E1-AE3B-4DACC5C6D369}" destId="{B5EA3845-4149-4CA1-918E-9D114F5D640B}" srcOrd="1" destOrd="0" presId="urn:microsoft.com/office/officeart/2005/8/layout/hierarchy2"/>
    <dgm:cxn modelId="{4E50C162-A2F7-4F15-8B5B-E7E1AE5EBC9A}" type="presOf" srcId="{F6B67539-E8D6-455F-915C-D1314D4106E5}" destId="{4FC63874-D4FD-44BE-9F3C-F0421B72FC4E}" srcOrd="1" destOrd="0" presId="urn:microsoft.com/office/officeart/2005/8/layout/hierarchy2"/>
    <dgm:cxn modelId="{B1910CB9-2393-4998-8248-70BB343537D6}" srcId="{84CE1650-0B89-4966-BF20-39DD46113BC3}" destId="{0CA1A358-F35B-4C8C-9EB8-8441536C204F}" srcOrd="0" destOrd="0" parTransId="{107ECDD7-7709-42E1-AE3B-4DACC5C6D369}" sibTransId="{4F98BF04-1832-43AE-8B5E-1077C0C29C0F}"/>
    <dgm:cxn modelId="{02B79318-7D22-4924-9C40-FD8E341807F8}" type="presOf" srcId="{107ECDD7-7709-42E1-AE3B-4DACC5C6D369}" destId="{959B825F-C014-4E09-9E4C-E3EF9DD188A0}" srcOrd="0" destOrd="0" presId="urn:microsoft.com/office/officeart/2005/8/layout/hierarchy2"/>
    <dgm:cxn modelId="{73BEEE8B-38AE-4C3F-BB37-559E618B7213}" type="presOf" srcId="{84CE1650-0B89-4966-BF20-39DD46113BC3}" destId="{2E358F61-0436-4BC9-A57E-FA936202E2ED}" srcOrd="0" destOrd="0" presId="urn:microsoft.com/office/officeart/2005/8/layout/hierarchy2"/>
    <dgm:cxn modelId="{57FFC1D3-694E-4D2F-A765-69A069052B98}" srcId="{39FE9216-78A7-430A-9671-471AFB22B547}" destId="{C38266F6-747C-4C67-9B43-013244F8509A}" srcOrd="0" destOrd="0" parTransId="{6AB42316-08BD-4F06-ADA0-3AA470E84D9A}" sibTransId="{A6DC773D-2CF6-445D-9E80-C510256E3B6D}"/>
    <dgm:cxn modelId="{4BEAE106-25CF-4DF2-97C1-64E9CC84849B}" type="presOf" srcId="{19FD0432-9BDA-4B4A-8B79-EF6544E8DD55}" destId="{3B537020-32D2-4451-AB4E-5ED86EDA0CD4}" srcOrd="0" destOrd="0" presId="urn:microsoft.com/office/officeart/2005/8/layout/hierarchy2"/>
    <dgm:cxn modelId="{B2A8BED0-470A-41EE-B1B1-430E60A909F0}" type="presOf" srcId="{F6B67539-E8D6-455F-915C-D1314D4106E5}" destId="{3A6C2DC1-5833-4EED-89A8-941686F42B1F}" srcOrd="0" destOrd="0" presId="urn:microsoft.com/office/officeart/2005/8/layout/hierarchy2"/>
    <dgm:cxn modelId="{E08C9E41-7C0C-41CE-82F9-07FDFEC23423}" type="presOf" srcId="{958B5815-9834-470D-B854-C19C22ACC759}" destId="{7972C28E-956F-467A-8ECB-8AED8B285AC5}" srcOrd="0" destOrd="0" presId="urn:microsoft.com/office/officeart/2005/8/layout/hierarchy2"/>
    <dgm:cxn modelId="{F4CBD04A-A582-460C-BC23-46D35EB70B5D}" type="presOf" srcId="{59343959-F492-4E57-8F0F-AE3F996D9D85}" destId="{F6107FC5-9A7A-47DE-817F-DFD63DF70EF2}" srcOrd="0" destOrd="0" presId="urn:microsoft.com/office/officeart/2005/8/layout/hierarchy2"/>
    <dgm:cxn modelId="{7C196F44-F230-453D-99B3-EC3F890D2798}" type="presOf" srcId="{6AB42316-08BD-4F06-ADA0-3AA470E84D9A}" destId="{24E8AFEF-591D-4675-8CEC-9D11064AAB42}" srcOrd="0" destOrd="0" presId="urn:microsoft.com/office/officeart/2005/8/layout/hierarchy2"/>
    <dgm:cxn modelId="{75F990D9-09CD-4456-B58D-84DD8EE504A8}" srcId="{84CE1650-0B89-4966-BF20-39DD46113BC3}" destId="{39FE9216-78A7-430A-9671-471AFB22B547}" srcOrd="1" destOrd="0" parTransId="{F6B67539-E8D6-455F-915C-D1314D4106E5}" sibTransId="{5E36CA86-9749-4C3A-8247-29DC9AE62665}"/>
    <dgm:cxn modelId="{61C562AE-7985-4F29-A12B-89C484B22335}" srcId="{0CA1A358-F35B-4C8C-9EB8-8441536C204F}" destId="{958B5815-9834-470D-B854-C19C22ACC759}" srcOrd="0" destOrd="0" parTransId="{59343959-F492-4E57-8F0F-AE3F996D9D85}" sibTransId="{D75DA3ED-B078-4DED-B630-7B41622C7E1A}"/>
    <dgm:cxn modelId="{DA68FEEC-034D-4176-8C56-82D597EC362C}" type="presOf" srcId="{39FE9216-78A7-430A-9671-471AFB22B547}" destId="{6ADCCF2A-AC70-4E3D-8810-D4311C2657BA}" srcOrd="0" destOrd="0" presId="urn:microsoft.com/office/officeart/2005/8/layout/hierarchy2"/>
    <dgm:cxn modelId="{F8A7A2AB-15B3-46F3-AA48-1106C403E35D}" srcId="{19FD0432-9BDA-4B4A-8B79-EF6544E8DD55}" destId="{84CE1650-0B89-4966-BF20-39DD46113BC3}" srcOrd="0" destOrd="0" parTransId="{3590CCB3-F07B-4295-B9F8-AB293FDF0684}" sibTransId="{6FAFF109-9F49-4C75-808C-DF54915A609E}"/>
    <dgm:cxn modelId="{6877FA77-0EAF-4857-BD19-B0A814FAACF2}" type="presOf" srcId="{0CA1A358-F35B-4C8C-9EB8-8441536C204F}" destId="{F2FF93E3-F06C-4AFB-980B-4B716143A231}" srcOrd="0" destOrd="0" presId="urn:microsoft.com/office/officeart/2005/8/layout/hierarchy2"/>
    <dgm:cxn modelId="{B4FF0048-BA10-4E20-80DB-1955D357885F}" type="presOf" srcId="{C38266F6-747C-4C67-9B43-013244F8509A}" destId="{C3F3329E-FC16-402C-98A8-C3069DFEE961}" srcOrd="0" destOrd="0" presId="urn:microsoft.com/office/officeart/2005/8/layout/hierarchy2"/>
    <dgm:cxn modelId="{51E500F5-AE12-457E-AD52-B091F5F6C6E8}" type="presOf" srcId="{6AB42316-08BD-4F06-ADA0-3AA470E84D9A}" destId="{F4027A2D-867B-4112-81B7-BCE13ED8F3EA}" srcOrd="1" destOrd="0" presId="urn:microsoft.com/office/officeart/2005/8/layout/hierarchy2"/>
    <dgm:cxn modelId="{08F0E9E5-8637-4460-B91F-F5DC5989C7C6}" type="presParOf" srcId="{3B537020-32D2-4451-AB4E-5ED86EDA0CD4}" destId="{2EC25E44-7A5E-4F25-B8ED-D68E12DC48D4}" srcOrd="0" destOrd="0" presId="urn:microsoft.com/office/officeart/2005/8/layout/hierarchy2"/>
    <dgm:cxn modelId="{957DE3BB-D5A0-49B3-887E-1E9E6DDFEAF5}" type="presParOf" srcId="{2EC25E44-7A5E-4F25-B8ED-D68E12DC48D4}" destId="{2E358F61-0436-4BC9-A57E-FA936202E2ED}" srcOrd="0" destOrd="0" presId="urn:microsoft.com/office/officeart/2005/8/layout/hierarchy2"/>
    <dgm:cxn modelId="{EF5CCDF5-250D-41B0-B9E3-3ECA534AEC38}" type="presParOf" srcId="{2EC25E44-7A5E-4F25-B8ED-D68E12DC48D4}" destId="{7DA76B70-5B12-4CBB-B5CE-8309EF54669D}" srcOrd="1" destOrd="0" presId="urn:microsoft.com/office/officeart/2005/8/layout/hierarchy2"/>
    <dgm:cxn modelId="{091F9731-3CCF-4DBB-B1D3-2C0C7052AB2A}" type="presParOf" srcId="{7DA76B70-5B12-4CBB-B5CE-8309EF54669D}" destId="{959B825F-C014-4E09-9E4C-E3EF9DD188A0}" srcOrd="0" destOrd="0" presId="urn:microsoft.com/office/officeart/2005/8/layout/hierarchy2"/>
    <dgm:cxn modelId="{05EF5384-0B75-44DC-9F0D-740212CD0A1B}" type="presParOf" srcId="{959B825F-C014-4E09-9E4C-E3EF9DD188A0}" destId="{B5EA3845-4149-4CA1-918E-9D114F5D640B}" srcOrd="0" destOrd="0" presId="urn:microsoft.com/office/officeart/2005/8/layout/hierarchy2"/>
    <dgm:cxn modelId="{0BD9D373-B898-40B3-9D9C-4A6FAD90605E}" type="presParOf" srcId="{7DA76B70-5B12-4CBB-B5CE-8309EF54669D}" destId="{BE5D9EB1-8288-4557-8160-BB4CFEA42994}" srcOrd="1" destOrd="0" presId="urn:microsoft.com/office/officeart/2005/8/layout/hierarchy2"/>
    <dgm:cxn modelId="{D1D728D7-9A68-4D34-A2A5-542108352B69}" type="presParOf" srcId="{BE5D9EB1-8288-4557-8160-BB4CFEA42994}" destId="{F2FF93E3-F06C-4AFB-980B-4B716143A231}" srcOrd="0" destOrd="0" presId="urn:microsoft.com/office/officeart/2005/8/layout/hierarchy2"/>
    <dgm:cxn modelId="{1F49FC7A-979B-4A68-93AE-C2FCF37587DE}" type="presParOf" srcId="{BE5D9EB1-8288-4557-8160-BB4CFEA42994}" destId="{B57A98BA-AF2F-4F99-840F-38C5C416FFD7}" srcOrd="1" destOrd="0" presId="urn:microsoft.com/office/officeart/2005/8/layout/hierarchy2"/>
    <dgm:cxn modelId="{96272080-6BD6-41AA-8875-0E3B04F7B60B}" type="presParOf" srcId="{B57A98BA-AF2F-4F99-840F-38C5C416FFD7}" destId="{F6107FC5-9A7A-47DE-817F-DFD63DF70EF2}" srcOrd="0" destOrd="0" presId="urn:microsoft.com/office/officeart/2005/8/layout/hierarchy2"/>
    <dgm:cxn modelId="{4EDA4541-2796-427F-92B4-D51E37D74B3B}" type="presParOf" srcId="{F6107FC5-9A7A-47DE-817F-DFD63DF70EF2}" destId="{D2B7C4B4-D8A6-4110-8488-DE66ED94CB3E}" srcOrd="0" destOrd="0" presId="urn:microsoft.com/office/officeart/2005/8/layout/hierarchy2"/>
    <dgm:cxn modelId="{4D090190-5A7C-4702-A238-40E0556A263E}" type="presParOf" srcId="{B57A98BA-AF2F-4F99-840F-38C5C416FFD7}" destId="{71723FEF-3BDC-416D-8614-9813FF633DD3}" srcOrd="1" destOrd="0" presId="urn:microsoft.com/office/officeart/2005/8/layout/hierarchy2"/>
    <dgm:cxn modelId="{D5EDF1D5-8E87-49C2-99DB-248A9671DA9A}" type="presParOf" srcId="{71723FEF-3BDC-416D-8614-9813FF633DD3}" destId="{7972C28E-956F-467A-8ECB-8AED8B285AC5}" srcOrd="0" destOrd="0" presId="urn:microsoft.com/office/officeart/2005/8/layout/hierarchy2"/>
    <dgm:cxn modelId="{CEC87393-7EB1-4A9A-B38A-5BF5BE3EECD7}" type="presParOf" srcId="{71723FEF-3BDC-416D-8614-9813FF633DD3}" destId="{9D1B2CC8-8506-4618-B15A-9184B08F5AE6}" srcOrd="1" destOrd="0" presId="urn:microsoft.com/office/officeart/2005/8/layout/hierarchy2"/>
    <dgm:cxn modelId="{D9807F3E-7A35-41C7-9660-D4F21AEB9811}" type="presParOf" srcId="{7DA76B70-5B12-4CBB-B5CE-8309EF54669D}" destId="{3A6C2DC1-5833-4EED-89A8-941686F42B1F}" srcOrd="2" destOrd="0" presId="urn:microsoft.com/office/officeart/2005/8/layout/hierarchy2"/>
    <dgm:cxn modelId="{8518C219-74AA-425B-8833-24D253D90BD1}" type="presParOf" srcId="{3A6C2DC1-5833-4EED-89A8-941686F42B1F}" destId="{4FC63874-D4FD-44BE-9F3C-F0421B72FC4E}" srcOrd="0" destOrd="0" presId="urn:microsoft.com/office/officeart/2005/8/layout/hierarchy2"/>
    <dgm:cxn modelId="{BCE8825C-276F-4617-8CBA-56640651379C}" type="presParOf" srcId="{7DA76B70-5B12-4CBB-B5CE-8309EF54669D}" destId="{FB927327-49E7-4613-9630-A7CB13F15A49}" srcOrd="3" destOrd="0" presId="urn:microsoft.com/office/officeart/2005/8/layout/hierarchy2"/>
    <dgm:cxn modelId="{6FF89E5B-4D08-4F16-B95D-5E4AC4314AF4}" type="presParOf" srcId="{FB927327-49E7-4613-9630-A7CB13F15A49}" destId="{6ADCCF2A-AC70-4E3D-8810-D4311C2657BA}" srcOrd="0" destOrd="0" presId="urn:microsoft.com/office/officeart/2005/8/layout/hierarchy2"/>
    <dgm:cxn modelId="{EC451CB0-29B5-40C3-B6C9-210296AB25A3}" type="presParOf" srcId="{FB927327-49E7-4613-9630-A7CB13F15A49}" destId="{51B3A588-89A8-4E3B-B249-2B8F179C862A}" srcOrd="1" destOrd="0" presId="urn:microsoft.com/office/officeart/2005/8/layout/hierarchy2"/>
    <dgm:cxn modelId="{73A96AD5-D150-4D16-87C2-A6A21B93A775}" type="presParOf" srcId="{51B3A588-89A8-4E3B-B249-2B8F179C862A}" destId="{24E8AFEF-591D-4675-8CEC-9D11064AAB42}" srcOrd="0" destOrd="0" presId="urn:microsoft.com/office/officeart/2005/8/layout/hierarchy2"/>
    <dgm:cxn modelId="{AF206EB1-4986-4394-8371-CDA69ACEA6F0}" type="presParOf" srcId="{24E8AFEF-591D-4675-8CEC-9D11064AAB42}" destId="{F4027A2D-867B-4112-81B7-BCE13ED8F3EA}" srcOrd="0" destOrd="0" presId="urn:microsoft.com/office/officeart/2005/8/layout/hierarchy2"/>
    <dgm:cxn modelId="{E42D883D-AB39-4432-9ACA-E88425D22066}" type="presParOf" srcId="{51B3A588-89A8-4E3B-B249-2B8F179C862A}" destId="{40B29F3C-FE96-4152-BCD9-6FA18CD9933F}" srcOrd="1" destOrd="0" presId="urn:microsoft.com/office/officeart/2005/8/layout/hierarchy2"/>
    <dgm:cxn modelId="{833D09BC-502C-43D6-AEEA-FDD32B068C7A}" type="presParOf" srcId="{40B29F3C-FE96-4152-BCD9-6FA18CD9933F}" destId="{C3F3329E-FC16-402C-98A8-C3069DFEE961}" srcOrd="0" destOrd="0" presId="urn:microsoft.com/office/officeart/2005/8/layout/hierarchy2"/>
    <dgm:cxn modelId="{6D1B49CD-8F42-46F1-832F-9C5B0B87FC50}" type="presParOf" srcId="{40B29F3C-FE96-4152-BCD9-6FA18CD9933F}" destId="{28B5B0C6-A9CD-4EFB-8474-F2710444422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C0AF7-6B6A-4837-9651-7935DD727ACC}">
      <dsp:nvSpPr>
        <dsp:cNvPr id="0" name=""/>
        <dsp:cNvSpPr/>
      </dsp:nvSpPr>
      <dsp:spPr>
        <a:xfrm>
          <a:off x="1813255" y="746455"/>
          <a:ext cx="4984088" cy="4984088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68AC4-751B-48B8-8EE8-C2CBBEED7DDB}">
      <dsp:nvSpPr>
        <dsp:cNvPr id="0" name=""/>
        <dsp:cNvSpPr/>
      </dsp:nvSpPr>
      <dsp:spPr>
        <a:xfrm>
          <a:off x="1813255" y="746455"/>
          <a:ext cx="4984088" cy="4984088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4DD01-961B-44C0-94FE-025B60F97F3A}">
      <dsp:nvSpPr>
        <dsp:cNvPr id="0" name=""/>
        <dsp:cNvSpPr/>
      </dsp:nvSpPr>
      <dsp:spPr>
        <a:xfrm>
          <a:off x="1813255" y="746455"/>
          <a:ext cx="4984088" cy="4984088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D45E2-2DA3-4F55-8F19-6E0E4073F276}">
      <dsp:nvSpPr>
        <dsp:cNvPr id="0" name=""/>
        <dsp:cNvSpPr/>
      </dsp:nvSpPr>
      <dsp:spPr>
        <a:xfrm>
          <a:off x="1813255" y="746455"/>
          <a:ext cx="4984088" cy="4984088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2D074-4ED1-4175-A834-77E544592287}">
      <dsp:nvSpPr>
        <dsp:cNvPr id="0" name=""/>
        <dsp:cNvSpPr/>
      </dsp:nvSpPr>
      <dsp:spPr>
        <a:xfrm>
          <a:off x="3157500" y="2090700"/>
          <a:ext cx="2295599" cy="2295599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সৈয়দ</a:t>
          </a: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মুজতবা</a:t>
          </a: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আলী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493683" y="2426883"/>
        <a:ext cx="1623233" cy="1623233"/>
      </dsp:txXfrm>
    </dsp:sp>
    <dsp:sp modelId="{9973B49E-0BC5-4EDC-AE82-86C7EAFAEAA3}">
      <dsp:nvSpPr>
        <dsp:cNvPr id="0" name=""/>
        <dsp:cNvSpPr/>
      </dsp:nvSpPr>
      <dsp:spPr>
        <a:xfrm>
          <a:off x="3501840" y="845"/>
          <a:ext cx="1606919" cy="1606919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</a:t>
          </a:r>
          <a:endParaRPr lang="en-US" sz="4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737168" y="236173"/>
        <a:ext cx="1136263" cy="1136263"/>
      </dsp:txXfrm>
    </dsp:sp>
    <dsp:sp modelId="{9AAA3D17-ED47-4F45-9423-48C10EE778FD}">
      <dsp:nvSpPr>
        <dsp:cNvPr id="0" name=""/>
        <dsp:cNvSpPr/>
      </dsp:nvSpPr>
      <dsp:spPr>
        <a:xfrm>
          <a:off x="5936035" y="2435040"/>
          <a:ext cx="1606919" cy="1606919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১৯০৪</a:t>
          </a:r>
          <a:endParaRPr lang="en-US" sz="4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171363" y="2670368"/>
        <a:ext cx="1136263" cy="1136263"/>
      </dsp:txXfrm>
    </dsp:sp>
    <dsp:sp modelId="{89E1D8A8-C030-4DB8-B050-9B230E1ABD3A}">
      <dsp:nvSpPr>
        <dsp:cNvPr id="0" name=""/>
        <dsp:cNvSpPr/>
      </dsp:nvSpPr>
      <dsp:spPr>
        <a:xfrm>
          <a:off x="3501840" y="4869235"/>
          <a:ext cx="1606919" cy="1606919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মৃত্যু</a:t>
          </a:r>
          <a:endParaRPr lang="en-US" sz="4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37168" y="5104563"/>
        <a:ext cx="1136263" cy="1136263"/>
      </dsp:txXfrm>
    </dsp:sp>
    <dsp:sp modelId="{A21D4441-F206-4B23-AE72-98864EE91C4C}">
      <dsp:nvSpPr>
        <dsp:cNvPr id="0" name=""/>
        <dsp:cNvSpPr/>
      </dsp:nvSpPr>
      <dsp:spPr>
        <a:xfrm>
          <a:off x="1067645" y="2435040"/>
          <a:ext cx="1606919" cy="1606919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১৯৭৪</a:t>
          </a:r>
          <a:endParaRPr lang="en-US" sz="4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2973" y="2670368"/>
        <a:ext cx="1136263" cy="1136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58F61-0436-4BC9-A57E-FA936202E2ED}">
      <dsp:nvSpPr>
        <dsp:cNvPr id="0" name=""/>
        <dsp:cNvSpPr/>
      </dsp:nvSpPr>
      <dsp:spPr>
        <a:xfrm>
          <a:off x="5022" y="2367874"/>
          <a:ext cx="2263303" cy="11316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err="1" smtClean="0">
              <a:effectLst/>
              <a:latin typeface="NikoshBAN" pitchFamily="2" charset="0"/>
              <a:cs typeface="NikoshBAN" pitchFamily="2" charset="0"/>
            </a:rPr>
            <a:t>সৈয়দ</a:t>
          </a:r>
          <a:r>
            <a:rPr lang="en-US" sz="36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effectLst/>
              <a:latin typeface="NikoshBAN" pitchFamily="2" charset="0"/>
              <a:cs typeface="NikoshBAN" pitchFamily="2" charset="0"/>
            </a:rPr>
            <a:t>মুজতবা</a:t>
          </a:r>
          <a:r>
            <a:rPr lang="en-US" sz="36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effectLst/>
              <a:latin typeface="NikoshBAN" pitchFamily="2" charset="0"/>
              <a:cs typeface="NikoshBAN" pitchFamily="2" charset="0"/>
            </a:rPr>
            <a:t>আলী</a:t>
          </a:r>
          <a:endParaRPr lang="en-US" sz="36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8167" y="2401019"/>
        <a:ext cx="2197013" cy="1065361"/>
      </dsp:txXfrm>
    </dsp:sp>
    <dsp:sp modelId="{959B825F-C014-4E09-9E4C-E3EF9DD188A0}">
      <dsp:nvSpPr>
        <dsp:cNvPr id="0" name=""/>
        <dsp:cNvSpPr/>
      </dsp:nvSpPr>
      <dsp:spPr>
        <a:xfrm rot="19457599">
          <a:off x="2163533" y="2590991"/>
          <a:ext cx="1114906" cy="34716"/>
        </a:xfrm>
        <a:custGeom>
          <a:avLst/>
          <a:gdLst/>
          <a:ahLst/>
          <a:cxnLst/>
          <a:rect l="0" t="0" r="0" b="0"/>
          <a:pathLst>
            <a:path>
              <a:moveTo>
                <a:pt x="0" y="17358"/>
              </a:moveTo>
              <a:lnTo>
                <a:pt x="1114906" y="1735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93114" y="2580477"/>
        <a:ext cx="55745" cy="55745"/>
      </dsp:txXfrm>
    </dsp:sp>
    <dsp:sp modelId="{F2FF93E3-F06C-4AFB-980B-4B716143A231}">
      <dsp:nvSpPr>
        <dsp:cNvPr id="0" name=""/>
        <dsp:cNvSpPr/>
      </dsp:nvSpPr>
      <dsp:spPr>
        <a:xfrm>
          <a:off x="3173648" y="1717174"/>
          <a:ext cx="2263303" cy="11316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উপনাম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206793" y="1750319"/>
        <a:ext cx="2197013" cy="1065361"/>
      </dsp:txXfrm>
    </dsp:sp>
    <dsp:sp modelId="{F6107FC5-9A7A-47DE-817F-DFD63DF70EF2}">
      <dsp:nvSpPr>
        <dsp:cNvPr id="0" name=""/>
        <dsp:cNvSpPr/>
      </dsp:nvSpPr>
      <dsp:spPr>
        <a:xfrm>
          <a:off x="5436951" y="2265641"/>
          <a:ext cx="905321" cy="34716"/>
        </a:xfrm>
        <a:custGeom>
          <a:avLst/>
          <a:gdLst/>
          <a:ahLst/>
          <a:cxnLst/>
          <a:rect l="0" t="0" r="0" b="0"/>
          <a:pathLst>
            <a:path>
              <a:moveTo>
                <a:pt x="0" y="17358"/>
              </a:moveTo>
              <a:lnTo>
                <a:pt x="905321" y="1735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66979" y="2260367"/>
        <a:ext cx="45266" cy="45266"/>
      </dsp:txXfrm>
    </dsp:sp>
    <dsp:sp modelId="{7972C28E-956F-467A-8ECB-8AED8B285AC5}">
      <dsp:nvSpPr>
        <dsp:cNvPr id="0" name=""/>
        <dsp:cNvSpPr/>
      </dsp:nvSpPr>
      <dsp:spPr>
        <a:xfrm>
          <a:off x="6342273" y="1717174"/>
          <a:ext cx="2263303" cy="11316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হাসির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রাজা</a:t>
          </a:r>
          <a:endParaRPr lang="en-US" sz="3600" kern="1200" dirty="0"/>
        </a:p>
      </dsp:txBody>
      <dsp:txXfrm>
        <a:off x="6375418" y="1750319"/>
        <a:ext cx="2197013" cy="1065361"/>
      </dsp:txXfrm>
    </dsp:sp>
    <dsp:sp modelId="{3A6C2DC1-5833-4EED-89A8-941686F42B1F}">
      <dsp:nvSpPr>
        <dsp:cNvPr id="0" name=""/>
        <dsp:cNvSpPr/>
      </dsp:nvSpPr>
      <dsp:spPr>
        <a:xfrm rot="2142401">
          <a:off x="2163533" y="3241691"/>
          <a:ext cx="1114906" cy="34716"/>
        </a:xfrm>
        <a:custGeom>
          <a:avLst/>
          <a:gdLst/>
          <a:ahLst/>
          <a:cxnLst/>
          <a:rect l="0" t="0" r="0" b="0"/>
          <a:pathLst>
            <a:path>
              <a:moveTo>
                <a:pt x="0" y="17358"/>
              </a:moveTo>
              <a:lnTo>
                <a:pt x="1114906" y="1735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93114" y="3231177"/>
        <a:ext cx="55745" cy="55745"/>
      </dsp:txXfrm>
    </dsp:sp>
    <dsp:sp modelId="{6ADCCF2A-AC70-4E3D-8810-D4311C2657BA}">
      <dsp:nvSpPr>
        <dsp:cNvPr id="0" name=""/>
        <dsp:cNvSpPr/>
      </dsp:nvSpPr>
      <dsp:spPr>
        <a:xfrm>
          <a:off x="3173648" y="3018573"/>
          <a:ext cx="2263303" cy="11316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জন্মস্থান</a:t>
          </a:r>
          <a:endParaRPr lang="en-US" sz="3600" kern="1200" dirty="0"/>
        </a:p>
      </dsp:txBody>
      <dsp:txXfrm>
        <a:off x="3206793" y="3051718"/>
        <a:ext cx="2197013" cy="1065361"/>
      </dsp:txXfrm>
    </dsp:sp>
    <dsp:sp modelId="{24E8AFEF-591D-4675-8CEC-9D11064AAB42}">
      <dsp:nvSpPr>
        <dsp:cNvPr id="0" name=""/>
        <dsp:cNvSpPr/>
      </dsp:nvSpPr>
      <dsp:spPr>
        <a:xfrm>
          <a:off x="5436951" y="3567041"/>
          <a:ext cx="905321" cy="34716"/>
        </a:xfrm>
        <a:custGeom>
          <a:avLst/>
          <a:gdLst/>
          <a:ahLst/>
          <a:cxnLst/>
          <a:rect l="0" t="0" r="0" b="0"/>
          <a:pathLst>
            <a:path>
              <a:moveTo>
                <a:pt x="0" y="17358"/>
              </a:moveTo>
              <a:lnTo>
                <a:pt x="905321" y="1735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66979" y="3561766"/>
        <a:ext cx="45266" cy="45266"/>
      </dsp:txXfrm>
    </dsp:sp>
    <dsp:sp modelId="{C3F3329E-FC16-402C-98A8-C3069DFEE961}">
      <dsp:nvSpPr>
        <dsp:cNvPr id="0" name=""/>
        <dsp:cNvSpPr/>
      </dsp:nvSpPr>
      <dsp:spPr>
        <a:xfrm>
          <a:off x="6342273" y="3018573"/>
          <a:ext cx="2263303" cy="11316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আসামের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করিমগঞ্জ</a:t>
          </a:r>
          <a:endParaRPr lang="en-US" sz="3600" kern="1200" dirty="0"/>
        </a:p>
      </dsp:txBody>
      <dsp:txXfrm>
        <a:off x="6375418" y="3051718"/>
        <a:ext cx="2197013" cy="1065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971-E272-49DF-A30B-555B16A4F5E2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C27-DC7B-4A52-B91F-9FB90EA13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4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971-E272-49DF-A30B-555B16A4F5E2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C27-DC7B-4A52-B91F-9FB90EA13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4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971-E272-49DF-A30B-555B16A4F5E2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C27-DC7B-4A52-B91F-9FB90EA13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9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971-E272-49DF-A30B-555B16A4F5E2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C27-DC7B-4A52-B91F-9FB90EA13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971-E272-49DF-A30B-555B16A4F5E2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C27-DC7B-4A52-B91F-9FB90EA13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3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971-E272-49DF-A30B-555B16A4F5E2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C27-DC7B-4A52-B91F-9FB90EA13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7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971-E272-49DF-A30B-555B16A4F5E2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C27-DC7B-4A52-B91F-9FB90EA13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1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971-E272-49DF-A30B-555B16A4F5E2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C27-DC7B-4A52-B91F-9FB90EA13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5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971-E272-49DF-A30B-555B16A4F5E2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C27-DC7B-4A52-B91F-9FB90EA13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9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971-E272-49DF-A30B-555B16A4F5E2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C27-DC7B-4A52-B91F-9FB90EA13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6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971-E272-49DF-A30B-555B16A4F5E2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C27-DC7B-4A52-B91F-9FB90EA13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3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F5971-E272-49DF-A30B-555B16A4F5E2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81C27-DC7B-4A52-B91F-9FB90EA13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5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8" y="103496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0592"/>
            <a:ext cx="9144000" cy="44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4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90" y="457200"/>
            <a:ext cx="854753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cap="none" spc="50" dirty="0" err="1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50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cap="none" spc="50" dirty="0" err="1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মুজতবা</a:t>
            </a:r>
            <a:r>
              <a:rPr lang="en-US" sz="50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cap="none" spc="50" dirty="0" err="1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50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cap="none" spc="50" dirty="0" err="1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50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5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cap="none" spc="50" dirty="0" err="1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</a:t>
            </a:r>
            <a:endParaRPr lang="en-US" sz="50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09912"/>
            <a:ext cx="1670050" cy="2764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90" y="3352800"/>
            <a:ext cx="1791810" cy="2766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55" y="3352800"/>
            <a:ext cx="1866900" cy="2800350"/>
          </a:xfrm>
          <a:prstGeom prst="rect">
            <a:avLst/>
          </a:prstGeom>
        </p:spPr>
      </p:pic>
      <p:grpSp>
        <p:nvGrpSpPr>
          <p:cNvPr id="6" name="Group 12"/>
          <p:cNvGrpSpPr/>
          <p:nvPr/>
        </p:nvGrpSpPr>
        <p:grpSpPr>
          <a:xfrm>
            <a:off x="1752600" y="1905000"/>
            <a:ext cx="5562600" cy="1066800"/>
            <a:chOff x="1676400" y="1510145"/>
            <a:chExt cx="5562600" cy="1066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676400" y="1524000"/>
              <a:ext cx="5562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676400" y="1510145"/>
              <a:ext cx="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239000" y="1510145"/>
              <a:ext cx="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450773" y="1510145"/>
              <a:ext cx="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>
            <a:off x="4537001" y="1291264"/>
            <a:ext cx="1" cy="5098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24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23550625"/>
              </p:ext>
            </p:extLst>
          </p:nvPr>
        </p:nvGraphicFramePr>
        <p:xfrm>
          <a:off x="263235" y="505695"/>
          <a:ext cx="8610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17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358F61-0436-4BC9-A57E-FA936202E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2E358F61-0436-4BC9-A57E-FA936202E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9B825F-C014-4E09-9E4C-E3EF9DD18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959B825F-C014-4E09-9E4C-E3EF9DD18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FF93E3-F06C-4AFB-980B-4B716143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2FF93E3-F06C-4AFB-980B-4B716143A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6C2DC1-5833-4EED-89A8-941686F42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3A6C2DC1-5833-4EED-89A8-941686F42B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DCCF2A-AC70-4E3D-8810-D4311C265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6ADCCF2A-AC70-4E3D-8810-D4311C265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07FC5-9A7A-47DE-817F-DFD63DF70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F6107FC5-9A7A-47DE-817F-DFD63DF70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72C28E-956F-467A-8ECB-8AED8B285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972C28E-956F-467A-8ECB-8AED8B285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E8AFEF-591D-4675-8CEC-9D11064AA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24E8AFEF-591D-4675-8CEC-9D11064AA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3329E-FC16-402C-98A8-C3069DFEE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C3F3329E-FC16-402C-98A8-C3069DFEE9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76482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40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মুজতবা</a:t>
            </a:r>
            <a:r>
              <a:rPr lang="en-US" sz="40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0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5A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55937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" y="2486561"/>
            <a:ext cx="765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 ১৯০১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			খ  ১৯০২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 ১৯০৩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		ঘ  ১৯০৪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00100" y="2526475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6245" y="3148280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4000" y="3148280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47855" y="2555831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7091" y="412702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মুজতবা</a:t>
            </a: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391" y="4848761"/>
            <a:ext cx="765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 ১৯৭৪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			খ  ১৯৭৫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 ১৯৭৬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		ঘ  ১৯৭৭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2391" y="4888675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8536" y="5510480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06291" y="5510480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20146" y="4918031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4000" y="3148280"/>
            <a:ext cx="523174" cy="523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6245" y="4905828"/>
            <a:ext cx="523174" cy="523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1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মুজতবা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উপনাম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1712341"/>
            <a:ext cx="765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ছন্দের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জাদুকর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খ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ঘ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বনফুল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00100" y="1752255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6245" y="2374060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0" y="2374060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47855" y="1781611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7091" y="38862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মুজতবা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391" y="4607941"/>
            <a:ext cx="765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খ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ডিগবাজি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শবনম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	ঘ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অবাক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2391" y="4647855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8536" y="5269660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06291" y="5269660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20146" y="4677211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47855" y="1779634"/>
            <a:ext cx="523174" cy="523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8536" y="5288447"/>
            <a:ext cx="523174" cy="523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7415" y="221673"/>
            <a:ext cx="17427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5791200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600200"/>
            <a:ext cx="83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</a:p>
          <a:p>
            <a:pPr algn="ctr"/>
            <a:r>
              <a:rPr lang="en-US" sz="7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</a:p>
          <a:p>
            <a:pPr algn="ctr"/>
            <a:r>
              <a:rPr lang="en-US" sz="72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</a:t>
            </a:r>
            <a:endParaRPr lang="en-US" sz="7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endParaRPr lang="en-US" sz="7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0345" y="2443877"/>
            <a:ext cx="220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গিসগিস</a:t>
            </a:r>
            <a:endParaRPr lang="en-US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ঠাসাঠাসি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9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9745" y="-5542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ক্যারাভান</a:t>
            </a:r>
            <a:endParaRPr lang="en-US" sz="6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1308" y="5908969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কাফেলা</a:t>
            </a:r>
            <a:endParaRPr lang="en-US" sz="6000" b="1" dirty="0">
              <a:solidFill>
                <a:srgbClr val="005A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" y="880020"/>
            <a:ext cx="9157855" cy="51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1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6" r="5114"/>
          <a:stretch/>
        </p:blipFill>
        <p:spPr>
          <a:xfrm>
            <a:off x="2915816" y="1771384"/>
            <a:ext cx="2701655" cy="28154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116632"/>
            <a:ext cx="4319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রমণীয়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041217"/>
            <a:ext cx="4203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b="7677"/>
          <a:stretch/>
        </p:blipFill>
        <p:spPr>
          <a:xfrm>
            <a:off x="2987824" y="1127696"/>
            <a:ext cx="2569840" cy="351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186223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কীর্তিস্তম্ভ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15719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স্মরণে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সৌধ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4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82750"/>
            <a:ext cx="6985000" cy="349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3048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গন্ডা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0900" y="54102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endParaRPr 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406"/>
            <a:ext cx="9144000" cy="5035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8236" y="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চন্দ্রাস্ত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5832578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অস্ত</a:t>
            </a: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endParaRPr 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8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8942" y="306050"/>
            <a:ext cx="47868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06896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: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চারুপাঠ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7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4"/>
          <a:stretch/>
        </p:blipFill>
        <p:spPr>
          <a:xfrm>
            <a:off x="-13855" y="1004455"/>
            <a:ext cx="9157855" cy="4837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8180" y="28081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মমি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60" y="5743077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কৃত্রিমভাবে</a:t>
            </a:r>
            <a:r>
              <a:rPr lang="en-US" sz="6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6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মৃতদেহ</a:t>
            </a:r>
            <a:endParaRPr lang="en-US" sz="6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36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0758"/>
            <a:ext cx="9154867" cy="38894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166255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ভুতুরে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5549114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ভূত-প্রেত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সম্প্রর্কিত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8238"/>
            <a:ext cx="885759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গিজে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ভূবনবিখ্যাত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সপ্তাশ্চর্যের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৫০০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4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বৎসর</a:t>
            </a:r>
            <a:r>
              <a:rPr lang="en-US" sz="4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লেগেছিল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ফারাওরা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সম্রাটরা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পচে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আঘাতে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পরলোকে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অনন্ত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পাবেন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দেহকে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মমি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বানিয়ে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পিরামিডের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মমিকে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ছুঁতে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2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2" y="152400"/>
            <a:ext cx="8737600" cy="655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5517232"/>
            <a:ext cx="76348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পিরামিডের</a:t>
            </a:r>
            <a:r>
              <a:rPr lang="en-US" sz="6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6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6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" y="128650"/>
            <a:ext cx="8902051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004" y="4919752"/>
            <a:ext cx="836799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11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মমির</a:t>
            </a:r>
            <a:r>
              <a:rPr lang="en-US" sz="11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বাক্স</a:t>
            </a:r>
            <a:endParaRPr lang="en-US" sz="115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6" y="152400"/>
            <a:ext cx="8813494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19125" y="4876800"/>
            <a:ext cx="204575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মমি</a:t>
            </a:r>
            <a:endParaRPr lang="en-US" sz="115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4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359734"/>
            <a:ext cx="8839472" cy="6172200"/>
            <a:chOff x="152400" y="359734"/>
            <a:chExt cx="8839472" cy="6172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59734"/>
              <a:ext cx="8839472" cy="6172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72" r="76377" b="75978"/>
            <a:stretch/>
          </p:blipFill>
          <p:spPr>
            <a:xfrm>
              <a:off x="152401" y="359734"/>
              <a:ext cx="2514600" cy="935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692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3" y="601980"/>
            <a:ext cx="8814062" cy="42748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088" y="5308937"/>
            <a:ext cx="90220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পিরামিডের</a:t>
            </a:r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দেওয়ালে</a:t>
            </a:r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লিপি</a:t>
            </a:r>
            <a:endParaRPr lang="en-US" sz="6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7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1" y="152400"/>
            <a:ext cx="8686800" cy="6515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67514" y="5537537"/>
            <a:ext cx="53767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পিরামিডের</a:t>
            </a:r>
            <a:r>
              <a:rPr lang="en-US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</a:t>
            </a:r>
            <a:endParaRPr lang="en-US" sz="6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1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" r="168" b="3365"/>
          <a:stretch/>
        </p:blipFill>
        <p:spPr>
          <a:xfrm>
            <a:off x="152399" y="142696"/>
            <a:ext cx="8839201" cy="65629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892" y="5843925"/>
            <a:ext cx="58464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শ্রমিকরা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endParaRPr lang="en-US" sz="48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76352"/>
            <a:ext cx="4419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173" y="2819400"/>
            <a:ext cx="7960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54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700" y="4038600"/>
            <a:ext cx="88392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54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মিশরের</a:t>
            </a:r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ভুবনবিখ্যাত</a:t>
            </a:r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আকর্ষণগুলো</a:t>
            </a:r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1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4855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পিরামিডের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3725731"/>
            <a:ext cx="9020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en-US" sz="4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লেগেছিল</a:t>
            </a:r>
            <a:r>
              <a:rPr lang="en-US" sz="4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72200" y="62552"/>
            <a:ext cx="2903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150" dirty="0" err="1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745089" y="1752600"/>
            <a:ext cx="7255911" cy="1456889"/>
            <a:chOff x="745089" y="1752600"/>
            <a:chExt cx="7255911" cy="1456889"/>
          </a:xfrm>
        </p:grpSpPr>
        <p:grpSp>
          <p:nvGrpSpPr>
            <p:cNvPr id="59" name="Group 58"/>
            <p:cNvGrpSpPr/>
            <p:nvPr/>
          </p:nvGrpSpPr>
          <p:grpSpPr>
            <a:xfrm>
              <a:off x="745089" y="1752600"/>
              <a:ext cx="7255911" cy="1456889"/>
              <a:chOff x="1124893" y="1752600"/>
              <a:chExt cx="7255911" cy="145688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124893" y="1772491"/>
                <a:ext cx="28344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ক 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প্রায়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২০০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ফুট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557595" y="1752600"/>
                <a:ext cx="28232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খ 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প্রায়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৩০০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ফুট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141544" y="2501603"/>
                <a:ext cx="274626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গ 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প্রায়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৪০০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ফুট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544493" y="2457829"/>
                <a:ext cx="27735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ঘ 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প্রায়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৫০০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ফুট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772250" y="1862177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82550" y="1862177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164689" y="2556925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61740" y="2626946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02812" y="4486711"/>
            <a:ext cx="7145788" cy="1456889"/>
            <a:chOff x="702812" y="4486711"/>
            <a:chExt cx="7145788" cy="1456889"/>
          </a:xfrm>
        </p:grpSpPr>
        <p:grpSp>
          <p:nvGrpSpPr>
            <p:cNvPr id="60" name="Group 59"/>
            <p:cNvGrpSpPr/>
            <p:nvPr/>
          </p:nvGrpSpPr>
          <p:grpSpPr>
            <a:xfrm>
              <a:off x="702812" y="4486711"/>
              <a:ext cx="7145788" cy="1456889"/>
              <a:chOff x="1096254" y="4486711"/>
              <a:chExt cx="7145788" cy="1456889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096254" y="4506602"/>
                <a:ext cx="24032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ক 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বিশ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বৎসর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528956" y="4486711"/>
                <a:ext cx="23663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খ 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ত্রিশ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বৎসর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112905" y="5235714"/>
                <a:ext cx="25715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গ 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চল্লিশ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বৎসর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550279" y="5191940"/>
                <a:ext cx="2691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ঘ 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পঞ্চাশ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বৎসর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5" name="Oval 64"/>
            <p:cNvSpPr/>
            <p:nvPr/>
          </p:nvSpPr>
          <p:spPr>
            <a:xfrm>
              <a:off x="719463" y="4612054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19463" y="5317283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156837" y="4596288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177791" y="5297713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Oval 70"/>
          <p:cNvSpPr/>
          <p:nvPr/>
        </p:nvSpPr>
        <p:spPr>
          <a:xfrm>
            <a:off x="5177791" y="2556925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45089" y="4631945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9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56" grpId="0"/>
      <p:bldP spid="71" grpId="0" animBg="1"/>
      <p:bldP spid="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980728"/>
            <a:ext cx="1996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0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1" y="2290434"/>
            <a:ext cx="8915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মিশরের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ভুবনবিখ্যাত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আকর্ষণগুলো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 । 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10204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800" b="1" spc="150" dirty="0" err="1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মিশরের</a:t>
            </a:r>
            <a:r>
              <a:rPr lang="en-US" sz="4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ভুবনবিখ্যাত</a:t>
            </a:r>
            <a:r>
              <a:rPr lang="en-US" sz="4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আকর্ষণগুলো</a:t>
            </a:r>
            <a:r>
              <a:rPr lang="en-US" sz="4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8165" y="3593700"/>
            <a:ext cx="8807669" cy="3108589"/>
            <a:chOff x="0" y="1135797"/>
            <a:chExt cx="6800850" cy="2400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50" y="1135797"/>
              <a:ext cx="3200400" cy="24003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35797"/>
              <a:ext cx="3600450" cy="2400300"/>
            </a:xfrm>
            <a:prstGeom prst="rect">
              <a:avLst/>
            </a:prstGeom>
          </p:spPr>
        </p:pic>
      </p:grpSp>
      <p:pic>
        <p:nvPicPr>
          <p:cNvPr id="4098" name="Picture 2" descr="F:\Etc\Down\New- 9\mosque-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95" y="1099009"/>
            <a:ext cx="3787733" cy="236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43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5714050" y="206375"/>
            <a:ext cx="320135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7298" y="1447800"/>
            <a:ext cx="4855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পিরামিডের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4182931"/>
            <a:ext cx="9376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লেগেছিল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9191" y="2209800"/>
            <a:ext cx="7255911" cy="1456889"/>
            <a:chOff x="745089" y="1752600"/>
            <a:chExt cx="7255911" cy="1456889"/>
          </a:xfrm>
        </p:grpSpPr>
        <p:grpSp>
          <p:nvGrpSpPr>
            <p:cNvPr id="9" name="Group 8"/>
            <p:cNvGrpSpPr/>
            <p:nvPr/>
          </p:nvGrpSpPr>
          <p:grpSpPr>
            <a:xfrm>
              <a:off x="745089" y="1752600"/>
              <a:ext cx="7255911" cy="1456889"/>
              <a:chOff x="1124893" y="1752600"/>
              <a:chExt cx="7255911" cy="145688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124893" y="1772491"/>
                <a:ext cx="28344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ক 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প্রায়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২০০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ফুট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557595" y="1752600"/>
                <a:ext cx="28232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খ 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প্রায়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৩০০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ফুট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41544" y="2501603"/>
                <a:ext cx="274626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গ 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প্রায়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৪০০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ফুট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544493" y="2457829"/>
                <a:ext cx="27735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ঘ 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প্রায়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৫০০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ফুট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772250" y="1862177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182550" y="1862177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164689" y="2556925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61740" y="2626946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8012" y="4943911"/>
            <a:ext cx="6422834" cy="1456889"/>
            <a:chOff x="702812" y="4486711"/>
            <a:chExt cx="6422834" cy="1456889"/>
          </a:xfrm>
        </p:grpSpPr>
        <p:grpSp>
          <p:nvGrpSpPr>
            <p:cNvPr id="19" name="Group 18"/>
            <p:cNvGrpSpPr/>
            <p:nvPr/>
          </p:nvGrpSpPr>
          <p:grpSpPr>
            <a:xfrm>
              <a:off x="702812" y="4486711"/>
              <a:ext cx="6422834" cy="1456889"/>
              <a:chOff x="1096254" y="4486711"/>
              <a:chExt cx="6422834" cy="145688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096254" y="4506602"/>
                <a:ext cx="20585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ক 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লক্ষ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528956" y="4486711"/>
                <a:ext cx="18982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খ 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দুই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লক্ষ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112905" y="5235714"/>
                <a:ext cx="205537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গ 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তিন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লক্ষ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550279" y="5191940"/>
                <a:ext cx="19688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ঘ 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চার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লক্ষ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719463" y="4612054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19463" y="5317283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156837" y="4596288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177791" y="5297713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4906652" y="3014125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4663" y="5058254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1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28" grpId="0" animBg="1"/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76482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40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মুজতবা</a:t>
            </a:r>
            <a:r>
              <a:rPr lang="en-US" sz="40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0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5A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0" y="2486561"/>
            <a:ext cx="765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 ১৯০১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			খ  ১৯০২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 ১৯০৩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		ঘ  ১৯০৪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00100" y="2526475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6245" y="3148280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47855" y="2555831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347855" y="3148280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04800" y="4191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মুজতবা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উপনাম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0100" y="4912741"/>
            <a:ext cx="765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ছন্দের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জাদুকর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খ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ঘ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বনফুল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00100" y="4952655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86245" y="5574460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334000" y="5574460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334000" y="3148280"/>
            <a:ext cx="523174" cy="523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47855" y="4952655"/>
            <a:ext cx="523174" cy="52317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347855" y="4952655"/>
            <a:ext cx="523174" cy="523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7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 animBg="1"/>
      <p:bldP spid="20" grpId="0" animBg="1"/>
      <p:bldP spid="21" grpId="0" animBg="1"/>
      <p:bldP spid="27" grpId="0" animBg="1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411760" y="2132856"/>
            <a:ext cx="4374629" cy="1784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38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8232"/>
            <a:ext cx="9144000" cy="51450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4600" y="1799208"/>
            <a:ext cx="27174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মরুভূমি</a:t>
            </a:r>
            <a:endParaRPr lang="en-US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1713" y="279737"/>
            <a:ext cx="56749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5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" y="381000"/>
            <a:ext cx="9138303" cy="60922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91400" y="5706070"/>
            <a:ext cx="1625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নীলনদ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1411" y="120868"/>
            <a:ext cx="34531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পিরামিড</a:t>
            </a:r>
            <a:endParaRPr lang="en-US" sz="96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5440"/>
            <a:ext cx="9144000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1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766" y="359974"/>
            <a:ext cx="8382000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1500" b="1" cap="none" spc="150" dirty="0" err="1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নীলনদ</a:t>
            </a:r>
            <a:r>
              <a:rPr lang="en-US" sz="11500" b="1" cap="none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1500" b="1" cap="none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115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1500" b="1" cap="none" spc="150" dirty="0" err="1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পিরামিডের</a:t>
            </a:r>
            <a:r>
              <a:rPr lang="en-US" sz="115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cap="none" spc="150" dirty="0" err="1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endParaRPr lang="en-US" sz="66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5665015"/>
            <a:ext cx="593834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600" b="1" cap="none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6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none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মুজতবা</a:t>
            </a:r>
            <a:r>
              <a:rPr lang="en-US" sz="6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none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en-US" sz="40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63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59" y="1371600"/>
            <a:ext cx="4204486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5" y="1371600"/>
            <a:ext cx="4559535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00200" y="14347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5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585847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মুজতবা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56960964"/>
              </p:ext>
            </p:extLst>
          </p:nvPr>
        </p:nvGraphicFramePr>
        <p:xfrm>
          <a:off x="256310" y="166255"/>
          <a:ext cx="8610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21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2D074-4ED1-4175-A834-77E544592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>
                                            <p:graphicEl>
                                              <a:dgm id="{C422D074-4ED1-4175-A834-77E544592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73B49E-0BC5-4EDC-AE82-86C7EAFAE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">
                                            <p:graphicEl>
                                              <a:dgm id="{9973B49E-0BC5-4EDC-AE82-86C7EAFAEA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3D45E2-2DA3-4F55-8F19-6E0E4073F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2">
                                            <p:graphicEl>
                                              <a:dgm id="{143D45E2-2DA3-4F55-8F19-6E0E4073F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AA3D17-ED47-4F45-9423-48C10EE77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2">
                                            <p:graphicEl>
                                              <a:dgm id="{9AAA3D17-ED47-4F45-9423-48C10EE77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14DD01-961B-44C0-94FE-025B60F97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3000"/>
                                        <p:tgtEl>
                                          <p:spTgt spid="2">
                                            <p:graphicEl>
                                              <a:dgm id="{6614DD01-961B-44C0-94FE-025B60F97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E1D8A8-C030-4DB8-B050-9B230E1AB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0"/>
                                        <p:tgtEl>
                                          <p:spTgt spid="2">
                                            <p:graphicEl>
                                              <a:dgm id="{89E1D8A8-C030-4DB8-B050-9B230E1AB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968AC4-751B-48B8-8EE8-C2CBBEED7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3000"/>
                                        <p:tgtEl>
                                          <p:spTgt spid="2">
                                            <p:graphicEl>
                                              <a:dgm id="{25968AC4-751B-48B8-8EE8-C2CBBEED7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1D4441-F206-4B23-AE72-98864EE91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2">
                                            <p:graphicEl>
                                              <a:dgm id="{A21D4441-F206-4B23-AE72-98864EE91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DC0AF7-6B6A-4837-9651-7935DD727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3000"/>
                                        <p:tgtEl>
                                          <p:spTgt spid="2">
                                            <p:graphicEl>
                                              <a:dgm id="{8ADC0AF7-6B6A-4837-9651-7935DD727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378</Words>
  <Application>Microsoft Office PowerPoint</Application>
  <PresentationFormat>On-screen Show (4:3)</PresentationFormat>
  <Paragraphs>106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</dc:creator>
  <cp:lastModifiedBy>Rasel</cp:lastModifiedBy>
  <cp:revision>54</cp:revision>
  <dcterms:created xsi:type="dcterms:W3CDTF">2015-01-16T04:08:43Z</dcterms:created>
  <dcterms:modified xsi:type="dcterms:W3CDTF">2020-10-21T10:34:24Z</dcterms:modified>
</cp:coreProperties>
</file>