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02031-6525-4776-8096-4F9423BA5EAD}" type="datetimeFigureOut">
              <a:rPr lang="en-US" smtClean="0"/>
              <a:t>28-Oct-20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1D74-3765-4155-91C0-B53525A6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7CB22-1DCA-49E4-ADCD-6F534151C2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0699" y="381000"/>
            <a:ext cx="5791201" cy="147002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61" y="1600200"/>
            <a:ext cx="539173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990600"/>
            <a:ext cx="4114800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605166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3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5985" y="5791200"/>
            <a:ext cx="3895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কুটির শিল্পের ব্যবহার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8" y="1142999"/>
            <a:ext cx="7181851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0076" y="5867400"/>
            <a:ext cx="3918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সেবা শিল্পের 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ব্যবহার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7156"/>
            <a:ext cx="6553200" cy="43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40" y="757535"/>
            <a:ext cx="4876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01299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উৎপাদন মুখী শিল্পের পাঁচটি শিল্পের নাম লেখ।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02" y="1950720"/>
            <a:ext cx="3957876" cy="28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57560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680449"/>
            <a:ext cx="7620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  সেবা শিল্পের অন্তর্ভূক্ত ১০ টি শিল্পের নাম </a:t>
            </a: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লেখ। </a:t>
            </a:r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86578"/>
            <a:ext cx="4038600" cy="30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045506"/>
            <a:ext cx="525780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i="1" u="sng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i="1" u="sng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54759"/>
            <a:ext cx="82296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১। তাত ও বস্ত্র শিল্প দ্বারা কি কি দ্রব্য  উৎপাদন </a:t>
            </a:r>
          </a:p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  করা হয় ?</a:t>
            </a:r>
          </a:p>
          <a:p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২। </a:t>
            </a:r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হস্ত শিল্প দ্বারা কি কি দ্রব্য 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করা হয় ?</a:t>
            </a:r>
            <a:endParaRPr lang="bn-IN" sz="4400" b="1" dirty="0" smtClean="0">
              <a:ln/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71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u="sng" dirty="0" smtClean="0">
                <a:latin typeface="NikoshBAN" pitchFamily="2" charset="0"/>
                <a:cs typeface="NikoshBAN" pitchFamily="2" charset="0"/>
              </a:rPr>
              <a:t>উত্তরমালা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উত্তরঃ শাড়ি, লুঙ্গি ,জামদানী, চাদর , গামছা ইত্যাদি।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উত্তরঃ নকশি কাঁথা, মাদুর , বুক বাই্নডিং, মাছ ধরার জাল ইত্যাদি।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725296">
            <a:off x="1928455" y="2548676"/>
            <a:ext cx="5410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যে কোন প্রশ্ন 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14571"/>
            <a:ext cx="6172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26" y="4191000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14900"/>
            <a:ext cx="3962399" cy="29315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526" y="4458325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এলাকায় যে সকল কুটির শিল্প গড়ে উঠেছে তার বিবরণ দাও 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18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02" y="520298"/>
            <a:ext cx="5256797" cy="542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0940" cy="1219200"/>
          </a:xfrm>
          <a:solidFill>
            <a:schemeClr val="bg1"/>
          </a:solidFill>
          <a:ln w="57150"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8000" i="1" dirty="0" smtClean="0">
                <a:solidFill>
                  <a:srgbClr val="00B050"/>
                </a:solidFill>
                <a:latin typeface="ChandrabatiMJ" pitchFamily="2" charset="0"/>
                <a:cs typeface="NikoshBAN" pitchFamily="2" charset="0"/>
              </a:rPr>
              <a:t>পরিচিতি</a:t>
            </a:r>
            <a:r>
              <a:rPr lang="bn-BD" sz="5400" dirty="0" smtClean="0">
                <a:solidFill>
                  <a:srgbClr val="00B050"/>
                </a:solidFill>
                <a:latin typeface="ChandrabatiMJ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3757156" cy="639762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733800" cy="639762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পাঠ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2590800"/>
            <a:ext cx="3962400" cy="30480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ফয়জুল ইসলাম 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সহাকারী শিক্ষক (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ধাইর পাড়া উচ্চ বিদ্যালয়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ধোবাউড়া,ময়মনসিংহ।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নং-০১৯১৪-৩৮৯০২৩</a:t>
            </a:r>
            <a:endParaRPr lang="bn-IN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islamfayzul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130587</a:t>
            </a:r>
            <a:r>
              <a:rPr lang="en-US" sz="1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1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590800"/>
            <a:ext cx="3886200" cy="30480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 –দশম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 – 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bn-BD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সপ্তম </a:t>
            </a:r>
            <a:endParaRPr lang="bn-BD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তারিখ-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 –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 মিনিট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647700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IN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97" y="1752600"/>
            <a:ext cx="583113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80357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162800" cy="52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076" y="4038600"/>
            <a:ext cx="76962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কুটির শিল্প </a:t>
            </a:r>
            <a:endParaRPr lang="en-US" sz="4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2528" y="685800"/>
            <a:ext cx="34736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8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8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72132" y="2285336"/>
            <a:ext cx="1174415" cy="152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09600"/>
            <a:ext cx="6019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43" y="1905000"/>
            <a:ext cx="83058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i="1" u="sng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IN" sz="3600" b="1" i="1" u="sng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i="1" u="sng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IN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কুটির শিল্পের ধারণা , বৈশিষ্ট্য ও গুরুত্ব ব্যাখ্যা  </a:t>
            </a:r>
          </a:p>
          <a:p>
            <a:pPr algn="just"/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করতে পারবে।</a:t>
            </a:r>
          </a:p>
          <a:p>
            <a:pPr algn="just"/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বাংলাদেশের কুটির শিল্পের উপযুক্ত ক্ষেত্রসমূহ  </a:t>
            </a:r>
          </a:p>
          <a:p>
            <a:pPr algn="just"/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চিহ্নিত করতে পারবে।</a:t>
            </a:r>
            <a:endParaRPr lang="bn-IN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5562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হস্ত শিল্পের ব্যবহার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6712261" cy="44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</TotalTime>
  <Words>206</Words>
  <Application>Microsoft Office PowerPoint</Application>
  <PresentationFormat>On-screen Show (4:3)</PresentationFormat>
  <Paragraphs>48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Aspect</vt:lpstr>
      <vt:lpstr>Packager Shell Object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Fayzul</cp:lastModifiedBy>
  <cp:revision>28</cp:revision>
  <dcterms:created xsi:type="dcterms:W3CDTF">2006-08-16T00:00:00Z</dcterms:created>
  <dcterms:modified xsi:type="dcterms:W3CDTF">2020-10-28T08:42:56Z</dcterms:modified>
</cp:coreProperties>
</file>