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58" r:id="rId3"/>
    <p:sldId id="276" r:id="rId4"/>
    <p:sldId id="280" r:id="rId5"/>
    <p:sldId id="277" r:id="rId6"/>
    <p:sldId id="259" r:id="rId7"/>
    <p:sldId id="260" r:id="rId8"/>
    <p:sldId id="261" r:id="rId9"/>
    <p:sldId id="281" r:id="rId10"/>
    <p:sldId id="262" r:id="rId11"/>
    <p:sldId id="268" r:id="rId12"/>
    <p:sldId id="269" r:id="rId13"/>
    <p:sldId id="271" r:id="rId14"/>
    <p:sldId id="270" r:id="rId15"/>
    <p:sldId id="263" r:id="rId16"/>
    <p:sldId id="279" r:id="rId17"/>
    <p:sldId id="272" r:id="rId18"/>
    <p:sldId id="273" r:id="rId19"/>
    <p:sldId id="274" r:id="rId20"/>
    <p:sldId id="275" r:id="rId21"/>
    <p:sldId id="264" r:id="rId22"/>
    <p:sldId id="278" r:id="rId23"/>
    <p:sldId id="266" r:id="rId24"/>
    <p:sldId id="26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00CC"/>
    <a:srgbClr val="D000D0"/>
    <a:srgbClr val="33CCFF"/>
    <a:srgbClr val="FF3399"/>
    <a:srgbClr val="FF3300"/>
    <a:srgbClr val="FF0066"/>
    <a:srgbClr val="FFCC00"/>
    <a:srgbClr val="00CC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90433D-D9F4-4402-8AAA-F5F8EDB03AE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F847F8-B163-4C69-A157-13DA4A0BE20F}">
      <dgm:prSet phldrT="[Text]" custT="1"/>
      <dgm:spPr>
        <a:solidFill>
          <a:srgbClr val="FF3399"/>
        </a:solidFill>
      </dgm:spPr>
      <dgm:t>
        <a:bodyPr/>
        <a:lstStyle/>
        <a:p>
          <a:r>
            <a:rPr lang="bn-IN" sz="2800" dirty="0" smtClean="0">
              <a:solidFill>
                <a:srgbClr val="0000CC"/>
              </a:solidFill>
            </a:rPr>
            <a:t>গুণাবলি</a:t>
          </a:r>
          <a:endParaRPr lang="en-US" sz="2800" dirty="0">
            <a:solidFill>
              <a:srgbClr val="0000CC"/>
            </a:solidFill>
          </a:endParaRPr>
        </a:p>
      </dgm:t>
    </dgm:pt>
    <dgm:pt modelId="{4533D25D-2E10-4F07-A093-DBB5A6615D22}" type="parTrans" cxnId="{5A0C2BBC-A7DD-4648-AB11-A6269A8220E9}">
      <dgm:prSet/>
      <dgm:spPr/>
      <dgm:t>
        <a:bodyPr/>
        <a:lstStyle/>
        <a:p>
          <a:endParaRPr lang="en-US"/>
        </a:p>
      </dgm:t>
    </dgm:pt>
    <dgm:pt modelId="{02154950-0964-4FB4-BDE2-A9A9437245E4}" type="sibTrans" cxnId="{5A0C2BBC-A7DD-4648-AB11-A6269A8220E9}">
      <dgm:prSet/>
      <dgm:spPr/>
      <dgm:t>
        <a:bodyPr/>
        <a:lstStyle/>
        <a:p>
          <a:endParaRPr lang="en-US"/>
        </a:p>
      </dgm:t>
    </dgm:pt>
    <dgm:pt modelId="{C63D32C7-5D27-43C9-B697-A2272D4DD32C}">
      <dgm:prSet phldrT="[Text]"/>
      <dgm:spPr>
        <a:solidFill>
          <a:srgbClr val="D000D0"/>
        </a:solidFill>
      </dgm:spPr>
      <dgm:t>
        <a:bodyPr/>
        <a:lstStyle/>
        <a:p>
          <a:r>
            <a:rPr lang="bn-IN" dirty="0" smtClean="0"/>
            <a:t>?</a:t>
          </a:r>
          <a:endParaRPr lang="en-US" dirty="0"/>
        </a:p>
      </dgm:t>
    </dgm:pt>
    <dgm:pt modelId="{D2F3AF1A-2A4C-4573-85A0-010241D6888B}" type="parTrans" cxnId="{AF11B9DF-827A-423C-8D1B-804D4F06EC00}">
      <dgm:prSet/>
      <dgm:spPr/>
      <dgm:t>
        <a:bodyPr/>
        <a:lstStyle/>
        <a:p>
          <a:endParaRPr lang="en-US"/>
        </a:p>
      </dgm:t>
    </dgm:pt>
    <dgm:pt modelId="{2434D436-0A14-43B8-9B6A-12A0D8E60D5E}" type="sibTrans" cxnId="{AF11B9DF-827A-423C-8D1B-804D4F06EC00}">
      <dgm:prSet/>
      <dgm:spPr/>
      <dgm:t>
        <a:bodyPr/>
        <a:lstStyle/>
        <a:p>
          <a:endParaRPr lang="en-US"/>
        </a:p>
      </dgm:t>
    </dgm:pt>
    <dgm:pt modelId="{6BFC2FF9-0059-44BE-9BA0-9E13C9F81BAE}">
      <dgm:prSet phldrT="[Text]"/>
      <dgm:spPr>
        <a:solidFill>
          <a:srgbClr val="D000D0"/>
        </a:solidFill>
      </dgm:spPr>
      <dgm:t>
        <a:bodyPr/>
        <a:lstStyle/>
        <a:p>
          <a:r>
            <a:rPr lang="bn-IN" dirty="0" smtClean="0"/>
            <a:t>?</a:t>
          </a:r>
          <a:endParaRPr lang="en-US" dirty="0"/>
        </a:p>
      </dgm:t>
    </dgm:pt>
    <dgm:pt modelId="{E27AD2A6-DDB6-4E00-A453-2D0DDE37280F}" type="parTrans" cxnId="{F98D6383-483B-4C85-8712-067C886A239B}">
      <dgm:prSet/>
      <dgm:spPr/>
      <dgm:t>
        <a:bodyPr/>
        <a:lstStyle/>
        <a:p>
          <a:endParaRPr lang="en-US"/>
        </a:p>
      </dgm:t>
    </dgm:pt>
    <dgm:pt modelId="{10EBC448-AE6C-4876-9DEB-FD012B281515}" type="sibTrans" cxnId="{F98D6383-483B-4C85-8712-067C886A239B}">
      <dgm:prSet/>
      <dgm:spPr/>
      <dgm:t>
        <a:bodyPr/>
        <a:lstStyle/>
        <a:p>
          <a:endParaRPr lang="en-US"/>
        </a:p>
      </dgm:t>
    </dgm:pt>
    <dgm:pt modelId="{F126242C-A6E3-4AA4-AD6C-01B5540201D9}">
      <dgm:prSet phldrT="[Text]"/>
      <dgm:spPr>
        <a:solidFill>
          <a:srgbClr val="D000D0"/>
        </a:solidFill>
      </dgm:spPr>
      <dgm:t>
        <a:bodyPr/>
        <a:lstStyle/>
        <a:p>
          <a:r>
            <a:rPr lang="bn-IN" dirty="0" smtClean="0"/>
            <a:t>?</a:t>
          </a:r>
          <a:endParaRPr lang="en-US" dirty="0"/>
        </a:p>
      </dgm:t>
    </dgm:pt>
    <dgm:pt modelId="{C1DE646D-4FEC-4661-9636-883FE564788F}" type="parTrans" cxnId="{13B28B2B-4606-4E1A-9A42-86DA1D60E0C9}">
      <dgm:prSet/>
      <dgm:spPr/>
      <dgm:t>
        <a:bodyPr/>
        <a:lstStyle/>
        <a:p>
          <a:endParaRPr lang="en-US"/>
        </a:p>
      </dgm:t>
    </dgm:pt>
    <dgm:pt modelId="{264096CB-B14C-4D9A-BF44-06A48EEE463D}" type="sibTrans" cxnId="{13B28B2B-4606-4E1A-9A42-86DA1D60E0C9}">
      <dgm:prSet/>
      <dgm:spPr/>
      <dgm:t>
        <a:bodyPr/>
        <a:lstStyle/>
        <a:p>
          <a:endParaRPr lang="en-US"/>
        </a:p>
      </dgm:t>
    </dgm:pt>
    <dgm:pt modelId="{DAD7E969-048B-49DC-A4F0-E6037CD0573F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bn-IN" dirty="0" smtClean="0"/>
            <a:t>?</a:t>
          </a:r>
          <a:endParaRPr lang="en-US" dirty="0"/>
        </a:p>
      </dgm:t>
    </dgm:pt>
    <dgm:pt modelId="{E4E72AA0-6C9A-4DA1-AEA0-7395B07F384C}" type="parTrans" cxnId="{60D211FB-1172-4DC7-B1CF-4EE65E32F82E}">
      <dgm:prSet/>
      <dgm:spPr/>
      <dgm:t>
        <a:bodyPr/>
        <a:lstStyle/>
        <a:p>
          <a:endParaRPr lang="en-US"/>
        </a:p>
      </dgm:t>
    </dgm:pt>
    <dgm:pt modelId="{F36C2CDC-AEC6-47F4-8992-970F48861626}" type="sibTrans" cxnId="{60D211FB-1172-4DC7-B1CF-4EE65E32F82E}">
      <dgm:prSet/>
      <dgm:spPr/>
      <dgm:t>
        <a:bodyPr/>
        <a:lstStyle/>
        <a:p>
          <a:endParaRPr lang="en-US"/>
        </a:p>
      </dgm:t>
    </dgm:pt>
    <dgm:pt modelId="{8A62FBB3-2FB6-441E-B968-AD4873DD7C2E}">
      <dgm:prSet/>
      <dgm:spPr>
        <a:solidFill>
          <a:srgbClr val="33CCFF"/>
        </a:solidFill>
      </dgm:spPr>
      <dgm:t>
        <a:bodyPr/>
        <a:lstStyle/>
        <a:p>
          <a:r>
            <a:rPr lang="bn-IN" dirty="0" smtClean="0"/>
            <a:t>?</a:t>
          </a:r>
          <a:endParaRPr lang="en-US" dirty="0"/>
        </a:p>
      </dgm:t>
    </dgm:pt>
    <dgm:pt modelId="{8E387263-7211-4284-916D-77C568FC5610}" type="parTrans" cxnId="{FC8D9D95-AEE3-4D32-BDEC-A10CB813E538}">
      <dgm:prSet/>
      <dgm:spPr/>
      <dgm:t>
        <a:bodyPr/>
        <a:lstStyle/>
        <a:p>
          <a:endParaRPr lang="en-US"/>
        </a:p>
      </dgm:t>
    </dgm:pt>
    <dgm:pt modelId="{476FC4BF-99C5-44A8-AB68-58DC92F578A6}" type="sibTrans" cxnId="{FC8D9D95-AEE3-4D32-BDEC-A10CB813E538}">
      <dgm:prSet/>
      <dgm:spPr/>
      <dgm:t>
        <a:bodyPr/>
        <a:lstStyle/>
        <a:p>
          <a:endParaRPr lang="en-US"/>
        </a:p>
      </dgm:t>
    </dgm:pt>
    <dgm:pt modelId="{6CF147DA-5BE6-487F-98D7-9CDFED1EAB7B}">
      <dgm:prSet/>
      <dgm:spPr>
        <a:solidFill>
          <a:srgbClr val="33CCFF"/>
        </a:solidFill>
      </dgm:spPr>
      <dgm:t>
        <a:bodyPr/>
        <a:lstStyle/>
        <a:p>
          <a:r>
            <a:rPr lang="bn-IN" dirty="0" smtClean="0"/>
            <a:t>?</a:t>
          </a:r>
          <a:endParaRPr lang="en-US" dirty="0"/>
        </a:p>
      </dgm:t>
    </dgm:pt>
    <dgm:pt modelId="{58E4A7B3-4931-4E65-8DF9-D2876FD881E6}" type="parTrans" cxnId="{A475E48C-4A8D-4C47-A30E-F93E488B1E00}">
      <dgm:prSet/>
      <dgm:spPr/>
      <dgm:t>
        <a:bodyPr/>
        <a:lstStyle/>
        <a:p>
          <a:endParaRPr lang="en-US"/>
        </a:p>
      </dgm:t>
    </dgm:pt>
    <dgm:pt modelId="{E1B2BBC8-4159-4B0C-B776-7DDC3B396846}" type="sibTrans" cxnId="{A475E48C-4A8D-4C47-A30E-F93E488B1E00}">
      <dgm:prSet/>
      <dgm:spPr/>
      <dgm:t>
        <a:bodyPr/>
        <a:lstStyle/>
        <a:p>
          <a:endParaRPr lang="en-US"/>
        </a:p>
      </dgm:t>
    </dgm:pt>
    <dgm:pt modelId="{82D9D4AA-7354-4817-901A-85B75508F86A}">
      <dgm:prSet/>
      <dgm:spPr>
        <a:solidFill>
          <a:srgbClr val="33CCFF"/>
        </a:solidFill>
      </dgm:spPr>
      <dgm:t>
        <a:bodyPr/>
        <a:lstStyle/>
        <a:p>
          <a:r>
            <a:rPr lang="bn-IN" dirty="0" smtClean="0"/>
            <a:t>?</a:t>
          </a:r>
          <a:endParaRPr lang="en-US" dirty="0"/>
        </a:p>
      </dgm:t>
    </dgm:pt>
    <dgm:pt modelId="{C3E3104B-CF28-4906-85EC-1EF118F67071}" type="parTrans" cxnId="{0D3BCFF7-7198-4904-8CD7-FF7B81CA5735}">
      <dgm:prSet/>
      <dgm:spPr/>
      <dgm:t>
        <a:bodyPr/>
        <a:lstStyle/>
        <a:p>
          <a:endParaRPr lang="en-US"/>
        </a:p>
      </dgm:t>
    </dgm:pt>
    <dgm:pt modelId="{92322F84-EF91-4C7F-B8C6-DF113B950412}" type="sibTrans" cxnId="{0D3BCFF7-7198-4904-8CD7-FF7B81CA5735}">
      <dgm:prSet/>
      <dgm:spPr/>
      <dgm:t>
        <a:bodyPr/>
        <a:lstStyle/>
        <a:p>
          <a:endParaRPr lang="en-US"/>
        </a:p>
      </dgm:t>
    </dgm:pt>
    <dgm:pt modelId="{1A168010-6568-42D6-BB59-35DAF3A5A7C3}">
      <dgm:prSet/>
      <dgm:spPr>
        <a:solidFill>
          <a:srgbClr val="33CCFF"/>
        </a:solidFill>
      </dgm:spPr>
      <dgm:t>
        <a:bodyPr/>
        <a:lstStyle/>
        <a:p>
          <a:r>
            <a:rPr lang="bn-IN" dirty="0" smtClean="0"/>
            <a:t>?</a:t>
          </a:r>
          <a:endParaRPr lang="en-US" dirty="0"/>
        </a:p>
      </dgm:t>
    </dgm:pt>
    <dgm:pt modelId="{3ABF1B6B-61FB-4AE0-8DA7-6E8DB4721340}" type="parTrans" cxnId="{F70D4157-5561-4F05-AC87-532361C35A78}">
      <dgm:prSet/>
      <dgm:spPr/>
      <dgm:t>
        <a:bodyPr/>
        <a:lstStyle/>
        <a:p>
          <a:endParaRPr lang="en-US"/>
        </a:p>
      </dgm:t>
    </dgm:pt>
    <dgm:pt modelId="{09F369D4-D4F7-4628-B250-B62FE4624461}" type="sibTrans" cxnId="{F70D4157-5561-4F05-AC87-532361C35A78}">
      <dgm:prSet/>
      <dgm:spPr/>
      <dgm:t>
        <a:bodyPr/>
        <a:lstStyle/>
        <a:p>
          <a:endParaRPr lang="en-US"/>
        </a:p>
      </dgm:t>
    </dgm:pt>
    <dgm:pt modelId="{446ADF87-E632-4C17-857C-7DC49C4CFD80}">
      <dgm:prSet/>
      <dgm:spPr>
        <a:solidFill>
          <a:srgbClr val="D000D0"/>
        </a:solidFill>
      </dgm:spPr>
      <dgm:t>
        <a:bodyPr/>
        <a:lstStyle/>
        <a:p>
          <a:r>
            <a:rPr lang="bn-IN" dirty="0" smtClean="0"/>
            <a:t>?</a:t>
          </a:r>
          <a:endParaRPr lang="en-US" dirty="0"/>
        </a:p>
      </dgm:t>
    </dgm:pt>
    <dgm:pt modelId="{AAB80FA9-504F-4F77-805B-BD878091A3F7}" type="parTrans" cxnId="{FDBDF464-6B82-4380-B0A7-9519636FDA1A}">
      <dgm:prSet/>
      <dgm:spPr/>
      <dgm:t>
        <a:bodyPr/>
        <a:lstStyle/>
        <a:p>
          <a:endParaRPr lang="en-US"/>
        </a:p>
      </dgm:t>
    </dgm:pt>
    <dgm:pt modelId="{210BA44B-CA95-47BB-83DE-F60597997F18}" type="sibTrans" cxnId="{FDBDF464-6B82-4380-B0A7-9519636FDA1A}">
      <dgm:prSet/>
      <dgm:spPr/>
      <dgm:t>
        <a:bodyPr/>
        <a:lstStyle/>
        <a:p>
          <a:endParaRPr lang="en-US"/>
        </a:p>
      </dgm:t>
    </dgm:pt>
    <dgm:pt modelId="{1941406B-E1EB-433D-BFE9-C5377F6407DD}">
      <dgm:prSet/>
      <dgm:spPr>
        <a:solidFill>
          <a:srgbClr val="D000D0"/>
        </a:solidFill>
      </dgm:spPr>
      <dgm:t>
        <a:bodyPr/>
        <a:lstStyle/>
        <a:p>
          <a:r>
            <a:rPr lang="bn-IN" dirty="0" smtClean="0"/>
            <a:t>?</a:t>
          </a:r>
          <a:endParaRPr lang="en-US" dirty="0"/>
        </a:p>
      </dgm:t>
    </dgm:pt>
    <dgm:pt modelId="{658A846B-B770-4ABB-8D92-ACE22BB39F89}" type="parTrans" cxnId="{7560471D-7895-4F70-B339-632191107611}">
      <dgm:prSet/>
      <dgm:spPr/>
      <dgm:t>
        <a:bodyPr/>
        <a:lstStyle/>
        <a:p>
          <a:endParaRPr lang="en-US"/>
        </a:p>
      </dgm:t>
    </dgm:pt>
    <dgm:pt modelId="{FF2C9FB0-5D7C-452D-9C69-1762BD6C2707}" type="sibTrans" cxnId="{7560471D-7895-4F70-B339-632191107611}">
      <dgm:prSet/>
      <dgm:spPr/>
      <dgm:t>
        <a:bodyPr/>
        <a:lstStyle/>
        <a:p>
          <a:endParaRPr lang="en-US"/>
        </a:p>
      </dgm:t>
    </dgm:pt>
    <dgm:pt modelId="{5B401C08-5EED-40E0-A9DF-652F35058BA5}" type="pres">
      <dgm:prSet presAssocID="{8790433D-D9F4-4402-8AAA-F5F8EDB03AE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6A7C24-C130-432C-B653-D623F3EC9739}" type="pres">
      <dgm:prSet presAssocID="{69F847F8-B163-4C69-A157-13DA4A0BE20F}" presName="centerShape" presStyleLbl="node0" presStyleIdx="0" presStyleCnt="1" custScaleX="275974" custScaleY="212997"/>
      <dgm:spPr/>
      <dgm:t>
        <a:bodyPr/>
        <a:lstStyle/>
        <a:p>
          <a:endParaRPr lang="en-US"/>
        </a:p>
      </dgm:t>
    </dgm:pt>
    <dgm:pt modelId="{21E37341-7430-43A2-812A-3089CFB6CF0F}" type="pres">
      <dgm:prSet presAssocID="{D2F3AF1A-2A4C-4573-85A0-010241D6888B}" presName="Name9" presStyleLbl="parChTrans1D2" presStyleIdx="0" presStyleCnt="10"/>
      <dgm:spPr/>
      <dgm:t>
        <a:bodyPr/>
        <a:lstStyle/>
        <a:p>
          <a:endParaRPr lang="en-US"/>
        </a:p>
      </dgm:t>
    </dgm:pt>
    <dgm:pt modelId="{5B648F88-D88A-4247-894C-6F5FA12F5B4C}" type="pres">
      <dgm:prSet presAssocID="{D2F3AF1A-2A4C-4573-85A0-010241D6888B}" presName="connTx" presStyleLbl="parChTrans1D2" presStyleIdx="0" presStyleCnt="10"/>
      <dgm:spPr/>
      <dgm:t>
        <a:bodyPr/>
        <a:lstStyle/>
        <a:p>
          <a:endParaRPr lang="en-US"/>
        </a:p>
      </dgm:t>
    </dgm:pt>
    <dgm:pt modelId="{B4ED0E85-0843-4A46-A454-0011D7A198E1}" type="pres">
      <dgm:prSet presAssocID="{C63D32C7-5D27-43C9-B697-A2272D4DD32C}" presName="node" presStyleLbl="node1" presStyleIdx="0" presStyleCnt="10" custRadScaleRad="108921" custRadScaleInc="246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3B89D6-42D5-40F3-9720-00211B8F5DAF}" type="pres">
      <dgm:prSet presAssocID="{3ABF1B6B-61FB-4AE0-8DA7-6E8DB4721340}" presName="Name9" presStyleLbl="parChTrans1D2" presStyleIdx="1" presStyleCnt="10"/>
      <dgm:spPr/>
      <dgm:t>
        <a:bodyPr/>
        <a:lstStyle/>
        <a:p>
          <a:endParaRPr lang="en-US"/>
        </a:p>
      </dgm:t>
    </dgm:pt>
    <dgm:pt modelId="{932D1F13-C474-421E-A4E8-8C12BE5BB231}" type="pres">
      <dgm:prSet presAssocID="{3ABF1B6B-61FB-4AE0-8DA7-6E8DB4721340}" presName="connTx" presStyleLbl="parChTrans1D2" presStyleIdx="1" presStyleCnt="10"/>
      <dgm:spPr/>
      <dgm:t>
        <a:bodyPr/>
        <a:lstStyle/>
        <a:p>
          <a:endParaRPr lang="en-US"/>
        </a:p>
      </dgm:t>
    </dgm:pt>
    <dgm:pt modelId="{1DDFFD67-FE09-477C-8EEA-315C283F5418}" type="pres">
      <dgm:prSet presAssocID="{1A168010-6568-42D6-BB59-35DAF3A5A7C3}" presName="node" presStyleLbl="node1" presStyleIdx="1" presStyleCnt="10" custRadScaleRad="123535" custRadScaleInc="614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CF1AF-0E43-4287-8D73-D6FA426860B4}" type="pres">
      <dgm:prSet presAssocID="{AAB80FA9-504F-4F77-805B-BD878091A3F7}" presName="Name9" presStyleLbl="parChTrans1D2" presStyleIdx="2" presStyleCnt="10"/>
      <dgm:spPr/>
      <dgm:t>
        <a:bodyPr/>
        <a:lstStyle/>
        <a:p>
          <a:endParaRPr lang="en-US"/>
        </a:p>
      </dgm:t>
    </dgm:pt>
    <dgm:pt modelId="{335B5F79-2FB3-4FA8-AD66-EBD9895DD131}" type="pres">
      <dgm:prSet presAssocID="{AAB80FA9-504F-4F77-805B-BD878091A3F7}" presName="connTx" presStyleLbl="parChTrans1D2" presStyleIdx="2" presStyleCnt="10"/>
      <dgm:spPr/>
      <dgm:t>
        <a:bodyPr/>
        <a:lstStyle/>
        <a:p>
          <a:endParaRPr lang="en-US"/>
        </a:p>
      </dgm:t>
    </dgm:pt>
    <dgm:pt modelId="{042804A6-E03A-4582-AF72-CBD1A9A57C17}" type="pres">
      <dgm:prSet presAssocID="{446ADF87-E632-4C17-857C-7DC49C4CFD80}" presName="node" presStyleLbl="node1" presStyleIdx="2" presStyleCnt="10" custRadScaleRad="132215" custRadScaleInc="398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F46169-B236-4D3A-8214-57732D8E7871}" type="pres">
      <dgm:prSet presAssocID="{C3E3104B-CF28-4906-85EC-1EF118F67071}" presName="Name9" presStyleLbl="parChTrans1D2" presStyleIdx="3" presStyleCnt="10"/>
      <dgm:spPr/>
      <dgm:t>
        <a:bodyPr/>
        <a:lstStyle/>
        <a:p>
          <a:endParaRPr lang="en-US"/>
        </a:p>
      </dgm:t>
    </dgm:pt>
    <dgm:pt modelId="{79A178D0-CACB-4965-B035-699A91589953}" type="pres">
      <dgm:prSet presAssocID="{C3E3104B-CF28-4906-85EC-1EF118F67071}" presName="connTx" presStyleLbl="parChTrans1D2" presStyleIdx="3" presStyleCnt="10"/>
      <dgm:spPr/>
      <dgm:t>
        <a:bodyPr/>
        <a:lstStyle/>
        <a:p>
          <a:endParaRPr lang="en-US"/>
        </a:p>
      </dgm:t>
    </dgm:pt>
    <dgm:pt modelId="{B07AA1C8-41E5-472A-A710-297EE0C2C5D8}" type="pres">
      <dgm:prSet presAssocID="{82D9D4AA-7354-4817-901A-85B75508F86A}" presName="node" presStyleLbl="node1" presStyleIdx="3" presStyleCnt="10" custRadScaleRad="135012" custRadScaleInc="437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145182-15C5-47BF-A713-762B28074474}" type="pres">
      <dgm:prSet presAssocID="{E27AD2A6-DDB6-4E00-A453-2D0DDE37280F}" presName="Name9" presStyleLbl="parChTrans1D2" presStyleIdx="4" presStyleCnt="10"/>
      <dgm:spPr/>
      <dgm:t>
        <a:bodyPr/>
        <a:lstStyle/>
        <a:p>
          <a:endParaRPr lang="en-US"/>
        </a:p>
      </dgm:t>
    </dgm:pt>
    <dgm:pt modelId="{75743DBA-BA47-414A-9C1B-6F34CC5BDF70}" type="pres">
      <dgm:prSet presAssocID="{E27AD2A6-DDB6-4E00-A453-2D0DDE37280F}" presName="connTx" presStyleLbl="parChTrans1D2" presStyleIdx="4" presStyleCnt="10"/>
      <dgm:spPr/>
      <dgm:t>
        <a:bodyPr/>
        <a:lstStyle/>
        <a:p>
          <a:endParaRPr lang="en-US"/>
        </a:p>
      </dgm:t>
    </dgm:pt>
    <dgm:pt modelId="{E11DE196-45BC-4F40-BEF1-41167BC40C5C}" type="pres">
      <dgm:prSet presAssocID="{6BFC2FF9-0059-44BE-9BA0-9E13C9F81BAE}" presName="node" presStyleLbl="node1" presStyleIdx="4" presStyleCnt="10" custRadScaleRad="133867" custRadScaleInc="21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EDD8B9-F977-4177-B71A-D492578ECD10}" type="pres">
      <dgm:prSet presAssocID="{58E4A7B3-4931-4E65-8DF9-D2876FD881E6}" presName="Name9" presStyleLbl="parChTrans1D2" presStyleIdx="5" presStyleCnt="10"/>
      <dgm:spPr/>
      <dgm:t>
        <a:bodyPr/>
        <a:lstStyle/>
        <a:p>
          <a:endParaRPr lang="en-US"/>
        </a:p>
      </dgm:t>
    </dgm:pt>
    <dgm:pt modelId="{2F974340-EB0A-442B-865E-DCFFEE1CFFA8}" type="pres">
      <dgm:prSet presAssocID="{58E4A7B3-4931-4E65-8DF9-D2876FD881E6}" presName="connTx" presStyleLbl="parChTrans1D2" presStyleIdx="5" presStyleCnt="10"/>
      <dgm:spPr/>
      <dgm:t>
        <a:bodyPr/>
        <a:lstStyle/>
        <a:p>
          <a:endParaRPr lang="en-US"/>
        </a:p>
      </dgm:t>
    </dgm:pt>
    <dgm:pt modelId="{C8D38E1E-221C-4A00-BDF9-A4BABA89B8F4}" type="pres">
      <dgm:prSet presAssocID="{6CF147DA-5BE6-487F-98D7-9CDFED1EAB7B}" presName="node" presStyleLbl="node1" presStyleIdx="5" presStyleCnt="10" custRadScaleRad="108524" custRadScaleInc="-57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963394-4D99-432A-8F07-12364248B163}" type="pres">
      <dgm:prSet presAssocID="{658A846B-B770-4ABB-8D92-ACE22BB39F89}" presName="Name9" presStyleLbl="parChTrans1D2" presStyleIdx="6" presStyleCnt="10"/>
      <dgm:spPr/>
      <dgm:t>
        <a:bodyPr/>
        <a:lstStyle/>
        <a:p>
          <a:endParaRPr lang="en-US"/>
        </a:p>
      </dgm:t>
    </dgm:pt>
    <dgm:pt modelId="{6D5A3FA4-AA75-4F76-9B29-2BAF36143B82}" type="pres">
      <dgm:prSet presAssocID="{658A846B-B770-4ABB-8D92-ACE22BB39F89}" presName="connTx" presStyleLbl="parChTrans1D2" presStyleIdx="6" presStyleCnt="10"/>
      <dgm:spPr/>
      <dgm:t>
        <a:bodyPr/>
        <a:lstStyle/>
        <a:p>
          <a:endParaRPr lang="en-US"/>
        </a:p>
      </dgm:t>
    </dgm:pt>
    <dgm:pt modelId="{2DF72976-FEAE-4E61-912E-83B48B79E656}" type="pres">
      <dgm:prSet presAssocID="{1941406B-E1EB-433D-BFE9-C5377F6407DD}" presName="node" presStyleLbl="node1" presStyleIdx="6" presStyleCnt="10" custRadScaleRad="123355" custRadScaleInc="-43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A1D5BE-F371-4909-9D80-CE07091B3448}" type="pres">
      <dgm:prSet presAssocID="{8E387263-7211-4284-916D-77C568FC5610}" presName="Name9" presStyleLbl="parChTrans1D2" presStyleIdx="7" presStyleCnt="10"/>
      <dgm:spPr/>
      <dgm:t>
        <a:bodyPr/>
        <a:lstStyle/>
        <a:p>
          <a:endParaRPr lang="en-US"/>
        </a:p>
      </dgm:t>
    </dgm:pt>
    <dgm:pt modelId="{DF801497-359F-4DFA-AAF4-4801FA4C69C5}" type="pres">
      <dgm:prSet presAssocID="{8E387263-7211-4284-916D-77C568FC5610}" presName="connTx" presStyleLbl="parChTrans1D2" presStyleIdx="7" presStyleCnt="10"/>
      <dgm:spPr/>
      <dgm:t>
        <a:bodyPr/>
        <a:lstStyle/>
        <a:p>
          <a:endParaRPr lang="en-US"/>
        </a:p>
      </dgm:t>
    </dgm:pt>
    <dgm:pt modelId="{1D24F9CE-7148-47EC-9D20-F7EF391A178A}" type="pres">
      <dgm:prSet presAssocID="{8A62FBB3-2FB6-441E-B968-AD4873DD7C2E}" presName="node" presStyleLbl="node1" presStyleIdx="7" presStyleCnt="10" custRadScaleRad="135202" custRadScaleInc="93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74AC72-5F61-499F-9526-51D6BCE8D2BA}" type="pres">
      <dgm:prSet presAssocID="{C1DE646D-4FEC-4661-9636-883FE564788F}" presName="Name9" presStyleLbl="parChTrans1D2" presStyleIdx="8" presStyleCnt="10"/>
      <dgm:spPr/>
      <dgm:t>
        <a:bodyPr/>
        <a:lstStyle/>
        <a:p>
          <a:endParaRPr lang="en-US"/>
        </a:p>
      </dgm:t>
    </dgm:pt>
    <dgm:pt modelId="{DE837E56-B2B7-4F2E-A7A6-C1FCA03C8BB3}" type="pres">
      <dgm:prSet presAssocID="{C1DE646D-4FEC-4661-9636-883FE564788F}" presName="connTx" presStyleLbl="parChTrans1D2" presStyleIdx="8" presStyleCnt="10"/>
      <dgm:spPr/>
      <dgm:t>
        <a:bodyPr/>
        <a:lstStyle/>
        <a:p>
          <a:endParaRPr lang="en-US"/>
        </a:p>
      </dgm:t>
    </dgm:pt>
    <dgm:pt modelId="{55FD0FB1-C825-4A1F-9C28-EB605B73C5D1}" type="pres">
      <dgm:prSet presAssocID="{F126242C-A6E3-4AA4-AD6C-01B5540201D9}" presName="node" presStyleLbl="node1" presStyleIdx="8" presStyleCnt="10" custRadScaleRad="134060" custRadScaleInc="-89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44F97F-DCF5-4F78-9709-A933C0E3B72D}" type="pres">
      <dgm:prSet presAssocID="{E4E72AA0-6C9A-4DA1-AEA0-7395B07F384C}" presName="Name9" presStyleLbl="parChTrans1D2" presStyleIdx="9" presStyleCnt="10"/>
      <dgm:spPr/>
      <dgm:t>
        <a:bodyPr/>
        <a:lstStyle/>
        <a:p>
          <a:endParaRPr lang="en-US"/>
        </a:p>
      </dgm:t>
    </dgm:pt>
    <dgm:pt modelId="{6E52FAFA-290F-47FD-8E68-220053EC1CC2}" type="pres">
      <dgm:prSet presAssocID="{E4E72AA0-6C9A-4DA1-AEA0-7395B07F384C}" presName="connTx" presStyleLbl="parChTrans1D2" presStyleIdx="9" presStyleCnt="10"/>
      <dgm:spPr/>
      <dgm:t>
        <a:bodyPr/>
        <a:lstStyle/>
        <a:p>
          <a:endParaRPr lang="en-US"/>
        </a:p>
      </dgm:t>
    </dgm:pt>
    <dgm:pt modelId="{B4EFE423-B4ED-4398-A1F0-2CF04917B3AD}" type="pres">
      <dgm:prSet presAssocID="{DAD7E969-048B-49DC-A4F0-E6037CD0573F}" presName="node" presStyleLbl="node1" presStyleIdx="9" presStyleCnt="10" custRadScaleRad="117801" custRadScaleInc="-122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8D6383-483B-4C85-8712-067C886A239B}" srcId="{69F847F8-B163-4C69-A157-13DA4A0BE20F}" destId="{6BFC2FF9-0059-44BE-9BA0-9E13C9F81BAE}" srcOrd="4" destOrd="0" parTransId="{E27AD2A6-DDB6-4E00-A453-2D0DDE37280F}" sibTransId="{10EBC448-AE6C-4876-9DEB-FD012B281515}"/>
    <dgm:cxn modelId="{472B7A02-3543-4B26-96B5-1404215702C0}" type="presOf" srcId="{8790433D-D9F4-4402-8AAA-F5F8EDB03AE8}" destId="{5B401C08-5EED-40E0-A9DF-652F35058BA5}" srcOrd="0" destOrd="0" presId="urn:microsoft.com/office/officeart/2005/8/layout/radial1"/>
    <dgm:cxn modelId="{ED7D0DB5-8832-47E5-8745-6EBBA39CCDA1}" type="presOf" srcId="{D2F3AF1A-2A4C-4573-85A0-010241D6888B}" destId="{5B648F88-D88A-4247-894C-6F5FA12F5B4C}" srcOrd="1" destOrd="0" presId="urn:microsoft.com/office/officeart/2005/8/layout/radial1"/>
    <dgm:cxn modelId="{C7808842-5A16-4989-9AA5-A15A52644F54}" type="presOf" srcId="{DAD7E969-048B-49DC-A4F0-E6037CD0573F}" destId="{B4EFE423-B4ED-4398-A1F0-2CF04917B3AD}" srcOrd="0" destOrd="0" presId="urn:microsoft.com/office/officeart/2005/8/layout/radial1"/>
    <dgm:cxn modelId="{2C03AA52-4E6B-4AEA-B1FA-CB3FF7110AB0}" type="presOf" srcId="{3ABF1B6B-61FB-4AE0-8DA7-6E8DB4721340}" destId="{BC3B89D6-42D5-40F3-9720-00211B8F5DAF}" srcOrd="0" destOrd="0" presId="urn:microsoft.com/office/officeart/2005/8/layout/radial1"/>
    <dgm:cxn modelId="{7BB45EE1-0AB9-4D49-80EA-5D87D0609033}" type="presOf" srcId="{658A846B-B770-4ABB-8D92-ACE22BB39F89}" destId="{6D5A3FA4-AA75-4F76-9B29-2BAF36143B82}" srcOrd="1" destOrd="0" presId="urn:microsoft.com/office/officeart/2005/8/layout/radial1"/>
    <dgm:cxn modelId="{FB8E9C42-09C4-4530-AFC1-CDDD3252A821}" type="presOf" srcId="{C3E3104B-CF28-4906-85EC-1EF118F67071}" destId="{79A178D0-CACB-4965-B035-699A91589953}" srcOrd="1" destOrd="0" presId="urn:microsoft.com/office/officeart/2005/8/layout/radial1"/>
    <dgm:cxn modelId="{A475E48C-4A8D-4C47-A30E-F93E488B1E00}" srcId="{69F847F8-B163-4C69-A157-13DA4A0BE20F}" destId="{6CF147DA-5BE6-487F-98D7-9CDFED1EAB7B}" srcOrd="5" destOrd="0" parTransId="{58E4A7B3-4931-4E65-8DF9-D2876FD881E6}" sibTransId="{E1B2BBC8-4159-4B0C-B776-7DDC3B396846}"/>
    <dgm:cxn modelId="{72ADDBEF-8AF8-48D1-8484-A532382B9310}" type="presOf" srcId="{58E4A7B3-4931-4E65-8DF9-D2876FD881E6}" destId="{5FEDD8B9-F977-4177-B71A-D492578ECD10}" srcOrd="0" destOrd="0" presId="urn:microsoft.com/office/officeart/2005/8/layout/radial1"/>
    <dgm:cxn modelId="{D7C6C152-633C-4F01-8941-B2039A06D7E5}" type="presOf" srcId="{8E387263-7211-4284-916D-77C568FC5610}" destId="{60A1D5BE-F371-4909-9D80-CE07091B3448}" srcOrd="0" destOrd="0" presId="urn:microsoft.com/office/officeart/2005/8/layout/radial1"/>
    <dgm:cxn modelId="{FC8D9D95-AEE3-4D32-BDEC-A10CB813E538}" srcId="{69F847F8-B163-4C69-A157-13DA4A0BE20F}" destId="{8A62FBB3-2FB6-441E-B968-AD4873DD7C2E}" srcOrd="7" destOrd="0" parTransId="{8E387263-7211-4284-916D-77C568FC5610}" sibTransId="{476FC4BF-99C5-44A8-AB68-58DC92F578A6}"/>
    <dgm:cxn modelId="{89F5A3BF-D317-4E2A-82FD-9B768D179FF3}" type="presOf" srcId="{1A168010-6568-42D6-BB59-35DAF3A5A7C3}" destId="{1DDFFD67-FE09-477C-8EEA-315C283F5418}" srcOrd="0" destOrd="0" presId="urn:microsoft.com/office/officeart/2005/8/layout/radial1"/>
    <dgm:cxn modelId="{517CA848-D6B3-402C-A1F3-CE1DC6CE87C0}" type="presOf" srcId="{AAB80FA9-504F-4F77-805B-BD878091A3F7}" destId="{4FACF1AF-0E43-4287-8D73-D6FA426860B4}" srcOrd="0" destOrd="0" presId="urn:microsoft.com/office/officeart/2005/8/layout/radial1"/>
    <dgm:cxn modelId="{53991820-8517-4F9D-9D34-3F0B36368626}" type="presOf" srcId="{C63D32C7-5D27-43C9-B697-A2272D4DD32C}" destId="{B4ED0E85-0843-4A46-A454-0011D7A198E1}" srcOrd="0" destOrd="0" presId="urn:microsoft.com/office/officeart/2005/8/layout/radial1"/>
    <dgm:cxn modelId="{F70D4157-5561-4F05-AC87-532361C35A78}" srcId="{69F847F8-B163-4C69-A157-13DA4A0BE20F}" destId="{1A168010-6568-42D6-BB59-35DAF3A5A7C3}" srcOrd="1" destOrd="0" parTransId="{3ABF1B6B-61FB-4AE0-8DA7-6E8DB4721340}" sibTransId="{09F369D4-D4F7-4628-B250-B62FE4624461}"/>
    <dgm:cxn modelId="{66AD1A02-8882-4A09-B58D-BFF0E4D27AFD}" type="presOf" srcId="{8E387263-7211-4284-916D-77C568FC5610}" destId="{DF801497-359F-4DFA-AAF4-4801FA4C69C5}" srcOrd="1" destOrd="0" presId="urn:microsoft.com/office/officeart/2005/8/layout/radial1"/>
    <dgm:cxn modelId="{13B28B2B-4606-4E1A-9A42-86DA1D60E0C9}" srcId="{69F847F8-B163-4C69-A157-13DA4A0BE20F}" destId="{F126242C-A6E3-4AA4-AD6C-01B5540201D9}" srcOrd="8" destOrd="0" parTransId="{C1DE646D-4FEC-4661-9636-883FE564788F}" sibTransId="{264096CB-B14C-4D9A-BF44-06A48EEE463D}"/>
    <dgm:cxn modelId="{119B96E3-6018-4EF5-8508-489CC4486A26}" type="presOf" srcId="{3ABF1B6B-61FB-4AE0-8DA7-6E8DB4721340}" destId="{932D1F13-C474-421E-A4E8-8C12BE5BB231}" srcOrd="1" destOrd="0" presId="urn:microsoft.com/office/officeart/2005/8/layout/radial1"/>
    <dgm:cxn modelId="{269DA6F2-AA81-4ACB-B234-CB1E0D8D44CD}" type="presOf" srcId="{6BFC2FF9-0059-44BE-9BA0-9E13C9F81BAE}" destId="{E11DE196-45BC-4F40-BEF1-41167BC40C5C}" srcOrd="0" destOrd="0" presId="urn:microsoft.com/office/officeart/2005/8/layout/radial1"/>
    <dgm:cxn modelId="{6010282A-DA01-47CD-A684-AD008CF8F004}" type="presOf" srcId="{E27AD2A6-DDB6-4E00-A453-2D0DDE37280F}" destId="{75743DBA-BA47-414A-9C1B-6F34CC5BDF70}" srcOrd="1" destOrd="0" presId="urn:microsoft.com/office/officeart/2005/8/layout/radial1"/>
    <dgm:cxn modelId="{20507026-B878-4FF5-A403-CBF00BC88BE2}" type="presOf" srcId="{E4E72AA0-6C9A-4DA1-AEA0-7395B07F384C}" destId="{8A44F97F-DCF5-4F78-9709-A933C0E3B72D}" srcOrd="0" destOrd="0" presId="urn:microsoft.com/office/officeart/2005/8/layout/radial1"/>
    <dgm:cxn modelId="{3AD1C11A-FCAD-45FC-B5B2-5F3D62EF0CF5}" type="presOf" srcId="{1941406B-E1EB-433D-BFE9-C5377F6407DD}" destId="{2DF72976-FEAE-4E61-912E-83B48B79E656}" srcOrd="0" destOrd="0" presId="urn:microsoft.com/office/officeart/2005/8/layout/radial1"/>
    <dgm:cxn modelId="{5A0C2BBC-A7DD-4648-AB11-A6269A8220E9}" srcId="{8790433D-D9F4-4402-8AAA-F5F8EDB03AE8}" destId="{69F847F8-B163-4C69-A157-13DA4A0BE20F}" srcOrd="0" destOrd="0" parTransId="{4533D25D-2E10-4F07-A093-DBB5A6615D22}" sibTransId="{02154950-0964-4FB4-BDE2-A9A9437245E4}"/>
    <dgm:cxn modelId="{E1EEA6E8-B5E3-41ED-AC44-FFE6107E893A}" type="presOf" srcId="{8A62FBB3-2FB6-441E-B968-AD4873DD7C2E}" destId="{1D24F9CE-7148-47EC-9D20-F7EF391A178A}" srcOrd="0" destOrd="0" presId="urn:microsoft.com/office/officeart/2005/8/layout/radial1"/>
    <dgm:cxn modelId="{C449FAF8-D468-4278-B347-2A0F5F302D51}" type="presOf" srcId="{D2F3AF1A-2A4C-4573-85A0-010241D6888B}" destId="{21E37341-7430-43A2-812A-3089CFB6CF0F}" srcOrd="0" destOrd="0" presId="urn:microsoft.com/office/officeart/2005/8/layout/radial1"/>
    <dgm:cxn modelId="{AE483EB0-0961-4F44-B9E7-DE4AA8F4C4B8}" type="presOf" srcId="{58E4A7B3-4931-4E65-8DF9-D2876FD881E6}" destId="{2F974340-EB0A-442B-865E-DCFFEE1CFFA8}" srcOrd="1" destOrd="0" presId="urn:microsoft.com/office/officeart/2005/8/layout/radial1"/>
    <dgm:cxn modelId="{60D211FB-1172-4DC7-B1CF-4EE65E32F82E}" srcId="{69F847F8-B163-4C69-A157-13DA4A0BE20F}" destId="{DAD7E969-048B-49DC-A4F0-E6037CD0573F}" srcOrd="9" destOrd="0" parTransId="{E4E72AA0-6C9A-4DA1-AEA0-7395B07F384C}" sibTransId="{F36C2CDC-AEC6-47F4-8992-970F48861626}"/>
    <dgm:cxn modelId="{0D3BCFF7-7198-4904-8CD7-FF7B81CA5735}" srcId="{69F847F8-B163-4C69-A157-13DA4A0BE20F}" destId="{82D9D4AA-7354-4817-901A-85B75508F86A}" srcOrd="3" destOrd="0" parTransId="{C3E3104B-CF28-4906-85EC-1EF118F67071}" sibTransId="{92322F84-EF91-4C7F-B8C6-DF113B950412}"/>
    <dgm:cxn modelId="{2C32BAEB-3286-49B9-AFA0-C48DFAD6ABB9}" type="presOf" srcId="{E27AD2A6-DDB6-4E00-A453-2D0DDE37280F}" destId="{BC145182-15C5-47BF-A713-762B28074474}" srcOrd="0" destOrd="0" presId="urn:microsoft.com/office/officeart/2005/8/layout/radial1"/>
    <dgm:cxn modelId="{AB6150BA-0CE3-4C82-882D-D2ADA298D532}" type="presOf" srcId="{C1DE646D-4FEC-4661-9636-883FE564788F}" destId="{DE837E56-B2B7-4F2E-A7A6-C1FCA03C8BB3}" srcOrd="1" destOrd="0" presId="urn:microsoft.com/office/officeart/2005/8/layout/radial1"/>
    <dgm:cxn modelId="{FDBDF464-6B82-4380-B0A7-9519636FDA1A}" srcId="{69F847F8-B163-4C69-A157-13DA4A0BE20F}" destId="{446ADF87-E632-4C17-857C-7DC49C4CFD80}" srcOrd="2" destOrd="0" parTransId="{AAB80FA9-504F-4F77-805B-BD878091A3F7}" sibTransId="{210BA44B-CA95-47BB-83DE-F60597997F18}"/>
    <dgm:cxn modelId="{39992589-9AE5-44C5-AE40-F68EFF7C6BFE}" type="presOf" srcId="{446ADF87-E632-4C17-857C-7DC49C4CFD80}" destId="{042804A6-E03A-4582-AF72-CBD1A9A57C17}" srcOrd="0" destOrd="0" presId="urn:microsoft.com/office/officeart/2005/8/layout/radial1"/>
    <dgm:cxn modelId="{FDDE882B-59C4-47EF-826D-629C30341CBA}" type="presOf" srcId="{C3E3104B-CF28-4906-85EC-1EF118F67071}" destId="{23F46169-B236-4D3A-8214-57732D8E7871}" srcOrd="0" destOrd="0" presId="urn:microsoft.com/office/officeart/2005/8/layout/radial1"/>
    <dgm:cxn modelId="{8CBA61B4-747A-431A-85FA-E4C2A2EFAF93}" type="presOf" srcId="{658A846B-B770-4ABB-8D92-ACE22BB39F89}" destId="{E6963394-4D99-432A-8F07-12364248B163}" srcOrd="0" destOrd="0" presId="urn:microsoft.com/office/officeart/2005/8/layout/radial1"/>
    <dgm:cxn modelId="{79898227-B851-4E1F-924B-3FCE52864223}" type="presOf" srcId="{C1DE646D-4FEC-4661-9636-883FE564788F}" destId="{3474AC72-5F61-499F-9526-51D6BCE8D2BA}" srcOrd="0" destOrd="0" presId="urn:microsoft.com/office/officeart/2005/8/layout/radial1"/>
    <dgm:cxn modelId="{89627B37-179F-48D4-B361-41EFDE608190}" type="presOf" srcId="{F126242C-A6E3-4AA4-AD6C-01B5540201D9}" destId="{55FD0FB1-C825-4A1F-9C28-EB605B73C5D1}" srcOrd="0" destOrd="0" presId="urn:microsoft.com/office/officeart/2005/8/layout/radial1"/>
    <dgm:cxn modelId="{EE7B7DDB-42C2-490E-8B6A-93AD8A5CD4FA}" type="presOf" srcId="{E4E72AA0-6C9A-4DA1-AEA0-7395B07F384C}" destId="{6E52FAFA-290F-47FD-8E68-220053EC1CC2}" srcOrd="1" destOrd="0" presId="urn:microsoft.com/office/officeart/2005/8/layout/radial1"/>
    <dgm:cxn modelId="{7560471D-7895-4F70-B339-632191107611}" srcId="{69F847F8-B163-4C69-A157-13DA4A0BE20F}" destId="{1941406B-E1EB-433D-BFE9-C5377F6407DD}" srcOrd="6" destOrd="0" parTransId="{658A846B-B770-4ABB-8D92-ACE22BB39F89}" sibTransId="{FF2C9FB0-5D7C-452D-9C69-1762BD6C2707}"/>
    <dgm:cxn modelId="{9FC4FD68-0E6A-4E2E-91F3-7226F42C36E6}" type="presOf" srcId="{69F847F8-B163-4C69-A157-13DA4A0BE20F}" destId="{566A7C24-C130-432C-B653-D623F3EC9739}" srcOrd="0" destOrd="0" presId="urn:microsoft.com/office/officeart/2005/8/layout/radial1"/>
    <dgm:cxn modelId="{AF11B9DF-827A-423C-8D1B-804D4F06EC00}" srcId="{69F847F8-B163-4C69-A157-13DA4A0BE20F}" destId="{C63D32C7-5D27-43C9-B697-A2272D4DD32C}" srcOrd="0" destOrd="0" parTransId="{D2F3AF1A-2A4C-4573-85A0-010241D6888B}" sibTransId="{2434D436-0A14-43B8-9B6A-12A0D8E60D5E}"/>
    <dgm:cxn modelId="{B2A36777-8DDF-436C-817B-0C4E5843B88A}" type="presOf" srcId="{82D9D4AA-7354-4817-901A-85B75508F86A}" destId="{B07AA1C8-41E5-472A-A710-297EE0C2C5D8}" srcOrd="0" destOrd="0" presId="urn:microsoft.com/office/officeart/2005/8/layout/radial1"/>
    <dgm:cxn modelId="{5DC53152-DF6E-4A41-9EC5-F4E3A897F058}" type="presOf" srcId="{6CF147DA-5BE6-487F-98D7-9CDFED1EAB7B}" destId="{C8D38E1E-221C-4A00-BDF9-A4BABA89B8F4}" srcOrd="0" destOrd="0" presId="urn:microsoft.com/office/officeart/2005/8/layout/radial1"/>
    <dgm:cxn modelId="{7D4DC706-1B3D-4756-B220-3E3D2879FFAD}" type="presOf" srcId="{AAB80FA9-504F-4F77-805B-BD878091A3F7}" destId="{335B5F79-2FB3-4FA8-AD66-EBD9895DD131}" srcOrd="1" destOrd="0" presId="urn:microsoft.com/office/officeart/2005/8/layout/radial1"/>
    <dgm:cxn modelId="{8C62E144-CB49-4832-AF13-3E5301B5AD9A}" type="presParOf" srcId="{5B401C08-5EED-40E0-A9DF-652F35058BA5}" destId="{566A7C24-C130-432C-B653-D623F3EC9739}" srcOrd="0" destOrd="0" presId="urn:microsoft.com/office/officeart/2005/8/layout/radial1"/>
    <dgm:cxn modelId="{AE051D38-3822-4C36-A5D8-16AB40C7F103}" type="presParOf" srcId="{5B401C08-5EED-40E0-A9DF-652F35058BA5}" destId="{21E37341-7430-43A2-812A-3089CFB6CF0F}" srcOrd="1" destOrd="0" presId="urn:microsoft.com/office/officeart/2005/8/layout/radial1"/>
    <dgm:cxn modelId="{926CCC16-03FC-4940-A946-336C967E1194}" type="presParOf" srcId="{21E37341-7430-43A2-812A-3089CFB6CF0F}" destId="{5B648F88-D88A-4247-894C-6F5FA12F5B4C}" srcOrd="0" destOrd="0" presId="urn:microsoft.com/office/officeart/2005/8/layout/radial1"/>
    <dgm:cxn modelId="{535413AE-8BFF-4683-85AE-1F4CAE28510A}" type="presParOf" srcId="{5B401C08-5EED-40E0-A9DF-652F35058BA5}" destId="{B4ED0E85-0843-4A46-A454-0011D7A198E1}" srcOrd="2" destOrd="0" presId="urn:microsoft.com/office/officeart/2005/8/layout/radial1"/>
    <dgm:cxn modelId="{DE54A7CE-5968-4AA3-8CFE-0D61E7548604}" type="presParOf" srcId="{5B401C08-5EED-40E0-A9DF-652F35058BA5}" destId="{BC3B89D6-42D5-40F3-9720-00211B8F5DAF}" srcOrd="3" destOrd="0" presId="urn:microsoft.com/office/officeart/2005/8/layout/radial1"/>
    <dgm:cxn modelId="{374DB30F-E3BD-4F8E-8846-03CECC6F1010}" type="presParOf" srcId="{BC3B89D6-42D5-40F3-9720-00211B8F5DAF}" destId="{932D1F13-C474-421E-A4E8-8C12BE5BB231}" srcOrd="0" destOrd="0" presId="urn:microsoft.com/office/officeart/2005/8/layout/radial1"/>
    <dgm:cxn modelId="{56F4EAB7-F29D-46A7-BA81-A5F1BAE0977A}" type="presParOf" srcId="{5B401C08-5EED-40E0-A9DF-652F35058BA5}" destId="{1DDFFD67-FE09-477C-8EEA-315C283F5418}" srcOrd="4" destOrd="0" presId="urn:microsoft.com/office/officeart/2005/8/layout/radial1"/>
    <dgm:cxn modelId="{6DED9564-0761-4EC2-A4A4-D09C3C87B9E7}" type="presParOf" srcId="{5B401C08-5EED-40E0-A9DF-652F35058BA5}" destId="{4FACF1AF-0E43-4287-8D73-D6FA426860B4}" srcOrd="5" destOrd="0" presId="urn:microsoft.com/office/officeart/2005/8/layout/radial1"/>
    <dgm:cxn modelId="{D96062CB-FD26-4DC4-A9A8-3AC9CDF6A3C2}" type="presParOf" srcId="{4FACF1AF-0E43-4287-8D73-D6FA426860B4}" destId="{335B5F79-2FB3-4FA8-AD66-EBD9895DD131}" srcOrd="0" destOrd="0" presId="urn:microsoft.com/office/officeart/2005/8/layout/radial1"/>
    <dgm:cxn modelId="{A68BB2F0-5A6D-4A8B-ADD3-340B8A18F5A1}" type="presParOf" srcId="{5B401C08-5EED-40E0-A9DF-652F35058BA5}" destId="{042804A6-E03A-4582-AF72-CBD1A9A57C17}" srcOrd="6" destOrd="0" presId="urn:microsoft.com/office/officeart/2005/8/layout/radial1"/>
    <dgm:cxn modelId="{E8F695F9-4045-452C-BAF1-036249BF1119}" type="presParOf" srcId="{5B401C08-5EED-40E0-A9DF-652F35058BA5}" destId="{23F46169-B236-4D3A-8214-57732D8E7871}" srcOrd="7" destOrd="0" presId="urn:microsoft.com/office/officeart/2005/8/layout/radial1"/>
    <dgm:cxn modelId="{82AE5B33-4548-4697-908C-35A7D23DBB5A}" type="presParOf" srcId="{23F46169-B236-4D3A-8214-57732D8E7871}" destId="{79A178D0-CACB-4965-B035-699A91589953}" srcOrd="0" destOrd="0" presId="urn:microsoft.com/office/officeart/2005/8/layout/radial1"/>
    <dgm:cxn modelId="{2C4FD504-5676-44B1-974B-5D0A38335316}" type="presParOf" srcId="{5B401C08-5EED-40E0-A9DF-652F35058BA5}" destId="{B07AA1C8-41E5-472A-A710-297EE0C2C5D8}" srcOrd="8" destOrd="0" presId="urn:microsoft.com/office/officeart/2005/8/layout/radial1"/>
    <dgm:cxn modelId="{AF846AF7-0199-489A-93F4-E44F2D43BF6B}" type="presParOf" srcId="{5B401C08-5EED-40E0-A9DF-652F35058BA5}" destId="{BC145182-15C5-47BF-A713-762B28074474}" srcOrd="9" destOrd="0" presId="urn:microsoft.com/office/officeart/2005/8/layout/radial1"/>
    <dgm:cxn modelId="{D007CA9F-9BE3-47A9-9EA0-450EF611C0B9}" type="presParOf" srcId="{BC145182-15C5-47BF-A713-762B28074474}" destId="{75743DBA-BA47-414A-9C1B-6F34CC5BDF70}" srcOrd="0" destOrd="0" presId="urn:microsoft.com/office/officeart/2005/8/layout/radial1"/>
    <dgm:cxn modelId="{8E862676-D628-4826-BA32-55AFC7802099}" type="presParOf" srcId="{5B401C08-5EED-40E0-A9DF-652F35058BA5}" destId="{E11DE196-45BC-4F40-BEF1-41167BC40C5C}" srcOrd="10" destOrd="0" presId="urn:microsoft.com/office/officeart/2005/8/layout/radial1"/>
    <dgm:cxn modelId="{7DE5A099-5FEF-423A-9B09-B11B43CE55E5}" type="presParOf" srcId="{5B401C08-5EED-40E0-A9DF-652F35058BA5}" destId="{5FEDD8B9-F977-4177-B71A-D492578ECD10}" srcOrd="11" destOrd="0" presId="urn:microsoft.com/office/officeart/2005/8/layout/radial1"/>
    <dgm:cxn modelId="{2A3D8703-1A5D-4DE3-B586-546A28F43452}" type="presParOf" srcId="{5FEDD8B9-F977-4177-B71A-D492578ECD10}" destId="{2F974340-EB0A-442B-865E-DCFFEE1CFFA8}" srcOrd="0" destOrd="0" presId="urn:microsoft.com/office/officeart/2005/8/layout/radial1"/>
    <dgm:cxn modelId="{18A62285-FD05-44BC-A42B-AE717A2DE641}" type="presParOf" srcId="{5B401C08-5EED-40E0-A9DF-652F35058BA5}" destId="{C8D38E1E-221C-4A00-BDF9-A4BABA89B8F4}" srcOrd="12" destOrd="0" presId="urn:microsoft.com/office/officeart/2005/8/layout/radial1"/>
    <dgm:cxn modelId="{FA45A4FD-C9A9-45FE-AA9E-F6B0A6F4EF05}" type="presParOf" srcId="{5B401C08-5EED-40E0-A9DF-652F35058BA5}" destId="{E6963394-4D99-432A-8F07-12364248B163}" srcOrd="13" destOrd="0" presId="urn:microsoft.com/office/officeart/2005/8/layout/radial1"/>
    <dgm:cxn modelId="{3CB8DDEE-B6C2-47BE-953C-8BA0CD26EAED}" type="presParOf" srcId="{E6963394-4D99-432A-8F07-12364248B163}" destId="{6D5A3FA4-AA75-4F76-9B29-2BAF36143B82}" srcOrd="0" destOrd="0" presId="urn:microsoft.com/office/officeart/2005/8/layout/radial1"/>
    <dgm:cxn modelId="{BFC27A86-DC9D-425A-B8DF-7BBEBA9C47CE}" type="presParOf" srcId="{5B401C08-5EED-40E0-A9DF-652F35058BA5}" destId="{2DF72976-FEAE-4E61-912E-83B48B79E656}" srcOrd="14" destOrd="0" presId="urn:microsoft.com/office/officeart/2005/8/layout/radial1"/>
    <dgm:cxn modelId="{03CA82D1-A65F-4A44-8C56-D2EAE93883B0}" type="presParOf" srcId="{5B401C08-5EED-40E0-A9DF-652F35058BA5}" destId="{60A1D5BE-F371-4909-9D80-CE07091B3448}" srcOrd="15" destOrd="0" presId="urn:microsoft.com/office/officeart/2005/8/layout/radial1"/>
    <dgm:cxn modelId="{8897AD9C-E4C7-440B-AA6B-AEB7D45B6D33}" type="presParOf" srcId="{60A1D5BE-F371-4909-9D80-CE07091B3448}" destId="{DF801497-359F-4DFA-AAF4-4801FA4C69C5}" srcOrd="0" destOrd="0" presId="urn:microsoft.com/office/officeart/2005/8/layout/radial1"/>
    <dgm:cxn modelId="{E080BD03-5BA8-49DD-B454-D759E9801709}" type="presParOf" srcId="{5B401C08-5EED-40E0-A9DF-652F35058BA5}" destId="{1D24F9CE-7148-47EC-9D20-F7EF391A178A}" srcOrd="16" destOrd="0" presId="urn:microsoft.com/office/officeart/2005/8/layout/radial1"/>
    <dgm:cxn modelId="{0C3086E6-9DDA-4A9A-850E-B4F161DF9243}" type="presParOf" srcId="{5B401C08-5EED-40E0-A9DF-652F35058BA5}" destId="{3474AC72-5F61-499F-9526-51D6BCE8D2BA}" srcOrd="17" destOrd="0" presId="urn:microsoft.com/office/officeart/2005/8/layout/radial1"/>
    <dgm:cxn modelId="{C3F419A4-4BD2-442E-B5AB-0335BE403C28}" type="presParOf" srcId="{3474AC72-5F61-499F-9526-51D6BCE8D2BA}" destId="{DE837E56-B2B7-4F2E-A7A6-C1FCA03C8BB3}" srcOrd="0" destOrd="0" presId="urn:microsoft.com/office/officeart/2005/8/layout/radial1"/>
    <dgm:cxn modelId="{CF35DF6E-CB57-415B-807D-7E7D51302CF3}" type="presParOf" srcId="{5B401C08-5EED-40E0-A9DF-652F35058BA5}" destId="{55FD0FB1-C825-4A1F-9C28-EB605B73C5D1}" srcOrd="18" destOrd="0" presId="urn:microsoft.com/office/officeart/2005/8/layout/radial1"/>
    <dgm:cxn modelId="{8189AEB2-9B5D-4CFF-9F9A-561484345201}" type="presParOf" srcId="{5B401C08-5EED-40E0-A9DF-652F35058BA5}" destId="{8A44F97F-DCF5-4F78-9709-A933C0E3B72D}" srcOrd="19" destOrd="0" presId="urn:microsoft.com/office/officeart/2005/8/layout/radial1"/>
    <dgm:cxn modelId="{DB7DE50F-D851-4801-AA0B-A77ED33025CD}" type="presParOf" srcId="{8A44F97F-DCF5-4F78-9709-A933C0E3B72D}" destId="{6E52FAFA-290F-47FD-8E68-220053EC1CC2}" srcOrd="0" destOrd="0" presId="urn:microsoft.com/office/officeart/2005/8/layout/radial1"/>
    <dgm:cxn modelId="{4F2629E9-B9C2-47AA-91E2-F4C8A7FCA7C4}" type="presParOf" srcId="{5B401C08-5EED-40E0-A9DF-652F35058BA5}" destId="{B4EFE423-B4ED-4398-A1F0-2CF04917B3AD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A7C24-C130-432C-B653-D623F3EC9739}">
      <dsp:nvSpPr>
        <dsp:cNvPr id="0" name=""/>
        <dsp:cNvSpPr/>
      </dsp:nvSpPr>
      <dsp:spPr>
        <a:xfrm>
          <a:off x="2420801" y="1268152"/>
          <a:ext cx="2238844" cy="1727942"/>
        </a:xfrm>
        <a:prstGeom prst="ellipse">
          <a:avLst/>
        </a:prstGeom>
        <a:solidFill>
          <a:srgbClr val="FF339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solidFill>
                <a:srgbClr val="0000CC"/>
              </a:solidFill>
            </a:rPr>
            <a:t>গুণাবলি</a:t>
          </a:r>
          <a:endParaRPr lang="en-US" sz="2800" kern="1200" dirty="0">
            <a:solidFill>
              <a:srgbClr val="0000CC"/>
            </a:solidFill>
          </a:endParaRPr>
        </a:p>
      </dsp:txBody>
      <dsp:txXfrm>
        <a:off x="2748672" y="1521203"/>
        <a:ext cx="1583102" cy="1221840"/>
      </dsp:txXfrm>
    </dsp:sp>
    <dsp:sp modelId="{21E37341-7430-43A2-812A-3089CFB6CF0F}">
      <dsp:nvSpPr>
        <dsp:cNvPr id="0" name=""/>
        <dsp:cNvSpPr/>
      </dsp:nvSpPr>
      <dsp:spPr>
        <a:xfrm rot="16486047">
          <a:off x="3400473" y="1029580"/>
          <a:ext cx="461686" cy="20623"/>
        </a:xfrm>
        <a:custGeom>
          <a:avLst/>
          <a:gdLst/>
          <a:ahLst/>
          <a:cxnLst/>
          <a:rect l="0" t="0" r="0" b="0"/>
          <a:pathLst>
            <a:path>
              <a:moveTo>
                <a:pt x="0" y="10311"/>
              </a:moveTo>
              <a:lnTo>
                <a:pt x="461686" y="1031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19774" y="1028350"/>
        <a:ext cx="23084" cy="23084"/>
      </dsp:txXfrm>
    </dsp:sp>
    <dsp:sp modelId="{B4ED0E85-0843-4A46-A454-0011D7A198E1}">
      <dsp:nvSpPr>
        <dsp:cNvPr id="0" name=""/>
        <dsp:cNvSpPr/>
      </dsp:nvSpPr>
      <dsp:spPr>
        <a:xfrm>
          <a:off x="3278588" y="0"/>
          <a:ext cx="811251" cy="811251"/>
        </a:xfrm>
        <a:prstGeom prst="ellipse">
          <a:avLst/>
        </a:prstGeom>
        <a:solidFill>
          <a:srgbClr val="D000D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700" kern="1200" dirty="0" smtClean="0"/>
            <a:t>?</a:t>
          </a:r>
          <a:endParaRPr lang="en-US" sz="3700" kern="1200" dirty="0"/>
        </a:p>
      </dsp:txBody>
      <dsp:txXfrm>
        <a:off x="3397393" y="118805"/>
        <a:ext cx="573641" cy="573641"/>
      </dsp:txXfrm>
    </dsp:sp>
    <dsp:sp modelId="{BC3B89D6-42D5-40F3-9720-00211B8F5DAF}">
      <dsp:nvSpPr>
        <dsp:cNvPr id="0" name=""/>
        <dsp:cNvSpPr/>
      </dsp:nvSpPr>
      <dsp:spPr>
        <a:xfrm rot="19023725">
          <a:off x="4157123" y="1208244"/>
          <a:ext cx="729823" cy="20623"/>
        </a:xfrm>
        <a:custGeom>
          <a:avLst/>
          <a:gdLst/>
          <a:ahLst/>
          <a:cxnLst/>
          <a:rect l="0" t="0" r="0" b="0"/>
          <a:pathLst>
            <a:path>
              <a:moveTo>
                <a:pt x="0" y="10311"/>
              </a:moveTo>
              <a:lnTo>
                <a:pt x="729823" y="1031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03790" y="1200310"/>
        <a:ext cx="36491" cy="36491"/>
      </dsp:txXfrm>
    </dsp:sp>
    <dsp:sp modelId="{1DDFFD67-FE09-477C-8EEA-315C283F5418}">
      <dsp:nvSpPr>
        <dsp:cNvPr id="0" name=""/>
        <dsp:cNvSpPr/>
      </dsp:nvSpPr>
      <dsp:spPr>
        <a:xfrm>
          <a:off x="4680514" y="288036"/>
          <a:ext cx="811251" cy="811251"/>
        </a:xfrm>
        <a:prstGeom prst="ellipse">
          <a:avLst/>
        </a:prstGeom>
        <a:solidFill>
          <a:srgbClr val="33CCF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700" kern="1200" dirty="0" smtClean="0"/>
            <a:t>?</a:t>
          </a:r>
          <a:endParaRPr lang="en-US" sz="3700" kern="1200" dirty="0"/>
        </a:p>
      </dsp:txBody>
      <dsp:txXfrm>
        <a:off x="4799319" y="406841"/>
        <a:ext cx="573641" cy="573641"/>
      </dsp:txXfrm>
    </dsp:sp>
    <dsp:sp modelId="{4FACF1AF-0E43-4287-8D73-D6FA426860B4}">
      <dsp:nvSpPr>
        <dsp:cNvPr id="0" name=""/>
        <dsp:cNvSpPr/>
      </dsp:nvSpPr>
      <dsp:spPr>
        <a:xfrm rot="20950099">
          <a:off x="4620091" y="1843624"/>
          <a:ext cx="748145" cy="20623"/>
        </a:xfrm>
        <a:custGeom>
          <a:avLst/>
          <a:gdLst/>
          <a:ahLst/>
          <a:cxnLst/>
          <a:rect l="0" t="0" r="0" b="0"/>
          <a:pathLst>
            <a:path>
              <a:moveTo>
                <a:pt x="0" y="10311"/>
              </a:moveTo>
              <a:lnTo>
                <a:pt x="748145" y="1031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75460" y="1835233"/>
        <a:ext cx="37407" cy="37407"/>
      </dsp:txXfrm>
    </dsp:sp>
    <dsp:sp modelId="{042804A6-E03A-4582-AF72-CBD1A9A57C17}">
      <dsp:nvSpPr>
        <dsp:cNvPr id="0" name=""/>
        <dsp:cNvSpPr/>
      </dsp:nvSpPr>
      <dsp:spPr>
        <a:xfrm>
          <a:off x="5354345" y="1301786"/>
          <a:ext cx="811251" cy="811251"/>
        </a:xfrm>
        <a:prstGeom prst="ellipse">
          <a:avLst/>
        </a:prstGeom>
        <a:solidFill>
          <a:srgbClr val="D000D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700" kern="1200" dirty="0" smtClean="0"/>
            <a:t>?</a:t>
          </a:r>
          <a:endParaRPr lang="en-US" sz="3700" kern="1200" dirty="0"/>
        </a:p>
      </dsp:txBody>
      <dsp:txXfrm>
        <a:off x="5473150" y="1420591"/>
        <a:ext cx="573641" cy="573641"/>
      </dsp:txXfrm>
    </dsp:sp>
    <dsp:sp modelId="{23F46169-B236-4D3A-8214-57732D8E7871}">
      <dsp:nvSpPr>
        <dsp:cNvPr id="0" name=""/>
        <dsp:cNvSpPr/>
      </dsp:nvSpPr>
      <dsp:spPr>
        <a:xfrm rot="1552003">
          <a:off x="4445602" y="2766553"/>
          <a:ext cx="848758" cy="20623"/>
        </a:xfrm>
        <a:custGeom>
          <a:avLst/>
          <a:gdLst/>
          <a:ahLst/>
          <a:cxnLst/>
          <a:rect l="0" t="0" r="0" b="0"/>
          <a:pathLst>
            <a:path>
              <a:moveTo>
                <a:pt x="0" y="10311"/>
              </a:moveTo>
              <a:lnTo>
                <a:pt x="848758" y="1031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48762" y="2755646"/>
        <a:ext cx="42437" cy="42437"/>
      </dsp:txXfrm>
    </dsp:sp>
    <dsp:sp modelId="{B07AA1C8-41E5-472A-A710-297EE0C2C5D8}">
      <dsp:nvSpPr>
        <dsp:cNvPr id="0" name=""/>
        <dsp:cNvSpPr/>
      </dsp:nvSpPr>
      <dsp:spPr>
        <a:xfrm>
          <a:off x="5211203" y="2733353"/>
          <a:ext cx="811251" cy="811251"/>
        </a:xfrm>
        <a:prstGeom prst="ellipse">
          <a:avLst/>
        </a:prstGeom>
        <a:solidFill>
          <a:srgbClr val="33CCF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700" kern="1200" dirty="0" smtClean="0"/>
            <a:t>?</a:t>
          </a:r>
          <a:endParaRPr lang="en-US" sz="3700" kern="1200" dirty="0"/>
        </a:p>
      </dsp:txBody>
      <dsp:txXfrm>
        <a:off x="5330008" y="2852158"/>
        <a:ext cx="573641" cy="573641"/>
      </dsp:txXfrm>
    </dsp:sp>
    <dsp:sp modelId="{BC145182-15C5-47BF-A713-762B28074474}">
      <dsp:nvSpPr>
        <dsp:cNvPr id="0" name=""/>
        <dsp:cNvSpPr/>
      </dsp:nvSpPr>
      <dsp:spPr>
        <a:xfrm rot="3288328">
          <a:off x="3910510" y="3198738"/>
          <a:ext cx="778497" cy="20623"/>
        </a:xfrm>
        <a:custGeom>
          <a:avLst/>
          <a:gdLst/>
          <a:ahLst/>
          <a:cxnLst/>
          <a:rect l="0" t="0" r="0" b="0"/>
          <a:pathLst>
            <a:path>
              <a:moveTo>
                <a:pt x="0" y="10311"/>
              </a:moveTo>
              <a:lnTo>
                <a:pt x="778497" y="1031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80296" y="3189588"/>
        <a:ext cx="38924" cy="38924"/>
      </dsp:txXfrm>
    </dsp:sp>
    <dsp:sp modelId="{E11DE196-45BC-4F40-BEF1-41167BC40C5C}">
      <dsp:nvSpPr>
        <dsp:cNvPr id="0" name=""/>
        <dsp:cNvSpPr/>
      </dsp:nvSpPr>
      <dsp:spPr>
        <a:xfrm>
          <a:off x="4352262" y="3452996"/>
          <a:ext cx="811251" cy="811251"/>
        </a:xfrm>
        <a:prstGeom prst="ellipse">
          <a:avLst/>
        </a:prstGeom>
        <a:solidFill>
          <a:srgbClr val="D000D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700" kern="1200" dirty="0" smtClean="0"/>
            <a:t>?</a:t>
          </a:r>
          <a:endParaRPr lang="en-US" sz="3700" kern="1200" dirty="0"/>
        </a:p>
      </dsp:txBody>
      <dsp:txXfrm>
        <a:off x="4471067" y="3571801"/>
        <a:ext cx="573641" cy="573641"/>
      </dsp:txXfrm>
    </dsp:sp>
    <dsp:sp modelId="{5FEDD8B9-F977-4177-B71A-D492578ECD10}">
      <dsp:nvSpPr>
        <dsp:cNvPr id="0" name=""/>
        <dsp:cNvSpPr/>
      </dsp:nvSpPr>
      <dsp:spPr>
        <a:xfrm rot="5332801">
          <a:off x="3332998" y="3214223"/>
          <a:ext cx="457164" cy="20623"/>
        </a:xfrm>
        <a:custGeom>
          <a:avLst/>
          <a:gdLst/>
          <a:ahLst/>
          <a:cxnLst/>
          <a:rect l="0" t="0" r="0" b="0"/>
          <a:pathLst>
            <a:path>
              <a:moveTo>
                <a:pt x="0" y="10311"/>
              </a:moveTo>
              <a:lnTo>
                <a:pt x="457164" y="1031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50151" y="3213106"/>
        <a:ext cx="22858" cy="22858"/>
      </dsp:txXfrm>
    </dsp:sp>
    <dsp:sp modelId="{C8D38E1E-221C-4A00-BDF9-A4BABA89B8F4}">
      <dsp:nvSpPr>
        <dsp:cNvPr id="0" name=""/>
        <dsp:cNvSpPr/>
      </dsp:nvSpPr>
      <dsp:spPr>
        <a:xfrm>
          <a:off x="3168350" y="3452996"/>
          <a:ext cx="811251" cy="811251"/>
        </a:xfrm>
        <a:prstGeom prst="ellipse">
          <a:avLst/>
        </a:prstGeom>
        <a:solidFill>
          <a:srgbClr val="33CCF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700" kern="1200" dirty="0" smtClean="0"/>
            <a:t>?</a:t>
          </a:r>
          <a:endParaRPr lang="en-US" sz="3700" kern="1200" dirty="0"/>
        </a:p>
      </dsp:txBody>
      <dsp:txXfrm>
        <a:off x="3287155" y="3571801"/>
        <a:ext cx="573641" cy="573641"/>
      </dsp:txXfrm>
    </dsp:sp>
    <dsp:sp modelId="{E6963394-4D99-432A-8F07-12364248B163}">
      <dsp:nvSpPr>
        <dsp:cNvPr id="0" name=""/>
        <dsp:cNvSpPr/>
      </dsp:nvSpPr>
      <dsp:spPr>
        <a:xfrm rot="7513074">
          <a:off x="2394279" y="3196774"/>
          <a:ext cx="774278" cy="20623"/>
        </a:xfrm>
        <a:custGeom>
          <a:avLst/>
          <a:gdLst/>
          <a:ahLst/>
          <a:cxnLst/>
          <a:rect l="0" t="0" r="0" b="0"/>
          <a:pathLst>
            <a:path>
              <a:moveTo>
                <a:pt x="0" y="10311"/>
              </a:moveTo>
              <a:lnTo>
                <a:pt x="774278" y="1031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762061" y="3187728"/>
        <a:ext cx="38713" cy="38713"/>
      </dsp:txXfrm>
    </dsp:sp>
    <dsp:sp modelId="{2DF72976-FEAE-4E61-912E-83B48B79E656}">
      <dsp:nvSpPr>
        <dsp:cNvPr id="0" name=""/>
        <dsp:cNvSpPr/>
      </dsp:nvSpPr>
      <dsp:spPr>
        <a:xfrm>
          <a:off x="1918614" y="3449121"/>
          <a:ext cx="811251" cy="811251"/>
        </a:xfrm>
        <a:prstGeom prst="ellipse">
          <a:avLst/>
        </a:prstGeom>
        <a:solidFill>
          <a:srgbClr val="D000D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700" kern="1200" dirty="0" smtClean="0"/>
            <a:t>?</a:t>
          </a:r>
          <a:endParaRPr lang="en-US" sz="3700" kern="1200" dirty="0"/>
        </a:p>
      </dsp:txBody>
      <dsp:txXfrm>
        <a:off x="2037419" y="3567926"/>
        <a:ext cx="573641" cy="573641"/>
      </dsp:txXfrm>
    </dsp:sp>
    <dsp:sp modelId="{60A1D5BE-F371-4909-9D80-CE07091B3448}">
      <dsp:nvSpPr>
        <dsp:cNvPr id="0" name=""/>
        <dsp:cNvSpPr/>
      </dsp:nvSpPr>
      <dsp:spPr>
        <a:xfrm rot="9821498">
          <a:off x="1695053" y="2542469"/>
          <a:ext cx="814828" cy="20623"/>
        </a:xfrm>
        <a:custGeom>
          <a:avLst/>
          <a:gdLst/>
          <a:ahLst/>
          <a:cxnLst/>
          <a:rect l="0" t="0" r="0" b="0"/>
          <a:pathLst>
            <a:path>
              <a:moveTo>
                <a:pt x="0" y="10311"/>
              </a:moveTo>
              <a:lnTo>
                <a:pt x="814828" y="1031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082096" y="2532410"/>
        <a:ext cx="40741" cy="40741"/>
      </dsp:txXfrm>
    </dsp:sp>
    <dsp:sp modelId="{1D24F9CE-7148-47EC-9D20-F7EF391A178A}">
      <dsp:nvSpPr>
        <dsp:cNvPr id="0" name=""/>
        <dsp:cNvSpPr/>
      </dsp:nvSpPr>
      <dsp:spPr>
        <a:xfrm>
          <a:off x="916514" y="2375462"/>
          <a:ext cx="811251" cy="811251"/>
        </a:xfrm>
        <a:prstGeom prst="ellipse">
          <a:avLst/>
        </a:prstGeom>
        <a:solidFill>
          <a:srgbClr val="33CCF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700" kern="1200" dirty="0" smtClean="0"/>
            <a:t>?</a:t>
          </a:r>
          <a:endParaRPr lang="en-US" sz="3700" kern="1200" dirty="0"/>
        </a:p>
      </dsp:txBody>
      <dsp:txXfrm>
        <a:off x="1035319" y="2494267"/>
        <a:ext cx="573641" cy="573641"/>
      </dsp:txXfrm>
    </dsp:sp>
    <dsp:sp modelId="{3474AC72-5F61-499F-9526-51D6BCE8D2BA}">
      <dsp:nvSpPr>
        <dsp:cNvPr id="0" name=""/>
        <dsp:cNvSpPr/>
      </dsp:nvSpPr>
      <dsp:spPr>
        <a:xfrm rot="11783027">
          <a:off x="1714727" y="1702051"/>
          <a:ext cx="795557" cy="20623"/>
        </a:xfrm>
        <a:custGeom>
          <a:avLst/>
          <a:gdLst/>
          <a:ahLst/>
          <a:cxnLst/>
          <a:rect l="0" t="0" r="0" b="0"/>
          <a:pathLst>
            <a:path>
              <a:moveTo>
                <a:pt x="0" y="10311"/>
              </a:moveTo>
              <a:lnTo>
                <a:pt x="795557" y="1031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092617" y="1692474"/>
        <a:ext cx="39777" cy="39777"/>
      </dsp:txXfrm>
    </dsp:sp>
    <dsp:sp modelId="{55FD0FB1-C825-4A1F-9C28-EB605B73C5D1}">
      <dsp:nvSpPr>
        <dsp:cNvPr id="0" name=""/>
        <dsp:cNvSpPr/>
      </dsp:nvSpPr>
      <dsp:spPr>
        <a:xfrm>
          <a:off x="936098" y="1080120"/>
          <a:ext cx="811251" cy="811251"/>
        </a:xfrm>
        <a:prstGeom prst="ellipse">
          <a:avLst/>
        </a:prstGeom>
        <a:solidFill>
          <a:srgbClr val="D000D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700" kern="1200" dirty="0" smtClean="0"/>
            <a:t>?</a:t>
          </a:r>
          <a:endParaRPr lang="en-US" sz="3700" kern="1200" dirty="0"/>
        </a:p>
      </dsp:txBody>
      <dsp:txXfrm>
        <a:off x="1054903" y="1198925"/>
        <a:ext cx="573641" cy="573641"/>
      </dsp:txXfrm>
    </dsp:sp>
    <dsp:sp modelId="{8A44F97F-DCF5-4F78-9709-A933C0E3B72D}">
      <dsp:nvSpPr>
        <dsp:cNvPr id="0" name=""/>
        <dsp:cNvSpPr/>
      </dsp:nvSpPr>
      <dsp:spPr>
        <a:xfrm rot="13908164">
          <a:off x="2418352" y="1120726"/>
          <a:ext cx="668344" cy="20623"/>
        </a:xfrm>
        <a:custGeom>
          <a:avLst/>
          <a:gdLst/>
          <a:ahLst/>
          <a:cxnLst/>
          <a:rect l="0" t="0" r="0" b="0"/>
          <a:pathLst>
            <a:path>
              <a:moveTo>
                <a:pt x="0" y="10311"/>
              </a:moveTo>
              <a:lnTo>
                <a:pt x="668344" y="1031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735816" y="1114329"/>
        <a:ext cx="33417" cy="33417"/>
      </dsp:txXfrm>
    </dsp:sp>
    <dsp:sp modelId="{B4EFE423-B4ED-4398-A1F0-2CF04917B3AD}">
      <dsp:nvSpPr>
        <dsp:cNvPr id="0" name=""/>
        <dsp:cNvSpPr/>
      </dsp:nvSpPr>
      <dsp:spPr>
        <a:xfrm>
          <a:off x="1889429" y="144015"/>
          <a:ext cx="811251" cy="811251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700" kern="1200" dirty="0" smtClean="0"/>
            <a:t>?</a:t>
          </a:r>
          <a:endParaRPr lang="en-US" sz="3700" kern="1200" dirty="0"/>
        </a:p>
      </dsp:txBody>
      <dsp:txXfrm>
        <a:off x="2008234" y="262820"/>
        <a:ext cx="573641" cy="573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9D64E-D9DC-444C-8315-BE0A62A6F2E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32FFC-4761-4B18-A5F4-57764D7C2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4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32FFC-4761-4B18-A5F4-57764D7C29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62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8F4F8E75-015F-4DFA-8DCF-9305899F71D8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1AACDCD-CA0A-4DD5-B45E-6473A48361C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8E75-015F-4DFA-8DCF-9305899F71D8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AACDCD-CA0A-4DD5-B45E-6473A48361C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8E75-015F-4DFA-8DCF-9305899F71D8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AACDCD-CA0A-4DD5-B45E-6473A48361C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8E75-015F-4DFA-8DCF-9305899F71D8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AACDCD-CA0A-4DD5-B45E-6473A48361C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8F4F8E75-015F-4DFA-8DCF-9305899F71D8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1AACDCD-CA0A-4DD5-B45E-6473A48361C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8E75-015F-4DFA-8DCF-9305899F71D8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AACDCD-CA0A-4DD5-B45E-6473A48361C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8E75-015F-4DFA-8DCF-9305899F71D8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AACDCD-CA0A-4DD5-B45E-6473A48361C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8E75-015F-4DFA-8DCF-9305899F71D8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AACDCD-CA0A-4DD5-B45E-6473A48361C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8E75-015F-4DFA-8DCF-9305899F71D8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AACDCD-CA0A-4DD5-B45E-6473A48361C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8E75-015F-4DFA-8DCF-9305899F71D8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AACDCD-CA0A-4DD5-B45E-6473A48361C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8E75-015F-4DFA-8DCF-9305899F71D8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AACDCD-CA0A-4DD5-B45E-6473A48361C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AACDCD-CA0A-4DD5-B45E-6473A48361C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F4F8E75-015F-4DFA-8DCF-9305899F71D8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fif"/><Relationship Id="rId4" Type="http://schemas.openxmlformats.org/officeDocument/2006/relationships/image" Target="../media/image7.jf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572" y="476672"/>
            <a:ext cx="8154797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FF0066"/>
                </a:solidFill>
              </a:rPr>
              <a:t>সবাইকে</a:t>
            </a:r>
            <a:r>
              <a:rPr lang="en-US" sz="4800" dirty="0" smtClean="0">
                <a:solidFill>
                  <a:srgbClr val="FF0066"/>
                </a:solidFill>
              </a:rPr>
              <a:t> </a:t>
            </a:r>
            <a:r>
              <a:rPr lang="en-US" sz="4800" dirty="0" err="1" smtClean="0">
                <a:solidFill>
                  <a:srgbClr val="FF0066"/>
                </a:solidFill>
              </a:rPr>
              <a:t>আজকের</a:t>
            </a:r>
            <a:r>
              <a:rPr lang="en-US" sz="4800" dirty="0" smtClean="0">
                <a:solidFill>
                  <a:srgbClr val="FF0066"/>
                </a:solidFill>
              </a:rPr>
              <a:t> </a:t>
            </a:r>
            <a:r>
              <a:rPr lang="en-US" sz="4800" dirty="0" err="1" smtClean="0">
                <a:solidFill>
                  <a:srgbClr val="FF0066"/>
                </a:solidFill>
              </a:rPr>
              <a:t>ক্লাসে</a:t>
            </a:r>
            <a:r>
              <a:rPr lang="en-US" sz="4800" dirty="0" smtClean="0">
                <a:solidFill>
                  <a:srgbClr val="FF0066"/>
                </a:solidFill>
              </a:rPr>
              <a:t> </a:t>
            </a:r>
            <a:r>
              <a:rPr lang="en-US" sz="4800" dirty="0" err="1" smtClean="0">
                <a:solidFill>
                  <a:srgbClr val="FF0066"/>
                </a:solidFill>
              </a:rPr>
              <a:t>স্বাগত</a:t>
            </a:r>
            <a:endParaRPr lang="en-US" sz="4800" dirty="0">
              <a:solidFill>
                <a:srgbClr val="FF00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34" y="1700808"/>
            <a:ext cx="7604874" cy="4827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2195736" y="116632"/>
            <a:ext cx="4536504" cy="1016527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প্রা</a:t>
            </a:r>
            <a:r>
              <a:rPr lang="bn-IN" sz="3600" i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মান্য  সংজ্ঞা</a:t>
            </a:r>
            <a:endParaRPr lang="en-US" sz="3600" i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lowchart: Predefined Process 2"/>
          <p:cNvSpPr/>
          <p:nvPr/>
        </p:nvSpPr>
        <p:spPr>
          <a:xfrm>
            <a:off x="611560" y="1340024"/>
            <a:ext cx="7936338" cy="5290476"/>
          </a:xfrm>
          <a:prstGeom prst="flowChartPredefinedProcess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PROFESSOR DIECY  </a:t>
            </a:r>
            <a:r>
              <a:rPr lang="en-US" sz="2800" dirty="0" err="1" smtClean="0">
                <a:solidFill>
                  <a:srgbClr val="FF0000"/>
                </a:solidFill>
              </a:rPr>
              <a:t>বলেন</a:t>
            </a:r>
            <a:r>
              <a:rPr lang="en-US" sz="2800" dirty="0" smtClean="0">
                <a:solidFill>
                  <a:srgbClr val="FF0000"/>
                </a:solidFill>
              </a:rPr>
              <a:t>-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>
                <a:solidFill>
                  <a:srgbClr val="800080"/>
                </a:solidFill>
              </a:rPr>
              <a:t>“</a:t>
            </a:r>
            <a:r>
              <a:rPr lang="en-US" sz="2400" dirty="0" err="1" smtClean="0">
                <a:solidFill>
                  <a:srgbClr val="800080"/>
                </a:solidFill>
              </a:rPr>
              <a:t>মন্ত্রিপরিষদ</a:t>
            </a:r>
            <a:r>
              <a:rPr lang="en-US" sz="2400" dirty="0" smtClean="0">
                <a:solidFill>
                  <a:srgbClr val="800080"/>
                </a:solidFill>
              </a:rPr>
              <a:t> </a:t>
            </a:r>
            <a:r>
              <a:rPr lang="en-US" sz="2400" dirty="0" err="1" smtClean="0">
                <a:solidFill>
                  <a:srgbClr val="800080"/>
                </a:solidFill>
              </a:rPr>
              <a:t>শাসিত</a:t>
            </a:r>
            <a:r>
              <a:rPr lang="en-US" sz="2400" dirty="0" smtClean="0">
                <a:solidFill>
                  <a:srgbClr val="800080"/>
                </a:solidFill>
              </a:rPr>
              <a:t> </a:t>
            </a:r>
            <a:r>
              <a:rPr lang="en-US" sz="2400" dirty="0" err="1" smtClean="0">
                <a:solidFill>
                  <a:srgbClr val="800080"/>
                </a:solidFill>
              </a:rPr>
              <a:t>সরকার</a:t>
            </a:r>
            <a:r>
              <a:rPr lang="en-US" sz="2400" dirty="0" smtClean="0">
                <a:solidFill>
                  <a:srgbClr val="800080"/>
                </a:solidFill>
              </a:rPr>
              <a:t> </a:t>
            </a:r>
            <a:r>
              <a:rPr lang="en-US" sz="2400" dirty="0" err="1" smtClean="0">
                <a:solidFill>
                  <a:srgbClr val="800080"/>
                </a:solidFill>
              </a:rPr>
              <a:t>শাসন</a:t>
            </a:r>
            <a:r>
              <a:rPr lang="en-US" sz="2400" dirty="0" smtClean="0">
                <a:solidFill>
                  <a:srgbClr val="800080"/>
                </a:solidFill>
              </a:rPr>
              <a:t> </a:t>
            </a:r>
            <a:r>
              <a:rPr lang="en-US" sz="2400" dirty="0" err="1" smtClean="0">
                <a:solidFill>
                  <a:srgbClr val="800080"/>
                </a:solidFill>
              </a:rPr>
              <a:t>বিভাগ</a:t>
            </a:r>
            <a:r>
              <a:rPr lang="en-US" sz="2400" dirty="0" smtClean="0">
                <a:solidFill>
                  <a:srgbClr val="800080"/>
                </a:solidFill>
              </a:rPr>
              <a:t> ও </a:t>
            </a:r>
            <a:r>
              <a:rPr lang="en-US" sz="2400" dirty="0" err="1" smtClean="0">
                <a:solidFill>
                  <a:srgbClr val="800080"/>
                </a:solidFill>
              </a:rPr>
              <a:t>আইন</a:t>
            </a:r>
            <a:r>
              <a:rPr lang="en-US" sz="2400" dirty="0" smtClean="0">
                <a:solidFill>
                  <a:srgbClr val="800080"/>
                </a:solidFill>
              </a:rPr>
              <a:t> </a:t>
            </a:r>
            <a:r>
              <a:rPr lang="en-US" sz="2400" dirty="0" err="1" smtClean="0">
                <a:solidFill>
                  <a:srgbClr val="800080"/>
                </a:solidFill>
              </a:rPr>
              <a:t>বিভাগীয়</a:t>
            </a:r>
            <a:r>
              <a:rPr lang="en-US" sz="2400" dirty="0" smtClean="0">
                <a:solidFill>
                  <a:srgbClr val="800080"/>
                </a:solidFill>
              </a:rPr>
              <a:t> </a:t>
            </a:r>
            <a:r>
              <a:rPr lang="en-US" sz="2400" dirty="0" err="1" smtClean="0">
                <a:solidFill>
                  <a:srgbClr val="800080"/>
                </a:solidFill>
              </a:rPr>
              <a:t>ক্ষমতাএকত্রীকরণের</a:t>
            </a:r>
            <a:r>
              <a:rPr lang="en-US" sz="2400" dirty="0" smtClean="0">
                <a:solidFill>
                  <a:srgbClr val="800080"/>
                </a:solidFill>
              </a:rPr>
              <a:t> </a:t>
            </a:r>
            <a:r>
              <a:rPr lang="en-US" sz="2400" dirty="0" err="1" smtClean="0">
                <a:solidFill>
                  <a:srgbClr val="800080"/>
                </a:solidFill>
              </a:rPr>
              <a:t>ভিত্তিতে</a:t>
            </a:r>
            <a:r>
              <a:rPr lang="en-US" sz="2400" dirty="0" smtClean="0">
                <a:solidFill>
                  <a:srgbClr val="800080"/>
                </a:solidFill>
              </a:rPr>
              <a:t> </a:t>
            </a:r>
            <a:r>
              <a:rPr lang="en-US" sz="2400" dirty="0" err="1" smtClean="0">
                <a:solidFill>
                  <a:srgbClr val="800080"/>
                </a:solidFill>
              </a:rPr>
              <a:t>গড়ে</a:t>
            </a:r>
            <a:r>
              <a:rPr lang="en-US" sz="2400" dirty="0" smtClean="0">
                <a:solidFill>
                  <a:srgbClr val="800080"/>
                </a:solidFill>
              </a:rPr>
              <a:t> </a:t>
            </a:r>
            <a:r>
              <a:rPr lang="en-US" sz="2400" dirty="0" err="1" smtClean="0">
                <a:solidFill>
                  <a:srgbClr val="800080"/>
                </a:solidFill>
              </a:rPr>
              <a:t>উঠে</a:t>
            </a:r>
            <a:r>
              <a:rPr lang="en-US" sz="2400" dirty="0" smtClean="0">
                <a:solidFill>
                  <a:srgbClr val="800080"/>
                </a:solidFill>
              </a:rPr>
              <a:t> </a:t>
            </a:r>
            <a:r>
              <a:rPr lang="en-US" sz="2400" dirty="0" err="1" smtClean="0">
                <a:solidFill>
                  <a:srgbClr val="800080"/>
                </a:solidFill>
              </a:rPr>
              <a:t>এবং</a:t>
            </a:r>
            <a:r>
              <a:rPr lang="en-US" sz="2400" dirty="0" smtClean="0">
                <a:solidFill>
                  <a:srgbClr val="800080"/>
                </a:solidFill>
              </a:rPr>
              <a:t> </a:t>
            </a:r>
            <a:r>
              <a:rPr lang="en-US" sz="2400" dirty="0" err="1" smtClean="0">
                <a:solidFill>
                  <a:srgbClr val="800080"/>
                </a:solidFill>
              </a:rPr>
              <a:t>উভয়ের</a:t>
            </a:r>
            <a:r>
              <a:rPr lang="en-US" sz="2400" dirty="0" smtClean="0">
                <a:solidFill>
                  <a:srgbClr val="800080"/>
                </a:solidFill>
              </a:rPr>
              <a:t> </a:t>
            </a:r>
            <a:r>
              <a:rPr lang="en-US" sz="2400" dirty="0" err="1" smtClean="0">
                <a:solidFill>
                  <a:srgbClr val="800080"/>
                </a:solidFill>
              </a:rPr>
              <a:t>মধ্যে</a:t>
            </a:r>
            <a:r>
              <a:rPr lang="en-US" sz="2400" dirty="0" smtClean="0">
                <a:solidFill>
                  <a:srgbClr val="800080"/>
                </a:solidFill>
              </a:rPr>
              <a:t> </a:t>
            </a:r>
            <a:r>
              <a:rPr lang="en-US" sz="2400" dirty="0" err="1" smtClean="0">
                <a:solidFill>
                  <a:srgbClr val="800080"/>
                </a:solidFill>
              </a:rPr>
              <a:t>সামঞ্জস্য</a:t>
            </a:r>
            <a:r>
              <a:rPr lang="en-US" sz="2400" dirty="0" smtClean="0">
                <a:solidFill>
                  <a:srgbClr val="800080"/>
                </a:solidFill>
              </a:rPr>
              <a:t> </a:t>
            </a:r>
            <a:r>
              <a:rPr lang="en-US" sz="2400" dirty="0" err="1" smtClean="0">
                <a:solidFill>
                  <a:srgbClr val="800080"/>
                </a:solidFill>
              </a:rPr>
              <a:t>বিধান</a:t>
            </a:r>
            <a:r>
              <a:rPr lang="en-US" sz="2400" dirty="0" smtClean="0">
                <a:solidFill>
                  <a:srgbClr val="800080"/>
                </a:solidFill>
              </a:rPr>
              <a:t> </a:t>
            </a:r>
            <a:r>
              <a:rPr lang="en-US" sz="2400" dirty="0" err="1" smtClean="0">
                <a:solidFill>
                  <a:srgbClr val="800080"/>
                </a:solidFill>
              </a:rPr>
              <a:t>করে</a:t>
            </a:r>
            <a:r>
              <a:rPr lang="en-US" sz="2400" dirty="0" smtClean="0">
                <a:solidFill>
                  <a:srgbClr val="800080"/>
                </a:solidFill>
              </a:rPr>
              <a:t>।”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PROFESSOR GARNER  </a:t>
            </a:r>
            <a:r>
              <a:rPr lang="en-US" sz="2800" dirty="0" err="1" smtClean="0">
                <a:solidFill>
                  <a:srgbClr val="FF0000"/>
                </a:solidFill>
              </a:rPr>
              <a:t>এর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মতে</a:t>
            </a:r>
            <a:r>
              <a:rPr lang="en-US" sz="2800" dirty="0" smtClean="0">
                <a:solidFill>
                  <a:srgbClr val="FF0000"/>
                </a:solidFill>
              </a:rPr>
              <a:t>-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400" dirty="0" smtClean="0">
                <a:solidFill>
                  <a:srgbClr val="800080"/>
                </a:solidFill>
              </a:rPr>
              <a:t>“</a:t>
            </a:r>
            <a:r>
              <a:rPr lang="en-US" sz="2400" dirty="0" err="1" smtClean="0">
                <a:solidFill>
                  <a:srgbClr val="800080"/>
                </a:solidFill>
              </a:rPr>
              <a:t>মন্ত্রিপরিষদ</a:t>
            </a:r>
            <a:r>
              <a:rPr lang="en-US" sz="2400" dirty="0" smtClean="0">
                <a:solidFill>
                  <a:srgbClr val="800080"/>
                </a:solidFill>
              </a:rPr>
              <a:t> </a:t>
            </a:r>
            <a:r>
              <a:rPr lang="en-US" sz="2400" dirty="0" err="1" smtClean="0">
                <a:solidFill>
                  <a:srgbClr val="800080"/>
                </a:solidFill>
              </a:rPr>
              <a:t>শাসিত</a:t>
            </a:r>
            <a:r>
              <a:rPr lang="en-US" sz="2400" dirty="0" smtClean="0">
                <a:solidFill>
                  <a:srgbClr val="800080"/>
                </a:solidFill>
              </a:rPr>
              <a:t> </a:t>
            </a:r>
            <a:r>
              <a:rPr lang="en-US" sz="2400" dirty="0" err="1" smtClean="0">
                <a:solidFill>
                  <a:srgbClr val="800080"/>
                </a:solidFill>
              </a:rPr>
              <a:t>সরকার</a:t>
            </a:r>
            <a:r>
              <a:rPr lang="en-US" sz="2400" dirty="0" smtClean="0">
                <a:solidFill>
                  <a:srgbClr val="800080"/>
                </a:solidFill>
              </a:rPr>
              <a:t> </a:t>
            </a:r>
            <a:r>
              <a:rPr lang="en-US" sz="2400" dirty="0" err="1" smtClean="0">
                <a:solidFill>
                  <a:srgbClr val="800080"/>
                </a:solidFill>
              </a:rPr>
              <a:t>এমন</a:t>
            </a:r>
            <a:r>
              <a:rPr lang="en-US" sz="2400" dirty="0" smtClean="0">
                <a:solidFill>
                  <a:srgbClr val="800080"/>
                </a:solidFill>
              </a:rPr>
              <a:t> </a:t>
            </a:r>
            <a:r>
              <a:rPr lang="en-US" sz="2400" dirty="0" err="1" smtClean="0">
                <a:solidFill>
                  <a:srgbClr val="800080"/>
                </a:solidFill>
              </a:rPr>
              <a:t>এক</a:t>
            </a:r>
            <a:r>
              <a:rPr lang="en-US" sz="2400" dirty="0" smtClean="0">
                <a:solidFill>
                  <a:srgbClr val="800080"/>
                </a:solidFill>
              </a:rPr>
              <a:t> </a:t>
            </a:r>
            <a:r>
              <a:rPr lang="en-US" sz="2400" dirty="0" err="1" smtClean="0">
                <a:solidFill>
                  <a:srgbClr val="800080"/>
                </a:solidFill>
              </a:rPr>
              <a:t>ধরণের</a:t>
            </a:r>
            <a:r>
              <a:rPr lang="en-US" sz="2400" dirty="0" smtClean="0">
                <a:solidFill>
                  <a:srgbClr val="800080"/>
                </a:solidFill>
              </a:rPr>
              <a:t> </a:t>
            </a:r>
            <a:r>
              <a:rPr lang="en-US" sz="2400" dirty="0" err="1" smtClean="0">
                <a:solidFill>
                  <a:srgbClr val="800080"/>
                </a:solidFill>
              </a:rPr>
              <a:t>শাসনব্যবস্থা</a:t>
            </a:r>
            <a:r>
              <a:rPr lang="bn-IN" sz="2400" dirty="0">
                <a:solidFill>
                  <a:srgbClr val="800080"/>
                </a:solidFill>
              </a:rPr>
              <a:t> </a:t>
            </a:r>
            <a:r>
              <a:rPr lang="en-US" sz="2400" dirty="0" err="1" smtClean="0">
                <a:solidFill>
                  <a:srgbClr val="800080"/>
                </a:solidFill>
              </a:rPr>
              <a:t>যেখানে</a:t>
            </a:r>
            <a:r>
              <a:rPr lang="en-US" sz="2400" dirty="0" smtClean="0">
                <a:solidFill>
                  <a:srgbClr val="800080"/>
                </a:solidFill>
              </a:rPr>
              <a:t> </a:t>
            </a:r>
            <a:r>
              <a:rPr lang="en-US" sz="2400" dirty="0" err="1" smtClean="0">
                <a:solidFill>
                  <a:srgbClr val="800080"/>
                </a:solidFill>
              </a:rPr>
              <a:t>প্রকৃত</a:t>
            </a:r>
            <a:r>
              <a:rPr lang="en-US" sz="2400" dirty="0" smtClean="0">
                <a:solidFill>
                  <a:srgbClr val="800080"/>
                </a:solidFill>
              </a:rPr>
              <a:t> </a:t>
            </a:r>
            <a:r>
              <a:rPr lang="en-US" sz="2400" dirty="0" err="1" smtClean="0">
                <a:solidFill>
                  <a:srgbClr val="800080"/>
                </a:solidFill>
              </a:rPr>
              <a:t>শাসক</a:t>
            </a:r>
            <a:r>
              <a:rPr lang="en-US" sz="2400" dirty="0" smtClean="0">
                <a:solidFill>
                  <a:srgbClr val="800080"/>
                </a:solidFill>
              </a:rPr>
              <a:t> </a:t>
            </a:r>
            <a:r>
              <a:rPr lang="en-US" sz="2400" dirty="0" err="1" smtClean="0">
                <a:solidFill>
                  <a:srgbClr val="800080"/>
                </a:solidFill>
              </a:rPr>
              <a:t>বা</a:t>
            </a:r>
            <a:r>
              <a:rPr lang="en-US" sz="2400" dirty="0" smtClean="0">
                <a:solidFill>
                  <a:srgbClr val="800080"/>
                </a:solidFill>
              </a:rPr>
              <a:t> </a:t>
            </a:r>
            <a:r>
              <a:rPr lang="en-US" sz="2400" dirty="0" err="1" smtClean="0">
                <a:solidFill>
                  <a:srgbClr val="800080"/>
                </a:solidFill>
              </a:rPr>
              <a:t>মন্ত্রিপরিষদ</a:t>
            </a:r>
            <a:r>
              <a:rPr lang="en-US" sz="2400" dirty="0" smtClean="0">
                <a:solidFill>
                  <a:srgbClr val="800080"/>
                </a:solidFill>
              </a:rPr>
              <a:t> </a:t>
            </a:r>
            <a:r>
              <a:rPr lang="en-US" sz="2400" dirty="0" err="1" smtClean="0">
                <a:solidFill>
                  <a:srgbClr val="800080"/>
                </a:solidFill>
              </a:rPr>
              <a:t>আইনসভার</a:t>
            </a:r>
            <a:r>
              <a:rPr lang="en-US" sz="2400" dirty="0" smtClean="0">
                <a:solidFill>
                  <a:srgbClr val="800080"/>
                </a:solidFill>
              </a:rPr>
              <a:t> </a:t>
            </a:r>
            <a:r>
              <a:rPr lang="en-US" sz="2400" dirty="0" err="1" smtClean="0">
                <a:solidFill>
                  <a:srgbClr val="800080"/>
                </a:solidFill>
              </a:rPr>
              <a:t>নিকট</a:t>
            </a:r>
            <a:r>
              <a:rPr lang="en-US" sz="2400" dirty="0" smtClean="0">
                <a:solidFill>
                  <a:srgbClr val="800080"/>
                </a:solidFill>
              </a:rPr>
              <a:t> </a:t>
            </a:r>
            <a:r>
              <a:rPr lang="en-US" sz="2400" dirty="0" err="1" smtClean="0">
                <a:solidFill>
                  <a:srgbClr val="800080"/>
                </a:solidFill>
              </a:rPr>
              <a:t>দায়ী</a:t>
            </a:r>
            <a:r>
              <a:rPr lang="bn-IN" sz="2400" dirty="0">
                <a:solidFill>
                  <a:srgbClr val="800080"/>
                </a:solidFill>
              </a:rPr>
              <a:t> </a:t>
            </a:r>
            <a:r>
              <a:rPr lang="en-US" sz="2400" dirty="0" err="1" smtClean="0">
                <a:solidFill>
                  <a:srgbClr val="800080"/>
                </a:solidFill>
              </a:rPr>
              <a:t>থাকে</a:t>
            </a:r>
            <a:r>
              <a:rPr lang="en-US" sz="2400" dirty="0" smtClean="0">
                <a:solidFill>
                  <a:srgbClr val="800080"/>
                </a:solidFill>
              </a:rPr>
              <a:t> </a:t>
            </a:r>
            <a:r>
              <a:rPr lang="en-US" sz="2400" dirty="0" err="1" smtClean="0">
                <a:solidFill>
                  <a:srgbClr val="800080"/>
                </a:solidFill>
              </a:rPr>
              <a:t>এবং</a:t>
            </a:r>
            <a:r>
              <a:rPr lang="en-US" sz="2400" dirty="0" smtClean="0">
                <a:solidFill>
                  <a:srgbClr val="800080"/>
                </a:solidFill>
              </a:rPr>
              <a:t> </a:t>
            </a:r>
            <a:r>
              <a:rPr lang="en-US" sz="2400" dirty="0" err="1" smtClean="0">
                <a:solidFill>
                  <a:srgbClr val="800080"/>
                </a:solidFill>
              </a:rPr>
              <a:t>একজন</a:t>
            </a:r>
            <a:r>
              <a:rPr lang="en-US" sz="2400" dirty="0" smtClean="0">
                <a:solidFill>
                  <a:srgbClr val="800080"/>
                </a:solidFill>
              </a:rPr>
              <a:t> </a:t>
            </a:r>
            <a:r>
              <a:rPr lang="en-US" sz="2400" dirty="0" err="1" smtClean="0">
                <a:solidFill>
                  <a:srgbClr val="800080"/>
                </a:solidFill>
              </a:rPr>
              <a:t>নামেমাত্র</a:t>
            </a:r>
            <a:r>
              <a:rPr lang="en-US" sz="2400" dirty="0" smtClean="0">
                <a:solidFill>
                  <a:srgbClr val="800080"/>
                </a:solidFill>
              </a:rPr>
              <a:t> </a:t>
            </a:r>
            <a:r>
              <a:rPr lang="en-US" sz="2400" dirty="0" err="1" smtClean="0">
                <a:solidFill>
                  <a:srgbClr val="800080"/>
                </a:solidFill>
              </a:rPr>
              <a:t>রাষ্ট্রপ্রধান</a:t>
            </a:r>
            <a:r>
              <a:rPr lang="en-US" sz="2400" dirty="0" smtClean="0">
                <a:solidFill>
                  <a:srgbClr val="800080"/>
                </a:solidFill>
              </a:rPr>
              <a:t> </a:t>
            </a:r>
            <a:r>
              <a:rPr lang="en-US" sz="2400" dirty="0" err="1" smtClean="0">
                <a:solidFill>
                  <a:srgbClr val="800080"/>
                </a:solidFill>
              </a:rPr>
              <a:t>থাকেন</a:t>
            </a:r>
            <a:r>
              <a:rPr lang="en-US" sz="2400" dirty="0" smtClean="0">
                <a:solidFill>
                  <a:srgbClr val="800080"/>
                </a:solidFill>
              </a:rPr>
              <a:t>।”</a:t>
            </a:r>
            <a:endParaRPr lang="bn-IN" sz="2400" dirty="0" smtClean="0">
              <a:solidFill>
                <a:srgbClr val="800080"/>
              </a:solidFill>
            </a:endParaRPr>
          </a:p>
          <a:p>
            <a:pPr algn="ctr"/>
            <a:endParaRPr lang="en-US" sz="2000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39552" y="188640"/>
            <a:ext cx="3024336" cy="914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বৈশিষ্ট্য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24" y="1499739"/>
            <a:ext cx="6674827" cy="3744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5359" y="5586714"/>
            <a:ext cx="4075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solidFill>
                  <a:srgbClr val="0000CC"/>
                </a:solidFill>
              </a:rPr>
              <a:t>প্রধানমন্ত্রীর নেতৃত্ব</a:t>
            </a:r>
            <a:endParaRPr lang="en-US" sz="4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15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39552" y="188640"/>
            <a:ext cx="3024336" cy="914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বৈশিষ্ট্য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4784"/>
            <a:ext cx="6984776" cy="367240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2195736" y="5651119"/>
            <a:ext cx="4432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rgbClr val="0000CC"/>
                </a:solidFill>
              </a:rPr>
              <a:t>সুপরিবর্তনীয় সংবিধান</a:t>
            </a:r>
            <a:endParaRPr lang="en-US" sz="3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69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39552" y="188640"/>
            <a:ext cx="3024336" cy="914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বৈশিষ্ট্য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48704"/>
            <a:ext cx="5976663" cy="2776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2051720" y="5445224"/>
            <a:ext cx="4540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rgbClr val="0000CC"/>
                </a:solidFill>
              </a:rPr>
              <a:t>নিয়মতান্ত্রিক রাষ্ট্রপ্রধান</a:t>
            </a:r>
            <a:endParaRPr lang="en-US" sz="3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60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39552" y="188640"/>
            <a:ext cx="3024336" cy="914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বৈশিষ্ট্য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39709"/>
            <a:ext cx="3744416" cy="33014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4" y="1628800"/>
            <a:ext cx="3560339" cy="3312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2179659" y="5655205"/>
            <a:ext cx="4224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rgbClr val="0000CC"/>
                </a:solidFill>
              </a:rPr>
              <a:t>বিরোধী দলের স্বীকৃতি</a:t>
            </a:r>
            <a:endParaRPr lang="en-US" sz="3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10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476997" y="260648"/>
            <a:ext cx="5679179" cy="720080"/>
          </a:xfrm>
          <a:prstGeom prst="wedgeRoundRectCallout">
            <a:avLst/>
          </a:prstGeom>
          <a:solidFill>
            <a:srgbClr val="53D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0099"/>
                </a:solidFill>
              </a:rPr>
              <a:t>সংসদীয় সরকারের বৈশিষ্ট্য</a:t>
            </a:r>
            <a:endParaRPr lang="en-US" sz="3600" dirty="0">
              <a:solidFill>
                <a:srgbClr val="000099"/>
              </a:solidFill>
            </a:endParaRPr>
          </a:p>
        </p:txBody>
      </p:sp>
      <p:sp>
        <p:nvSpPr>
          <p:cNvPr id="3" name="Snip and Round Single Corner Rectangle 2"/>
          <p:cNvSpPr/>
          <p:nvPr/>
        </p:nvSpPr>
        <p:spPr>
          <a:xfrm>
            <a:off x="251520" y="1268760"/>
            <a:ext cx="8280920" cy="5472608"/>
          </a:xfrm>
          <a:prstGeom prst="snip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r>
              <a:rPr lang="bn-IN" sz="2400" dirty="0" smtClean="0">
                <a:solidFill>
                  <a:srgbClr val="FF0000"/>
                </a:solidFill>
              </a:rPr>
              <a:t>১/  আইনসভার প্রাধান্য</a:t>
            </a:r>
          </a:p>
          <a:p>
            <a:endParaRPr lang="bn-IN" sz="2400" dirty="0" smtClean="0">
              <a:solidFill>
                <a:srgbClr val="FF0000"/>
              </a:solidFill>
            </a:endParaRPr>
          </a:p>
          <a:p>
            <a:r>
              <a:rPr lang="bn-IN" sz="2400" dirty="0" smtClean="0">
                <a:solidFill>
                  <a:srgbClr val="006600"/>
                </a:solidFill>
              </a:rPr>
              <a:t>২/  ক্ষমতার একত্রীকরণ</a:t>
            </a:r>
          </a:p>
          <a:p>
            <a:endParaRPr lang="bn-IN" sz="2400" dirty="0" smtClean="0">
              <a:solidFill>
                <a:srgbClr val="FF0000"/>
              </a:solidFill>
            </a:endParaRPr>
          </a:p>
          <a:p>
            <a:r>
              <a:rPr lang="bn-IN" sz="2400" dirty="0" smtClean="0">
                <a:solidFill>
                  <a:srgbClr val="FF0000"/>
                </a:solidFill>
              </a:rPr>
              <a:t>৩/  নিয়মতান্ত্রিক রাষ্ট্রপ্রধান</a:t>
            </a:r>
          </a:p>
          <a:p>
            <a:endParaRPr lang="bn-IN" sz="2400" dirty="0" smtClean="0">
              <a:solidFill>
                <a:srgbClr val="FF0000"/>
              </a:solidFill>
            </a:endParaRPr>
          </a:p>
          <a:p>
            <a:r>
              <a:rPr lang="bn-IN" sz="2400" dirty="0" smtClean="0">
                <a:solidFill>
                  <a:srgbClr val="006600"/>
                </a:solidFill>
              </a:rPr>
              <a:t>৪/  প্রধানমন্ত্রীর নেতৃত্ব</a:t>
            </a:r>
          </a:p>
          <a:p>
            <a:endParaRPr lang="bn-IN" sz="2400" dirty="0" smtClean="0">
              <a:solidFill>
                <a:srgbClr val="006600"/>
              </a:solidFill>
            </a:endParaRPr>
          </a:p>
          <a:p>
            <a:r>
              <a:rPr lang="bn-IN" sz="2400" dirty="0" smtClean="0">
                <a:solidFill>
                  <a:srgbClr val="FF0000"/>
                </a:solidFill>
              </a:rPr>
              <a:t>৫/  দলীয় শাসনব্যবস্থা</a:t>
            </a:r>
          </a:p>
          <a:p>
            <a:endParaRPr lang="bn-IN" sz="2400" dirty="0" smtClean="0">
              <a:solidFill>
                <a:srgbClr val="FF0000"/>
              </a:solidFill>
            </a:endParaRPr>
          </a:p>
          <a:p>
            <a:r>
              <a:rPr lang="bn-IN" sz="2400" dirty="0" smtClean="0">
                <a:solidFill>
                  <a:srgbClr val="006600"/>
                </a:solidFill>
              </a:rPr>
              <a:t>৬/  দায়িত্বশীল শাসন</a:t>
            </a:r>
          </a:p>
          <a:p>
            <a:endParaRPr lang="bn-IN" sz="2400" dirty="0" smtClean="0">
              <a:solidFill>
                <a:srgbClr val="FF0000"/>
              </a:solidFill>
            </a:endParaRPr>
          </a:p>
          <a:p>
            <a:endParaRPr lang="bn-IN" sz="2400" dirty="0" smtClean="0">
              <a:solidFill>
                <a:srgbClr val="FF0000"/>
              </a:solidFill>
            </a:endParaRPr>
          </a:p>
          <a:p>
            <a:endParaRPr lang="bn-IN" sz="2400" dirty="0">
              <a:solidFill>
                <a:srgbClr val="FF0000"/>
              </a:solidFill>
            </a:endParaRPr>
          </a:p>
          <a:p>
            <a:r>
              <a:rPr lang="bn-IN" sz="2400" dirty="0" smtClean="0">
                <a:solidFill>
                  <a:srgbClr val="FF0000"/>
                </a:solidFill>
              </a:rPr>
              <a:t>৭/  আইন ও শাসনবিভাগের মধ্যে সম্পর্ক</a:t>
            </a:r>
          </a:p>
          <a:p>
            <a:endParaRPr lang="bn-IN" sz="2400" dirty="0">
              <a:solidFill>
                <a:srgbClr val="FF0000"/>
              </a:solidFill>
            </a:endParaRPr>
          </a:p>
          <a:p>
            <a:r>
              <a:rPr lang="bn-IN" sz="2400" dirty="0" smtClean="0">
                <a:solidFill>
                  <a:srgbClr val="006600"/>
                </a:solidFill>
              </a:rPr>
              <a:t>৮/  সুপরিবর্তনীয় সংবিধান</a:t>
            </a:r>
          </a:p>
          <a:p>
            <a:endParaRPr lang="bn-IN" sz="2400" dirty="0" smtClean="0">
              <a:solidFill>
                <a:srgbClr val="FF0000"/>
              </a:solidFill>
            </a:endParaRPr>
          </a:p>
          <a:p>
            <a:r>
              <a:rPr lang="bn-IN" sz="2400" dirty="0" smtClean="0">
                <a:solidFill>
                  <a:srgbClr val="FF0000"/>
                </a:solidFill>
              </a:rPr>
              <a:t>৯/  বিরোধী দলের স্বীকৃতি</a:t>
            </a:r>
          </a:p>
          <a:p>
            <a:endParaRPr lang="bn-IN" sz="2400" dirty="0" smtClean="0">
              <a:solidFill>
                <a:srgbClr val="FF0000"/>
              </a:solidFill>
            </a:endParaRPr>
          </a:p>
          <a:p>
            <a:r>
              <a:rPr lang="bn-IN" sz="2400" dirty="0" smtClean="0">
                <a:solidFill>
                  <a:srgbClr val="006600"/>
                </a:solidFill>
              </a:rPr>
              <a:t>১০/  নমনীয়তা</a:t>
            </a:r>
          </a:p>
          <a:p>
            <a:endParaRPr lang="bn-IN" sz="2400" dirty="0" smtClean="0">
              <a:solidFill>
                <a:srgbClr val="FF0000"/>
              </a:solidFill>
            </a:endParaRPr>
          </a:p>
          <a:p>
            <a:r>
              <a:rPr lang="bn-IN" sz="2400" dirty="0" smtClean="0">
                <a:solidFill>
                  <a:srgbClr val="FF0000"/>
                </a:solidFill>
              </a:rPr>
              <a:t>১১/  প্রতিনিধিত্বমুলক শাসন</a:t>
            </a:r>
          </a:p>
          <a:p>
            <a:endParaRPr lang="bn-IN" sz="2400" dirty="0" smtClean="0">
              <a:solidFill>
                <a:srgbClr val="FF0000"/>
              </a:solidFill>
            </a:endParaRPr>
          </a:p>
          <a:p>
            <a:r>
              <a:rPr lang="bn-IN" sz="2400" dirty="0" smtClean="0">
                <a:solidFill>
                  <a:srgbClr val="006600"/>
                </a:solidFill>
              </a:rPr>
              <a:t>১২/  মন্ত্রিপরিষদের উৎস     আইনপরিষদ</a:t>
            </a:r>
            <a:endParaRPr lang="en-US" sz="24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64677129"/>
              </p:ext>
            </p:extLst>
          </p:nvPr>
        </p:nvGraphicFramePr>
        <p:xfrm>
          <a:off x="1691680" y="2204864"/>
          <a:ext cx="7080448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395536" y="2132856"/>
            <a:ext cx="823486" cy="4464496"/>
          </a:xfrm>
          <a:prstGeom prst="ellipse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0000CC"/>
                </a:solidFill>
              </a:rPr>
              <a:t>এ</a:t>
            </a:r>
          </a:p>
          <a:p>
            <a:pPr algn="ctr"/>
            <a:r>
              <a:rPr lang="bn-IN" sz="4400" dirty="0" smtClean="0">
                <a:solidFill>
                  <a:srgbClr val="0000CC"/>
                </a:solidFill>
              </a:rPr>
              <a:t>ক</a:t>
            </a:r>
          </a:p>
          <a:p>
            <a:pPr algn="ctr"/>
            <a:r>
              <a:rPr lang="bn-IN" sz="4400" dirty="0" smtClean="0">
                <a:solidFill>
                  <a:srgbClr val="0000CC"/>
                </a:solidFill>
              </a:rPr>
              <a:t>ক</a:t>
            </a:r>
          </a:p>
          <a:p>
            <a:pPr algn="ctr"/>
            <a:r>
              <a:rPr lang="bn-IN" sz="4400" dirty="0" smtClean="0">
                <a:solidFill>
                  <a:srgbClr val="0000CC"/>
                </a:solidFill>
              </a:rPr>
              <a:t>কা</a:t>
            </a:r>
          </a:p>
          <a:p>
            <a:pPr algn="ctr"/>
            <a:r>
              <a:rPr lang="bn-IN" sz="4400" dirty="0">
                <a:solidFill>
                  <a:srgbClr val="0000CC"/>
                </a:solidFill>
              </a:rPr>
              <a:t>জ</a:t>
            </a:r>
            <a:endParaRPr lang="en-US" sz="4400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67429"/>
            <a:ext cx="8425705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800" dirty="0" smtClean="0">
                <a:solidFill>
                  <a:srgbClr val="0000CC"/>
                </a:solidFill>
              </a:rPr>
              <a:t>শিক্ষার্থীদের কয়েকজনকে ডেকে বোর্ডে নিম্নরূপে আকা</a:t>
            </a:r>
          </a:p>
          <a:p>
            <a:r>
              <a:rPr lang="bn-IN" sz="2800" dirty="0" smtClean="0">
                <a:solidFill>
                  <a:srgbClr val="0000CC"/>
                </a:solidFill>
              </a:rPr>
              <a:t> চিত্রটিতে   ?   চিহ্নিত স্থানে সংসদীয় সরকারের </a:t>
            </a:r>
          </a:p>
          <a:p>
            <a:r>
              <a:rPr lang="bn-IN" sz="2800" dirty="0">
                <a:solidFill>
                  <a:srgbClr val="0000CC"/>
                </a:solidFill>
              </a:rPr>
              <a:t> </a:t>
            </a:r>
            <a:r>
              <a:rPr lang="bn-IN" sz="2800" dirty="0" smtClean="0">
                <a:solidFill>
                  <a:srgbClr val="0000CC"/>
                </a:solidFill>
              </a:rPr>
              <a:t>গুণাবলিসমূহ লিখে পূরণ করতে বলব-</a:t>
            </a:r>
            <a:endParaRPr lang="en-US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1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5004048" y="188640"/>
            <a:ext cx="3600400" cy="91440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</a:rPr>
              <a:t>গুণাবলি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82122"/>
            <a:ext cx="6920348" cy="337507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2339752" y="5661248"/>
            <a:ext cx="3576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rgbClr val="FF3399"/>
                </a:solidFill>
              </a:rPr>
              <a:t>জনমতের প্রাধান্য</a:t>
            </a:r>
            <a:endParaRPr lang="en-US" sz="3600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12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5004048" y="188640"/>
            <a:ext cx="3600400" cy="91440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</a:rPr>
              <a:t>গুণাবলি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6832"/>
            <a:ext cx="7385963" cy="2880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5155" y="5445224"/>
            <a:ext cx="260680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rgbClr val="FF3399"/>
                </a:solidFill>
              </a:rPr>
              <a:t>গণতান্ত্রিকতা</a:t>
            </a:r>
            <a:endParaRPr lang="en-US" sz="3600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89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5004048" y="188640"/>
            <a:ext cx="3600400" cy="91440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</a:rPr>
              <a:t>গুণাবলি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01984"/>
            <a:ext cx="6984776" cy="36552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44982" y="5626114"/>
            <a:ext cx="3038011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rgbClr val="FF3399"/>
                </a:solidFill>
              </a:rPr>
              <a:t>আইনের শাসন</a:t>
            </a:r>
            <a:endParaRPr lang="en-US" sz="3600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034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315917"/>
            <a:ext cx="5530681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0000CC"/>
                </a:solidFill>
              </a:rPr>
              <a:t>উম্মে ফাতেমা</a:t>
            </a:r>
          </a:p>
          <a:p>
            <a:r>
              <a:rPr lang="bn-IN" sz="3200" dirty="0" smtClean="0">
                <a:solidFill>
                  <a:srgbClr val="0000CC"/>
                </a:solidFill>
              </a:rPr>
              <a:t> </a:t>
            </a:r>
          </a:p>
          <a:p>
            <a:r>
              <a:rPr lang="bn-IN" sz="3200" dirty="0" smtClean="0">
                <a:solidFill>
                  <a:srgbClr val="0000CC"/>
                </a:solidFill>
              </a:rPr>
              <a:t>প্রভাষক</a:t>
            </a:r>
          </a:p>
          <a:p>
            <a:r>
              <a:rPr lang="bn-IN" sz="3200" dirty="0" smtClean="0">
                <a:solidFill>
                  <a:srgbClr val="0000CC"/>
                </a:solidFill>
              </a:rPr>
              <a:t> </a:t>
            </a:r>
          </a:p>
          <a:p>
            <a:r>
              <a:rPr lang="bn-IN" sz="3200" dirty="0" smtClean="0">
                <a:solidFill>
                  <a:srgbClr val="0000CC"/>
                </a:solidFill>
              </a:rPr>
              <a:t>রাষ্ট্রবিজ্ঞান বিভাগ</a:t>
            </a:r>
          </a:p>
          <a:p>
            <a:endParaRPr lang="bn-IN" sz="3200" dirty="0" smtClean="0">
              <a:solidFill>
                <a:srgbClr val="0000CC"/>
              </a:solidFill>
            </a:endParaRPr>
          </a:p>
          <a:p>
            <a:r>
              <a:rPr lang="bn-IN" sz="3200" dirty="0" smtClean="0">
                <a:solidFill>
                  <a:srgbClr val="0000CC"/>
                </a:solidFill>
              </a:rPr>
              <a:t>হুলাইন ছালেহ নূর ডিগ্রি কলেজ</a:t>
            </a:r>
          </a:p>
          <a:p>
            <a:endParaRPr lang="bn-IN" sz="3200" dirty="0" smtClean="0">
              <a:solidFill>
                <a:srgbClr val="0000CC"/>
              </a:solidFill>
            </a:endParaRPr>
          </a:p>
          <a:p>
            <a:r>
              <a:rPr lang="bn-IN" sz="3200" dirty="0" smtClean="0">
                <a:solidFill>
                  <a:srgbClr val="0000CC"/>
                </a:solidFill>
              </a:rPr>
              <a:t>পটিয়া,চট্টগ্রাম।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55776" y="310540"/>
            <a:ext cx="4032448" cy="742196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</a:rPr>
              <a:t>শিক্ষক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পরিচিতি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Diamond 4"/>
          <p:cNvSpPr/>
          <p:nvPr/>
        </p:nvSpPr>
        <p:spPr>
          <a:xfrm>
            <a:off x="5868144" y="1315917"/>
            <a:ext cx="3024336" cy="4345331"/>
          </a:xfrm>
          <a:prstGeom prst="diamond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5004048" y="188640"/>
            <a:ext cx="3600400" cy="91440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</a:rPr>
              <a:t>গুণাবলি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6951"/>
            <a:ext cx="6912768" cy="3742249"/>
          </a:xfrm>
          <a:prstGeom prst="rect">
            <a:avLst/>
          </a:prstGeom>
          <a:ln w="38100">
            <a:solidFill>
              <a:srgbClr val="FF33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033484" y="5722346"/>
            <a:ext cx="5077031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rgbClr val="FF3399"/>
                </a:solidFill>
              </a:rPr>
              <a:t>রাজনৈতিক শিক্ষার প্রসার</a:t>
            </a:r>
            <a:endParaRPr lang="en-US" sz="3600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95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467544" y="188640"/>
            <a:ext cx="8208912" cy="792088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3198B"/>
                </a:solidFill>
              </a:rPr>
              <a:t>সংসদীয় সরকারের গুনাবলি</a:t>
            </a:r>
            <a:endParaRPr lang="en-US" sz="3600" dirty="0">
              <a:solidFill>
                <a:srgbClr val="F3198B"/>
              </a:solidFill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251520" y="1196752"/>
            <a:ext cx="8424936" cy="5544616"/>
          </a:xfrm>
          <a:prstGeom prst="round2Diag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endParaRPr lang="bn-I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bn-IN" sz="2400" dirty="0" smtClean="0">
                <a:solidFill>
                  <a:schemeClr val="accent6">
                    <a:lumMod val="50000"/>
                  </a:schemeClr>
                </a:solidFill>
              </a:rPr>
              <a:t>১/ আইন ও শাসনবিভাগের        সুসম্পর্ক</a:t>
            </a:r>
          </a:p>
          <a:p>
            <a:r>
              <a:rPr lang="bn-IN" sz="2400" dirty="0" smtClean="0">
                <a:solidFill>
                  <a:srgbClr val="0070C0"/>
                </a:solidFill>
              </a:rPr>
              <a:t>২/ দায়িত্বশীল সরকার</a:t>
            </a:r>
          </a:p>
          <a:p>
            <a:r>
              <a:rPr lang="bn-IN" sz="2400" dirty="0" smtClean="0">
                <a:solidFill>
                  <a:schemeClr val="accent6">
                    <a:lumMod val="50000"/>
                  </a:schemeClr>
                </a:solidFill>
              </a:rPr>
              <a:t>৩/ জনস্বার্থ রক্ষা</a:t>
            </a:r>
          </a:p>
          <a:p>
            <a:r>
              <a:rPr lang="bn-IN" sz="2400" dirty="0" smtClean="0">
                <a:solidFill>
                  <a:srgbClr val="0070C0"/>
                </a:solidFill>
              </a:rPr>
              <a:t>৪/ নমনীয়তা</a:t>
            </a:r>
          </a:p>
          <a:p>
            <a:r>
              <a:rPr lang="bn-IN" sz="2400" dirty="0" smtClean="0">
                <a:solidFill>
                  <a:schemeClr val="accent6">
                    <a:lumMod val="50000"/>
                  </a:schemeClr>
                </a:solidFill>
              </a:rPr>
              <a:t>৫/ সরকারের স্থায়িত্ব</a:t>
            </a:r>
          </a:p>
          <a:p>
            <a:r>
              <a:rPr lang="bn-IN" sz="2400" dirty="0" smtClean="0">
                <a:solidFill>
                  <a:srgbClr val="0070C0"/>
                </a:solidFill>
              </a:rPr>
              <a:t>৬/ জনমতের প্রাধান্য</a:t>
            </a:r>
          </a:p>
          <a:p>
            <a:r>
              <a:rPr lang="bn-IN" sz="2400" dirty="0" smtClean="0">
                <a:solidFill>
                  <a:schemeClr val="accent6">
                    <a:lumMod val="50000"/>
                  </a:schemeClr>
                </a:solidFill>
              </a:rPr>
              <a:t>৭/ রাজনৈতিক শিক্ষার প্রসার</a:t>
            </a:r>
          </a:p>
          <a:p>
            <a:r>
              <a:rPr lang="bn-IN" sz="2400" dirty="0" smtClean="0">
                <a:solidFill>
                  <a:srgbClr val="0070C0"/>
                </a:solidFill>
              </a:rPr>
              <a:t>৮/ স্বৈরাচার বিরোধী</a:t>
            </a:r>
          </a:p>
          <a:p>
            <a:r>
              <a:rPr lang="bn-IN" sz="2400" dirty="0" smtClean="0">
                <a:solidFill>
                  <a:schemeClr val="accent6">
                    <a:lumMod val="50000"/>
                  </a:schemeClr>
                </a:solidFill>
              </a:rPr>
              <a:t>৯/ জবাবদিহিতা</a:t>
            </a:r>
          </a:p>
          <a:p>
            <a:r>
              <a:rPr lang="bn-IN" sz="2400" dirty="0" smtClean="0">
                <a:solidFill>
                  <a:srgbClr val="0070C0"/>
                </a:solidFill>
              </a:rPr>
              <a:t>১০/ রাজতন্ত্র ও গন্তন্ত্রেরসমন্বয়</a:t>
            </a:r>
          </a:p>
          <a:p>
            <a:endParaRPr lang="bn-IN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bn-IN" sz="2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bn-IN" sz="2400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</a:p>
          <a:p>
            <a:r>
              <a:rPr lang="bn-IN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bn-IN" sz="2400" dirty="0" smtClean="0">
                <a:solidFill>
                  <a:schemeClr val="accent6">
                    <a:lumMod val="50000"/>
                  </a:schemeClr>
                </a:solidFill>
              </a:rPr>
              <a:t>   ১১/ গণতান্ত্রিকতা</a:t>
            </a:r>
          </a:p>
          <a:p>
            <a:r>
              <a:rPr lang="bn-IN" sz="2400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bn-IN" sz="2400" dirty="0" smtClean="0">
                <a:solidFill>
                  <a:srgbClr val="0070C0"/>
                </a:solidFill>
              </a:rPr>
              <a:t>১২/ আইনের শাসন</a:t>
            </a:r>
          </a:p>
          <a:p>
            <a:r>
              <a:rPr lang="bn-IN" sz="2400" dirty="0" smtClean="0">
                <a:solidFill>
                  <a:schemeClr val="accent6">
                    <a:lumMod val="50000"/>
                  </a:schemeClr>
                </a:solidFill>
              </a:rPr>
              <a:t>    ১৩/মর্যাদাবান বিরোধী দল</a:t>
            </a:r>
          </a:p>
          <a:p>
            <a:r>
              <a:rPr lang="bn-IN" sz="2400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bn-IN" sz="2400" dirty="0" smtClean="0">
                <a:solidFill>
                  <a:srgbClr val="0070C0"/>
                </a:solidFill>
              </a:rPr>
              <a:t>১৪/ যৌথ নেতৃত্ব</a:t>
            </a:r>
          </a:p>
          <a:p>
            <a:r>
              <a:rPr lang="bn-IN" sz="2400" dirty="0" smtClean="0">
                <a:solidFill>
                  <a:schemeClr val="accent6">
                    <a:lumMod val="50000"/>
                  </a:schemeClr>
                </a:solidFill>
              </a:rPr>
              <a:t>    ১৫/ দ্রুত আইন প্রণয়ন </a:t>
            </a:r>
          </a:p>
          <a:p>
            <a:r>
              <a:rPr lang="bn-IN" sz="2400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bn-IN" sz="2400" dirty="0" smtClean="0">
                <a:solidFill>
                  <a:srgbClr val="0070C0"/>
                </a:solidFill>
              </a:rPr>
              <a:t>১৬/ নেতৃত্বের বিকাশ</a:t>
            </a:r>
          </a:p>
          <a:p>
            <a:r>
              <a:rPr lang="bn-IN" sz="2400" dirty="0" smtClean="0">
                <a:solidFill>
                  <a:schemeClr val="accent6">
                    <a:lumMod val="50000"/>
                  </a:schemeClr>
                </a:solidFill>
              </a:rPr>
              <a:t>    ১৭/ পরিবর্তনশীলতা</a:t>
            </a:r>
          </a:p>
          <a:p>
            <a:r>
              <a:rPr lang="bn-IN" sz="2400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bn-IN" sz="2400" dirty="0" smtClean="0">
                <a:solidFill>
                  <a:srgbClr val="0070C0"/>
                </a:solidFill>
              </a:rPr>
              <a:t>১৮/ জনগনের মর্যাদা বৃদ্ধি</a:t>
            </a:r>
          </a:p>
          <a:p>
            <a:r>
              <a:rPr lang="bn-IN" sz="2400" dirty="0" smtClean="0">
                <a:solidFill>
                  <a:schemeClr val="accent6">
                    <a:lumMod val="50000"/>
                  </a:schemeClr>
                </a:solidFill>
              </a:rPr>
              <a:t>    ১৯/ সরকারের ক্রূটি</a:t>
            </a:r>
          </a:p>
          <a:p>
            <a:r>
              <a:rPr lang="bn-IN" sz="2400" dirty="0" smtClean="0">
                <a:solidFill>
                  <a:schemeClr val="accent6">
                    <a:lumMod val="50000"/>
                  </a:schemeClr>
                </a:solidFill>
              </a:rPr>
              <a:t>         নির্ণয়যোগ্য</a:t>
            </a:r>
          </a:p>
          <a:p>
            <a:r>
              <a:rPr lang="bn-IN" sz="2400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bn-IN" sz="2400" dirty="0" smtClean="0">
                <a:solidFill>
                  <a:srgbClr val="0070C0"/>
                </a:solidFill>
              </a:rPr>
              <a:t>২০/ ক্রূটি সংশোধনযোগ্য</a:t>
            </a:r>
          </a:p>
          <a:p>
            <a:endParaRPr lang="bn-IN" sz="2400" dirty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2890" y="188640"/>
            <a:ext cx="2510624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5400" dirty="0" smtClean="0">
                <a:solidFill>
                  <a:srgbClr val="CC0099"/>
                </a:solidFill>
              </a:rPr>
              <a:t>মূল্যায়ন</a:t>
            </a:r>
            <a:endParaRPr lang="en-US" sz="5400" dirty="0">
              <a:solidFill>
                <a:srgbClr val="CC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945" y="1268760"/>
            <a:ext cx="8024445" cy="52629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IN" sz="2800" dirty="0" smtClean="0"/>
          </a:p>
          <a:p>
            <a:r>
              <a:rPr lang="bn-IN" sz="2800" dirty="0" smtClean="0">
                <a:solidFill>
                  <a:srgbClr val="FF3300"/>
                </a:solidFill>
              </a:rPr>
              <a:t>১/কোন দুটি বিভাগের সম্পর্কের ভিত্তিতে সংসদীয় </a:t>
            </a:r>
          </a:p>
          <a:p>
            <a:r>
              <a:rPr lang="bn-IN" sz="2800" dirty="0">
                <a:solidFill>
                  <a:srgbClr val="FF3300"/>
                </a:solidFill>
              </a:rPr>
              <a:t> </a:t>
            </a:r>
            <a:r>
              <a:rPr lang="bn-IN" sz="2800" dirty="0" smtClean="0">
                <a:solidFill>
                  <a:srgbClr val="FF3300"/>
                </a:solidFill>
              </a:rPr>
              <a:t>  সরকারব্যবস্থা গড়ে উঠেছে?</a:t>
            </a:r>
          </a:p>
          <a:p>
            <a:endParaRPr lang="bn-IN" sz="2800" dirty="0" smtClean="0">
              <a:solidFill>
                <a:srgbClr val="FF3300"/>
              </a:solidFill>
            </a:endParaRPr>
          </a:p>
          <a:p>
            <a:r>
              <a:rPr lang="bn-IN" sz="2800" dirty="0" smtClean="0">
                <a:solidFill>
                  <a:srgbClr val="FF3300"/>
                </a:solidFill>
              </a:rPr>
              <a:t>২/সংসদীয় সরকারের অপর নাম কি?</a:t>
            </a:r>
          </a:p>
          <a:p>
            <a:endParaRPr lang="bn-IN" sz="2800" dirty="0" smtClean="0">
              <a:solidFill>
                <a:srgbClr val="FF3300"/>
              </a:solidFill>
            </a:endParaRPr>
          </a:p>
          <a:p>
            <a:r>
              <a:rPr lang="bn-IN" sz="2800" dirty="0" smtClean="0">
                <a:solidFill>
                  <a:srgbClr val="FF3300"/>
                </a:solidFill>
              </a:rPr>
              <a:t>৩/সংসদীয় সরকার বলতে কি বুঝ?</a:t>
            </a:r>
          </a:p>
          <a:p>
            <a:endParaRPr lang="bn-IN" sz="2800" dirty="0" smtClean="0">
              <a:solidFill>
                <a:srgbClr val="FF3300"/>
              </a:solidFill>
            </a:endParaRPr>
          </a:p>
          <a:p>
            <a:r>
              <a:rPr lang="bn-IN" sz="2800" dirty="0" smtClean="0">
                <a:solidFill>
                  <a:srgbClr val="FF3300"/>
                </a:solidFill>
              </a:rPr>
              <a:t>৪/সংসদীয় সরকারের কয়েকটি বৈশিষ্ট্য উল্লেখ কর।</a:t>
            </a:r>
          </a:p>
          <a:p>
            <a:endParaRPr lang="bn-IN" sz="2800" dirty="0" smtClean="0">
              <a:solidFill>
                <a:srgbClr val="FF3300"/>
              </a:solidFill>
            </a:endParaRPr>
          </a:p>
          <a:p>
            <a:r>
              <a:rPr lang="bn-IN" sz="2800" dirty="0" smtClean="0">
                <a:solidFill>
                  <a:srgbClr val="FF3300"/>
                </a:solidFill>
              </a:rPr>
              <a:t>৫/মন্ত্রীপরিষদ শাসিত সরকারের গুণগুলো কি কি?</a:t>
            </a:r>
          </a:p>
          <a:p>
            <a:endParaRPr lang="en-US" sz="28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395536" y="188640"/>
            <a:ext cx="3240360" cy="1152128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33CCFF"/>
                </a:solidFill>
              </a:rPr>
              <a:t>বাড়ীর কাজ</a:t>
            </a:r>
            <a:endParaRPr lang="en-US" sz="3600" dirty="0">
              <a:solidFill>
                <a:srgbClr val="33CCFF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1259632" y="1340768"/>
            <a:ext cx="7220660" cy="3312368"/>
          </a:xfrm>
          <a:prstGeom prst="upArrow">
            <a:avLst>
              <a:gd name="adj1" fmla="val 87431"/>
              <a:gd name="adj2" fmla="val 24271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9412" y="4941168"/>
            <a:ext cx="8117044" cy="151216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D000D0"/>
                </a:solidFill>
              </a:rPr>
              <a:t>সংসদীয় সরকারব্যবস্থা একটি শক্তিশালী  গণতান্ত্রিক ব্যবস্থা-ব্যাখ্যা কর।</a:t>
            </a:r>
            <a:endParaRPr lang="en-US" sz="3600" dirty="0">
              <a:solidFill>
                <a:srgbClr val="D000D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5272" y="692696"/>
            <a:ext cx="5760640" cy="1080120"/>
          </a:xfrm>
          <a:prstGeom prst="ellipse">
            <a:avLst/>
          </a:prstGeom>
          <a:solidFill>
            <a:srgbClr val="F31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00B0F0"/>
                </a:solidFill>
              </a:rPr>
              <a:t>ধন্যবাদ সবাইকে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4" name="12-Point Star 3"/>
          <p:cNvSpPr/>
          <p:nvPr/>
        </p:nvSpPr>
        <p:spPr>
          <a:xfrm>
            <a:off x="1259632" y="1916832"/>
            <a:ext cx="7884368" cy="4941168"/>
          </a:xfrm>
          <a:prstGeom prst="star12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6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83768" y="332656"/>
            <a:ext cx="3744416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পাঠ পরিচিতি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412776"/>
            <a:ext cx="709630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বিষয়ঃপৌরনীতি ও সুশাসন</a:t>
            </a:r>
          </a:p>
          <a:p>
            <a:endParaRPr lang="bn-IN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bn-IN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শ্রেণিঃএকাদশ ও দ্বাদশ</a:t>
            </a:r>
          </a:p>
          <a:p>
            <a:endParaRPr lang="bn-IN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bn-IN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পত্রঃপ্রথম</a:t>
            </a:r>
          </a:p>
          <a:p>
            <a:endParaRPr lang="bn-IN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bn-IN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অধ্যায়ঃসপ্তম</a:t>
            </a:r>
          </a:p>
          <a:p>
            <a:endParaRPr lang="bn-IN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bn-IN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অধ্যায়ের নামঃসরকার কাঠামো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882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93049"/>
            <a:ext cx="3680686" cy="2240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30" y="3429000"/>
            <a:ext cx="3813043" cy="2304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60648"/>
            <a:ext cx="3680686" cy="26642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7"/>
            <a:ext cx="3813043" cy="26642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568" y="5984413"/>
            <a:ext cx="7343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99"/>
                </a:solidFill>
              </a:rPr>
              <a:t>উপরের ছবিগুলোতে কি দেখছো?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27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1115616" y="476672"/>
            <a:ext cx="6120680" cy="914400"/>
          </a:xfrm>
          <a:prstGeom prst="parallelogram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66"/>
                </a:solidFill>
              </a:rPr>
              <a:t>আজকের পাঠ</a:t>
            </a:r>
            <a:endParaRPr lang="en-US" sz="4000" dirty="0">
              <a:solidFill>
                <a:srgbClr val="FF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2924944"/>
            <a:ext cx="6524543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IN" sz="6600" b="1" i="1" cap="all" dirty="0" smtClean="0">
                <a:ln w="0"/>
                <a:solidFill>
                  <a:srgbClr val="CC0099"/>
                </a:solidFill>
                <a:effectLst>
                  <a:reflection blurRad="12700" stA="50000" endPos="50000" dist="5000" dir="5400000" sy="-100000" rotWithShape="0"/>
                </a:effectLst>
              </a:rPr>
              <a:t>সংসদীয় সরকার</a:t>
            </a:r>
            <a:endParaRPr lang="en-US" sz="6600" b="1" i="1" cap="all" dirty="0">
              <a:ln w="0"/>
              <a:solidFill>
                <a:srgbClr val="CC0099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296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708" y="1458741"/>
            <a:ext cx="8208912" cy="507831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bn-IN" sz="3200" u="sng" dirty="0" smtClean="0">
              <a:solidFill>
                <a:srgbClr val="FF0000"/>
              </a:solidFill>
            </a:endParaRPr>
          </a:p>
          <a:p>
            <a:r>
              <a:rPr lang="bn-IN" sz="3200" u="sng" dirty="0" smtClean="0">
                <a:solidFill>
                  <a:srgbClr val="FF0000"/>
                </a:solidFill>
              </a:rPr>
              <a:t>এই </a:t>
            </a:r>
            <a:r>
              <a:rPr lang="bn-IN" sz="3200" u="sng" dirty="0" smtClean="0">
                <a:solidFill>
                  <a:srgbClr val="FF0000"/>
                </a:solidFill>
              </a:rPr>
              <a:t>পাঠ শেষে শিক্ষার্থীরা-</a:t>
            </a:r>
          </a:p>
          <a:p>
            <a:endParaRPr lang="bn-IN" dirty="0" smtClean="0"/>
          </a:p>
          <a:p>
            <a:endParaRPr lang="bn-IN" dirty="0"/>
          </a:p>
          <a:p>
            <a:r>
              <a:rPr lang="bn-IN" sz="2800" dirty="0" smtClean="0">
                <a:solidFill>
                  <a:srgbClr val="0070C0"/>
                </a:solidFill>
              </a:rPr>
              <a:t>১/ </a:t>
            </a:r>
            <a:r>
              <a:rPr lang="en-US" sz="2800" dirty="0" smtClean="0">
                <a:solidFill>
                  <a:srgbClr val="0070C0"/>
                </a:solidFill>
              </a:rPr>
              <a:t>  </a:t>
            </a:r>
            <a:r>
              <a:rPr lang="bn-IN" sz="2800" dirty="0" smtClean="0">
                <a:solidFill>
                  <a:srgbClr val="0070C0"/>
                </a:solidFill>
              </a:rPr>
              <a:t>সংসদীয় বা মন্ত্রিপরিষদশাসিত সরকার কি</a:t>
            </a:r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   </a:t>
            </a:r>
            <a:r>
              <a:rPr lang="bn-IN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  </a:t>
            </a:r>
            <a:r>
              <a:rPr lang="bn-IN" sz="2800" dirty="0" smtClean="0">
                <a:solidFill>
                  <a:srgbClr val="0070C0"/>
                </a:solidFill>
              </a:rPr>
              <a:t>তা বলতে পারবে।</a:t>
            </a:r>
          </a:p>
          <a:p>
            <a:endParaRPr lang="bn-IN" sz="2800" dirty="0" smtClean="0">
              <a:solidFill>
                <a:srgbClr val="0070C0"/>
              </a:solidFill>
            </a:endParaRPr>
          </a:p>
          <a:p>
            <a:r>
              <a:rPr lang="bn-IN" sz="2800" dirty="0" smtClean="0">
                <a:solidFill>
                  <a:srgbClr val="0070C0"/>
                </a:solidFill>
              </a:rPr>
              <a:t>২/ 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bn-IN" sz="2800" dirty="0" smtClean="0">
                <a:solidFill>
                  <a:srgbClr val="0070C0"/>
                </a:solidFill>
              </a:rPr>
              <a:t>সংসদীয় সরকারের বৈশিষ্ট্য সম্পর্কে</a:t>
            </a:r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     </a:t>
            </a:r>
            <a:r>
              <a:rPr lang="bn-IN" sz="2800" dirty="0" smtClean="0">
                <a:solidFill>
                  <a:srgbClr val="0070C0"/>
                </a:solidFill>
              </a:rPr>
              <a:t> লিখতে 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bn-IN" sz="2800" dirty="0" smtClean="0">
                <a:solidFill>
                  <a:srgbClr val="0070C0"/>
                </a:solidFill>
              </a:rPr>
              <a:t>পারবে।</a:t>
            </a:r>
          </a:p>
          <a:p>
            <a:endParaRPr lang="bn-IN" sz="2800" dirty="0" smtClean="0">
              <a:solidFill>
                <a:srgbClr val="0070C0"/>
              </a:solidFill>
            </a:endParaRPr>
          </a:p>
          <a:p>
            <a:r>
              <a:rPr lang="bn-IN" sz="2800" dirty="0" smtClean="0">
                <a:solidFill>
                  <a:srgbClr val="0070C0"/>
                </a:solidFill>
              </a:rPr>
              <a:t>৩/</a:t>
            </a:r>
            <a:r>
              <a:rPr lang="en-US" sz="2800" dirty="0" smtClean="0">
                <a:solidFill>
                  <a:srgbClr val="0070C0"/>
                </a:solidFill>
              </a:rPr>
              <a:t>  </a:t>
            </a:r>
            <a:r>
              <a:rPr lang="bn-IN" sz="2800" dirty="0" smtClean="0">
                <a:solidFill>
                  <a:srgbClr val="0070C0"/>
                </a:solidFill>
              </a:rPr>
              <a:t>সংসদীয় সরকারের গুণাবলি </a:t>
            </a:r>
            <a:r>
              <a:rPr lang="bn-IN" sz="2800" dirty="0">
                <a:solidFill>
                  <a:srgbClr val="0070C0"/>
                </a:solidFill>
              </a:rPr>
              <a:t> </a:t>
            </a:r>
            <a:r>
              <a:rPr lang="bn-IN" sz="2800" dirty="0" smtClean="0">
                <a:solidFill>
                  <a:srgbClr val="0070C0"/>
                </a:solidFill>
              </a:rPr>
              <a:t>ব্যাখ্যা </a:t>
            </a:r>
            <a:r>
              <a:rPr lang="bn-IN" sz="2800" dirty="0" smtClean="0">
                <a:solidFill>
                  <a:srgbClr val="0070C0"/>
                </a:solidFill>
              </a:rPr>
              <a:t>করতে পারবে</a:t>
            </a:r>
            <a:r>
              <a:rPr lang="bn-IN" sz="2800" dirty="0" smtClean="0">
                <a:solidFill>
                  <a:srgbClr val="0070C0"/>
                </a:solidFill>
              </a:rPr>
              <a:t>।</a:t>
            </a:r>
          </a:p>
          <a:p>
            <a:endParaRPr lang="bn-IN" sz="2800" dirty="0" smtClean="0">
              <a:solidFill>
                <a:srgbClr val="0070C0"/>
              </a:solidFill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1331640" y="0"/>
            <a:ext cx="5472608" cy="1440160"/>
          </a:xfrm>
          <a:prstGeom prst="leftRightArrow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C00000"/>
                </a:solidFill>
              </a:rPr>
              <a:t>শিখনফল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192379" cy="61555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7030A0"/>
              </a:solidFill>
            </a:endParaRPr>
          </a:p>
          <a:p>
            <a:endParaRPr lang="en-US" sz="2400" dirty="0">
              <a:solidFill>
                <a:srgbClr val="7030A0"/>
              </a:solidFill>
            </a:endParaRPr>
          </a:p>
          <a:p>
            <a:r>
              <a:rPr lang="bn-IN" sz="3200" dirty="0" smtClean="0">
                <a:solidFill>
                  <a:srgbClr val="7030A0"/>
                </a:solidFill>
              </a:rPr>
              <a:t>আইন ও শাসনবিভাগের মধ্যে সম্পর্কের </a:t>
            </a:r>
            <a:endParaRPr lang="en-US" sz="3200" dirty="0" smtClean="0">
              <a:solidFill>
                <a:srgbClr val="7030A0"/>
              </a:solidFill>
            </a:endParaRPr>
          </a:p>
          <a:p>
            <a:endParaRPr lang="en-US" sz="3200" dirty="0">
              <a:solidFill>
                <a:srgbClr val="7030A0"/>
              </a:solidFill>
            </a:endParaRPr>
          </a:p>
          <a:p>
            <a:r>
              <a:rPr lang="bn-IN" sz="3200" dirty="0" smtClean="0">
                <a:solidFill>
                  <a:srgbClr val="7030A0"/>
                </a:solidFill>
              </a:rPr>
              <a:t>ভিত্তিতে গণতান্ত্রিক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bn-IN" sz="3200" dirty="0" smtClean="0">
                <a:solidFill>
                  <a:srgbClr val="7030A0"/>
                </a:solidFill>
              </a:rPr>
              <a:t>সরকারকে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bn-IN" sz="3200" dirty="0" smtClean="0">
                <a:solidFill>
                  <a:srgbClr val="7030A0"/>
                </a:solidFill>
              </a:rPr>
              <a:t>দুভাগে</a:t>
            </a:r>
            <a:r>
              <a:rPr lang="en-US" sz="3200" dirty="0" smtClean="0">
                <a:solidFill>
                  <a:srgbClr val="7030A0"/>
                </a:solidFill>
              </a:rPr>
              <a:t>        </a:t>
            </a:r>
          </a:p>
          <a:p>
            <a:endParaRPr lang="en-US" sz="3200" dirty="0">
              <a:solidFill>
                <a:srgbClr val="7030A0"/>
              </a:solidFill>
            </a:endParaRPr>
          </a:p>
          <a:p>
            <a:r>
              <a:rPr lang="bn-IN" sz="3200" dirty="0" smtClean="0">
                <a:solidFill>
                  <a:srgbClr val="7030A0"/>
                </a:solidFill>
              </a:rPr>
              <a:t> বিভক্ত করা হয়ঃ</a:t>
            </a:r>
          </a:p>
          <a:p>
            <a:endParaRPr lang="bn-IN" sz="2400" dirty="0" smtClean="0">
              <a:solidFill>
                <a:srgbClr val="7030A0"/>
              </a:solidFill>
            </a:endParaRPr>
          </a:p>
          <a:p>
            <a:endParaRPr lang="bn-IN" dirty="0"/>
          </a:p>
          <a:p>
            <a:r>
              <a:rPr lang="bn-IN" sz="3600" i="1" dirty="0" smtClean="0">
                <a:solidFill>
                  <a:srgbClr val="15C907"/>
                </a:solidFill>
              </a:rPr>
              <a:t>১/ সংসদীয় বা মন্ত্রিপরিষদ শাসিত সরকার</a:t>
            </a:r>
          </a:p>
          <a:p>
            <a:endParaRPr lang="bn-IN" sz="3600" i="1" dirty="0">
              <a:solidFill>
                <a:srgbClr val="15C907"/>
              </a:solidFill>
            </a:endParaRPr>
          </a:p>
          <a:p>
            <a:r>
              <a:rPr lang="bn-IN" sz="3600" i="1" dirty="0" smtClean="0">
                <a:solidFill>
                  <a:srgbClr val="15C907"/>
                </a:solidFill>
              </a:rPr>
              <a:t>২/ রাষ্ট্রপতিশাসিত সরকার</a:t>
            </a:r>
          </a:p>
          <a:p>
            <a:endParaRPr lang="bn-IN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116632"/>
            <a:ext cx="4684296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</a:rPr>
              <a:t>সংসদীয় সরকার কি?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974128"/>
            <a:ext cx="8622232" cy="569386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3399"/>
                </a:solidFill>
              </a:rPr>
              <a:t>যে শাসনব্যবস্থায় শাসনবিভাগ তাদের কাজের জন্য সংসদ বা আইনসভার নিকটদায়ী থাকে,তাকে সংসদীয় বা মন্ত্রিপরিষদ শাসিত সরকার বলে।</a:t>
            </a:r>
          </a:p>
          <a:p>
            <a:endParaRPr lang="bn-IN" sz="2800" dirty="0" smtClean="0"/>
          </a:p>
          <a:p>
            <a:r>
              <a:rPr lang="bn-IN" sz="2800" dirty="0" smtClean="0">
                <a:solidFill>
                  <a:srgbClr val="FF0066"/>
                </a:solidFill>
              </a:rPr>
              <a:t>মন্ত্রিসভা যতক্ষণ পর্যন্ত আইনসভার আস্থাভাজন থাকবে,ততক্ষণ শাসন ক্ষমতা পরিচালনা করতে পারবে।আইনসভার অনাস্থা প্রকাশ পেলে মন্ত্রিসভা পদত্যাগ করবে।মন্ত্রিসভার সদস্যগণ আইনসভার সদস্য।মন্ত্রিগণ তাদের কাজের জন্যব্যক্তিগত ও যৌথভাবে সংসদের নিকট জবাবদিহি করেন।শাসনবিভাগ বা মন্ত্রিসভাজনগণের প্রতিনিধিসভা অর্থাৎ আইনসভার নিকত দায়ী থাকে বলে এই সরকারকে দায়িত্বশীল সরকার ও বলে।</a:t>
            </a:r>
            <a:endParaRPr lang="en-US" sz="28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226619" cy="4968552"/>
          </a:xfrm>
          <a:prstGeom prst="rect">
            <a:avLst/>
          </a:prstGeom>
          <a:ln w="5715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1" y="33265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সংসদীয় সরকারের ইংরেজি প্রতিশব্দ-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211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Composit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561</TotalTime>
  <Words>497</Words>
  <Application>Microsoft Office PowerPoint</Application>
  <PresentationFormat>On-screen Show (4:3)</PresentationFormat>
  <Paragraphs>165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Composite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user</cp:lastModifiedBy>
  <cp:revision>44</cp:revision>
  <dcterms:created xsi:type="dcterms:W3CDTF">2020-03-15T05:57:08Z</dcterms:created>
  <dcterms:modified xsi:type="dcterms:W3CDTF">2020-10-27T14:37:15Z</dcterms:modified>
</cp:coreProperties>
</file>