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62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F0B1B-BAB2-4E62-9A34-EEB5D44A64C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691107-063E-4398-B732-F7B5A4691EC6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F306A7-64F0-4258-A3DD-190433983FC2}" type="parTrans" cxnId="{8E402621-4DDE-49F4-9031-FD1AD01960DF}">
      <dgm:prSet/>
      <dgm:spPr/>
      <dgm:t>
        <a:bodyPr/>
        <a:lstStyle/>
        <a:p>
          <a:endParaRPr lang="en-US"/>
        </a:p>
      </dgm:t>
    </dgm:pt>
    <dgm:pt modelId="{7F41B983-2870-425B-A1B1-D1C57A5CCEA7}" type="sibTrans" cxnId="{8E402621-4DDE-49F4-9031-FD1AD01960DF}">
      <dgm:prSet/>
      <dgm:spPr/>
      <dgm:t>
        <a:bodyPr/>
        <a:lstStyle/>
        <a:p>
          <a:endParaRPr lang="en-US"/>
        </a:p>
      </dgm:t>
    </dgm:pt>
    <dgm:pt modelId="{2F0642AE-1850-40B6-B480-A5F0FB84C186}">
      <dgm:prSet phldrT="[Text]" custT="1"/>
      <dgm:spPr/>
      <dgm:t>
        <a:bodyPr/>
        <a:lstStyle/>
        <a:p>
          <a:r>
            <a: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স্থান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C5300-F5B5-4D5D-A4CF-453B3A37883E}" type="parTrans" cxnId="{9E92B882-AA36-4AD6-8040-EA904A9B1010}">
      <dgm:prSet/>
      <dgm:spPr/>
      <dgm:t>
        <a:bodyPr/>
        <a:lstStyle/>
        <a:p>
          <a:endParaRPr lang="en-US"/>
        </a:p>
      </dgm:t>
    </dgm:pt>
    <dgm:pt modelId="{4B21F86B-75B2-4B99-A79B-7E84B097EB10}" type="sibTrans" cxnId="{9E92B882-AA36-4AD6-8040-EA904A9B1010}">
      <dgm:prSet/>
      <dgm:spPr/>
      <dgm:t>
        <a:bodyPr/>
        <a:lstStyle/>
        <a:p>
          <a:endParaRPr lang="en-US"/>
        </a:p>
      </dgm:t>
    </dgm:pt>
    <dgm:pt modelId="{366BFF26-CE03-43B4-B3F8-39DFD26EE753}">
      <dgm:prSet phldrT="[Text]" custT="1"/>
      <dgm:spPr/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গ্রন্থ</a:t>
          </a:r>
          <a:endParaRPr lang="en-US" sz="5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A3A942-60FF-47FC-BF45-DE2CC555AD6D}" type="parTrans" cxnId="{85126612-69F3-482F-BC9E-B02274D2BBEC}">
      <dgm:prSet/>
      <dgm:spPr/>
      <dgm:t>
        <a:bodyPr/>
        <a:lstStyle/>
        <a:p>
          <a:endParaRPr lang="en-US"/>
        </a:p>
      </dgm:t>
    </dgm:pt>
    <dgm:pt modelId="{471852FF-D2E6-433F-8932-3D24E346B5A5}" type="sibTrans" cxnId="{85126612-69F3-482F-BC9E-B02274D2BBEC}">
      <dgm:prSet/>
      <dgm:spPr/>
      <dgm:t>
        <a:bodyPr/>
        <a:lstStyle/>
        <a:p>
          <a:endParaRPr lang="en-US"/>
        </a:p>
      </dgm:t>
    </dgm:pt>
    <dgm:pt modelId="{F8F27475-8224-4ACF-A077-6D0A73DE918A}">
      <dgm:prSet phldrT="[Text]" custT="1"/>
      <dgm:spPr/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FEEFDB-6D7B-4CF7-B61E-A65F281540F2}" type="parTrans" cxnId="{28BB9811-3CF3-4A4E-A34F-0B7C233AE642}">
      <dgm:prSet/>
      <dgm:spPr/>
      <dgm:t>
        <a:bodyPr/>
        <a:lstStyle/>
        <a:p>
          <a:endParaRPr lang="en-US"/>
        </a:p>
      </dgm:t>
    </dgm:pt>
    <dgm:pt modelId="{59CAE4CA-D14E-44BD-A27D-40B310715F21}" type="sibTrans" cxnId="{28BB9811-3CF3-4A4E-A34F-0B7C233AE642}">
      <dgm:prSet/>
      <dgm:spPr/>
      <dgm:t>
        <a:bodyPr/>
        <a:lstStyle/>
        <a:p>
          <a:endParaRPr lang="en-US"/>
        </a:p>
      </dgm:t>
    </dgm:pt>
    <dgm:pt modelId="{3CF7B982-AE33-4074-BA74-BEAC6F0B892F}">
      <dgm:prSet phldrT="[Text]" custT="1"/>
      <dgm:spPr/>
      <dgm:t>
        <a:bodyPr/>
        <a:lstStyle/>
        <a:p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6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4CA1FF-A54A-49EE-9602-7AC47CC3E4FA}" type="parTrans" cxnId="{355AC477-3D35-4AC0-AE0A-BD2C983BB6B1}">
      <dgm:prSet/>
      <dgm:spPr/>
      <dgm:t>
        <a:bodyPr/>
        <a:lstStyle/>
        <a:p>
          <a:endParaRPr lang="en-US"/>
        </a:p>
      </dgm:t>
    </dgm:pt>
    <dgm:pt modelId="{A5053C2C-6A2F-4573-B745-87C1DA48F1BF}" type="sibTrans" cxnId="{355AC477-3D35-4AC0-AE0A-BD2C983BB6B1}">
      <dgm:prSet/>
      <dgm:spPr/>
      <dgm:t>
        <a:bodyPr/>
        <a:lstStyle/>
        <a:p>
          <a:endParaRPr lang="en-US"/>
        </a:p>
      </dgm:t>
    </dgm:pt>
    <dgm:pt modelId="{9818EBDD-C36E-49A3-B7D3-47EA329E4758}">
      <dgm:prSet custT="1"/>
      <dgm:spPr/>
      <dgm:t>
        <a:bodyPr/>
        <a:lstStyle/>
        <a:p>
          <a:r>
            <a:rPr lang="en-US" sz="28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 ও জলের কবিতা</a:t>
          </a:r>
        </a:p>
      </dgm:t>
    </dgm:pt>
    <dgm:pt modelId="{355A21DF-1AE7-41E4-8925-1C8443B8BAA1}" type="parTrans" cxnId="{1CF1CA3D-CB79-4ADE-9768-3C8E61F65D65}">
      <dgm:prSet/>
      <dgm:spPr/>
      <dgm:t>
        <a:bodyPr/>
        <a:lstStyle/>
        <a:p>
          <a:endParaRPr lang="en-US"/>
        </a:p>
      </dgm:t>
    </dgm:pt>
    <dgm:pt modelId="{081EB95C-6E68-43F7-A790-4BFB0A16369A}" type="sibTrans" cxnId="{1CF1CA3D-CB79-4ADE-9768-3C8E61F65D65}">
      <dgm:prSet/>
      <dgm:spPr/>
      <dgm:t>
        <a:bodyPr/>
        <a:lstStyle/>
        <a:p>
          <a:endParaRPr lang="en-US"/>
        </a:p>
      </dgm:t>
    </dgm:pt>
    <dgm:pt modelId="{FF017EB7-3D5E-4A84-83AD-BFBDD728D27B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B0F5A6-8942-4BB8-B475-99E463B15FC8}" type="parTrans" cxnId="{3303DFCF-546B-45E3-A6D0-DB60465022F6}">
      <dgm:prSet/>
      <dgm:spPr/>
      <dgm:t>
        <a:bodyPr/>
        <a:lstStyle/>
        <a:p>
          <a:endParaRPr lang="en-US"/>
        </a:p>
      </dgm:t>
    </dgm:pt>
    <dgm:pt modelId="{FF10165B-1CBF-465E-9A24-56A4B2175412}" type="sibTrans" cxnId="{3303DFCF-546B-45E3-A6D0-DB60465022F6}">
      <dgm:prSet/>
      <dgm:spPr/>
      <dgm:t>
        <a:bodyPr/>
        <a:lstStyle/>
        <a:p>
          <a:endParaRPr lang="en-US"/>
        </a:p>
      </dgm:t>
    </dgm:pt>
    <dgm:pt modelId="{8B85C9F9-753F-4E1C-9E79-82F12DC3F340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A51BD-C211-4BD8-BE8D-9AB347231A7E}" type="parTrans" cxnId="{C78A1354-2987-43D1-9CFF-85E85A0FA65A}">
      <dgm:prSet/>
      <dgm:spPr/>
      <dgm:t>
        <a:bodyPr/>
        <a:lstStyle/>
        <a:p>
          <a:endParaRPr lang="en-US"/>
        </a:p>
      </dgm:t>
    </dgm:pt>
    <dgm:pt modelId="{BA3CB65A-010E-40AA-8B5B-9AE51EB12706}" type="sibTrans" cxnId="{C78A1354-2987-43D1-9CFF-85E85A0FA65A}">
      <dgm:prSet/>
      <dgm:spPr/>
      <dgm:t>
        <a:bodyPr/>
        <a:lstStyle/>
        <a:p>
          <a:endParaRPr lang="en-US"/>
        </a:p>
      </dgm:t>
    </dgm:pt>
    <dgm:pt modelId="{774C37DA-AC74-4B6E-A053-4FEC5BBB2F2A}">
      <dgm:prSet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B43007-C79C-4D2E-9351-893303C6B204}" type="parTrans" cxnId="{A2A6BCBA-5B57-4ED5-B094-E29FC7DAFC91}">
      <dgm:prSet/>
      <dgm:spPr/>
      <dgm:t>
        <a:bodyPr/>
        <a:lstStyle/>
        <a:p>
          <a:endParaRPr lang="en-US"/>
        </a:p>
      </dgm:t>
    </dgm:pt>
    <dgm:pt modelId="{CBB4DF6B-FB77-49E6-A74B-CD2F761113A2}" type="sibTrans" cxnId="{A2A6BCBA-5B57-4ED5-B094-E29FC7DAFC91}">
      <dgm:prSet/>
      <dgm:spPr/>
      <dgm:t>
        <a:bodyPr/>
        <a:lstStyle/>
        <a:p>
          <a:endParaRPr lang="en-US"/>
        </a:p>
      </dgm:t>
    </dgm:pt>
    <dgm:pt modelId="{5694F7D4-65BC-48C1-9283-58242D37412D}" type="pres">
      <dgm:prSet presAssocID="{8E6F0B1B-BAB2-4E62-9A34-EEB5D44A64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76A6E3-B2BD-46B9-8FCD-588070EB67D5}" type="pres">
      <dgm:prSet presAssocID="{7E691107-063E-4398-B732-F7B5A4691EC6}" presName="centerShape" presStyleLbl="node0" presStyleIdx="0" presStyleCnt="1"/>
      <dgm:spPr/>
    </dgm:pt>
    <dgm:pt modelId="{0F62C36F-3108-4B56-AB88-E5DFED74AFC0}" type="pres">
      <dgm:prSet presAssocID="{54FC5300-F5B5-4D5D-A4CF-453B3A37883E}" presName="Name9" presStyleLbl="parChTrans1D2" presStyleIdx="0" presStyleCnt="8"/>
      <dgm:spPr/>
    </dgm:pt>
    <dgm:pt modelId="{A6193ED1-A42B-4D88-A92A-10A5022CDE58}" type="pres">
      <dgm:prSet presAssocID="{54FC5300-F5B5-4D5D-A4CF-453B3A37883E}" presName="connTx" presStyleLbl="parChTrans1D2" presStyleIdx="0" presStyleCnt="8"/>
      <dgm:spPr/>
    </dgm:pt>
    <dgm:pt modelId="{22A8E51F-A34B-4844-843A-594374AD2175}" type="pres">
      <dgm:prSet presAssocID="{2F0642AE-1850-40B6-B480-A5F0FB84C186}" presName="node" presStyleLbl="node1" presStyleIdx="0" presStyleCnt="8">
        <dgm:presLayoutVars>
          <dgm:bulletEnabled val="1"/>
        </dgm:presLayoutVars>
      </dgm:prSet>
      <dgm:spPr/>
    </dgm:pt>
    <dgm:pt modelId="{E0AB04E2-1064-4C39-B209-60F38B8E790C}" type="pres">
      <dgm:prSet presAssocID="{81B0F5A6-8942-4BB8-B475-99E463B15FC8}" presName="Name9" presStyleLbl="parChTrans1D2" presStyleIdx="1" presStyleCnt="8"/>
      <dgm:spPr/>
    </dgm:pt>
    <dgm:pt modelId="{63C043F3-A9FF-42D8-BC5E-18E523A4BCB8}" type="pres">
      <dgm:prSet presAssocID="{81B0F5A6-8942-4BB8-B475-99E463B15FC8}" presName="connTx" presStyleLbl="parChTrans1D2" presStyleIdx="1" presStyleCnt="8"/>
      <dgm:spPr/>
    </dgm:pt>
    <dgm:pt modelId="{83494D7E-1AC9-4D0A-89C3-16409F2E18DA}" type="pres">
      <dgm:prSet presAssocID="{FF017EB7-3D5E-4A84-83AD-BFBDD728D27B}" presName="node" presStyleLbl="node1" presStyleIdx="1" presStyleCnt="8">
        <dgm:presLayoutVars>
          <dgm:bulletEnabled val="1"/>
        </dgm:presLayoutVars>
      </dgm:prSet>
      <dgm:spPr/>
    </dgm:pt>
    <dgm:pt modelId="{82FB4D40-568D-4FA2-8D66-8C5CF2146F63}" type="pres">
      <dgm:prSet presAssocID="{CAA3A942-60FF-47FC-BF45-DE2CC555AD6D}" presName="Name9" presStyleLbl="parChTrans1D2" presStyleIdx="2" presStyleCnt="8"/>
      <dgm:spPr/>
    </dgm:pt>
    <dgm:pt modelId="{BBBE83F7-BFBD-4224-90A9-6E4B3F83863A}" type="pres">
      <dgm:prSet presAssocID="{CAA3A942-60FF-47FC-BF45-DE2CC555AD6D}" presName="connTx" presStyleLbl="parChTrans1D2" presStyleIdx="2" presStyleCnt="8"/>
      <dgm:spPr/>
    </dgm:pt>
    <dgm:pt modelId="{9A847541-214F-4418-B269-9EE3FFC0ABE0}" type="pres">
      <dgm:prSet presAssocID="{366BFF26-CE03-43B4-B3F8-39DFD26EE753}" presName="node" presStyleLbl="node1" presStyleIdx="2" presStyleCnt="8">
        <dgm:presLayoutVars>
          <dgm:bulletEnabled val="1"/>
        </dgm:presLayoutVars>
      </dgm:prSet>
      <dgm:spPr/>
    </dgm:pt>
    <dgm:pt modelId="{967E3356-76B7-4CB3-BF20-559CDC81FEEB}" type="pres">
      <dgm:prSet presAssocID="{355A21DF-1AE7-41E4-8925-1C8443B8BAA1}" presName="Name9" presStyleLbl="parChTrans1D2" presStyleIdx="3" presStyleCnt="8"/>
      <dgm:spPr/>
    </dgm:pt>
    <dgm:pt modelId="{97B9BF67-C656-4042-8307-31A3EC100A0A}" type="pres">
      <dgm:prSet presAssocID="{355A21DF-1AE7-41E4-8925-1C8443B8BAA1}" presName="connTx" presStyleLbl="parChTrans1D2" presStyleIdx="3" presStyleCnt="8"/>
      <dgm:spPr/>
    </dgm:pt>
    <dgm:pt modelId="{4D8C9112-D287-4E55-A4AE-865A5ABD266C}" type="pres">
      <dgm:prSet presAssocID="{9818EBDD-C36E-49A3-B7D3-47EA329E4758}" presName="node" presStyleLbl="node1" presStyleIdx="3" presStyleCnt="8" custFlipHor="1" custScaleX="134731" custScaleY="141980">
        <dgm:presLayoutVars>
          <dgm:bulletEnabled val="1"/>
        </dgm:presLayoutVars>
      </dgm:prSet>
      <dgm:spPr/>
    </dgm:pt>
    <dgm:pt modelId="{94345843-8B6C-445F-8D50-08BD6F170E1D}" type="pres">
      <dgm:prSet presAssocID="{9EFEEFDB-6D7B-4CF7-B61E-A65F281540F2}" presName="Name9" presStyleLbl="parChTrans1D2" presStyleIdx="4" presStyleCnt="8"/>
      <dgm:spPr/>
    </dgm:pt>
    <dgm:pt modelId="{910B2AA9-3B03-405B-A525-9416FB73EEAA}" type="pres">
      <dgm:prSet presAssocID="{9EFEEFDB-6D7B-4CF7-B61E-A65F281540F2}" presName="connTx" presStyleLbl="parChTrans1D2" presStyleIdx="4" presStyleCnt="8"/>
      <dgm:spPr/>
    </dgm:pt>
    <dgm:pt modelId="{A94336D6-B017-4FEE-A98E-71C2CC81CDF6}" type="pres">
      <dgm:prSet presAssocID="{F8F27475-8224-4ACF-A077-6D0A73DE918A}" presName="node" presStyleLbl="node1" presStyleIdx="4" presStyleCnt="8">
        <dgm:presLayoutVars>
          <dgm:bulletEnabled val="1"/>
        </dgm:presLayoutVars>
      </dgm:prSet>
      <dgm:spPr/>
    </dgm:pt>
    <dgm:pt modelId="{C30E00EA-D89F-43AE-8D36-23134FDD79AF}" type="pres">
      <dgm:prSet presAssocID="{74B43007-C79C-4D2E-9351-893303C6B204}" presName="Name9" presStyleLbl="parChTrans1D2" presStyleIdx="5" presStyleCnt="8"/>
      <dgm:spPr/>
    </dgm:pt>
    <dgm:pt modelId="{89D97ED5-8AB2-44D5-ACA9-0C2EEB562683}" type="pres">
      <dgm:prSet presAssocID="{74B43007-C79C-4D2E-9351-893303C6B204}" presName="connTx" presStyleLbl="parChTrans1D2" presStyleIdx="5" presStyleCnt="8"/>
      <dgm:spPr/>
    </dgm:pt>
    <dgm:pt modelId="{4BF8D1B4-CE2F-4E11-A020-D242D7E7B265}" type="pres">
      <dgm:prSet presAssocID="{774C37DA-AC74-4B6E-A053-4FEC5BBB2F2A}" presName="node" presStyleLbl="node1" presStyleIdx="5" presStyleCnt="8">
        <dgm:presLayoutVars>
          <dgm:bulletEnabled val="1"/>
        </dgm:presLayoutVars>
      </dgm:prSet>
      <dgm:spPr/>
    </dgm:pt>
    <dgm:pt modelId="{83EE85DF-8A7B-4EEF-82AB-3CE5E87B9488}" type="pres">
      <dgm:prSet presAssocID="{044CA1FF-A54A-49EE-9602-7AC47CC3E4FA}" presName="Name9" presStyleLbl="parChTrans1D2" presStyleIdx="6" presStyleCnt="8"/>
      <dgm:spPr/>
    </dgm:pt>
    <dgm:pt modelId="{297C90B4-788A-4B25-89FB-3DF6D2865F5F}" type="pres">
      <dgm:prSet presAssocID="{044CA1FF-A54A-49EE-9602-7AC47CC3E4FA}" presName="connTx" presStyleLbl="parChTrans1D2" presStyleIdx="6" presStyleCnt="8"/>
      <dgm:spPr/>
    </dgm:pt>
    <dgm:pt modelId="{DE28F06D-68FD-4C25-8EED-D2FAB377A705}" type="pres">
      <dgm:prSet presAssocID="{3CF7B982-AE33-4074-BA74-BEAC6F0B892F}" presName="node" presStyleLbl="node1" presStyleIdx="6" presStyleCnt="8">
        <dgm:presLayoutVars>
          <dgm:bulletEnabled val="1"/>
        </dgm:presLayoutVars>
      </dgm:prSet>
      <dgm:spPr/>
    </dgm:pt>
    <dgm:pt modelId="{7B587E94-A7BE-459F-8150-7FB3D5C51A92}" type="pres">
      <dgm:prSet presAssocID="{166A51BD-C211-4BD8-BE8D-9AB347231A7E}" presName="Name9" presStyleLbl="parChTrans1D2" presStyleIdx="7" presStyleCnt="8"/>
      <dgm:spPr/>
    </dgm:pt>
    <dgm:pt modelId="{D27E48D0-07A0-438B-B388-513E547E8A6E}" type="pres">
      <dgm:prSet presAssocID="{166A51BD-C211-4BD8-BE8D-9AB347231A7E}" presName="connTx" presStyleLbl="parChTrans1D2" presStyleIdx="7" presStyleCnt="8"/>
      <dgm:spPr/>
    </dgm:pt>
    <dgm:pt modelId="{440A1776-363D-456B-AE16-9228CEBA8D3C}" type="pres">
      <dgm:prSet presAssocID="{8B85C9F9-753F-4E1C-9E79-82F12DC3F340}" presName="node" presStyleLbl="node1" presStyleIdx="7" presStyleCnt="8">
        <dgm:presLayoutVars>
          <dgm:bulletEnabled val="1"/>
        </dgm:presLayoutVars>
      </dgm:prSet>
      <dgm:spPr/>
    </dgm:pt>
  </dgm:ptLst>
  <dgm:cxnLst>
    <dgm:cxn modelId="{5E5C7F06-4258-4F56-82C7-8C55F08824D3}" type="presOf" srcId="{54FC5300-F5B5-4D5D-A4CF-453B3A37883E}" destId="{0F62C36F-3108-4B56-AB88-E5DFED74AFC0}" srcOrd="0" destOrd="0" presId="urn:microsoft.com/office/officeart/2005/8/layout/radial1"/>
    <dgm:cxn modelId="{6BA36910-3A79-4246-A105-68FF0F17F829}" type="presOf" srcId="{FF017EB7-3D5E-4A84-83AD-BFBDD728D27B}" destId="{83494D7E-1AC9-4D0A-89C3-16409F2E18DA}" srcOrd="0" destOrd="0" presId="urn:microsoft.com/office/officeart/2005/8/layout/radial1"/>
    <dgm:cxn modelId="{28BB9811-3CF3-4A4E-A34F-0B7C233AE642}" srcId="{7E691107-063E-4398-B732-F7B5A4691EC6}" destId="{F8F27475-8224-4ACF-A077-6D0A73DE918A}" srcOrd="4" destOrd="0" parTransId="{9EFEEFDB-6D7B-4CF7-B61E-A65F281540F2}" sibTransId="{59CAE4CA-D14E-44BD-A27D-40B310715F21}"/>
    <dgm:cxn modelId="{85126612-69F3-482F-BC9E-B02274D2BBEC}" srcId="{7E691107-063E-4398-B732-F7B5A4691EC6}" destId="{366BFF26-CE03-43B4-B3F8-39DFD26EE753}" srcOrd="2" destOrd="0" parTransId="{CAA3A942-60FF-47FC-BF45-DE2CC555AD6D}" sibTransId="{471852FF-D2E6-433F-8932-3D24E346B5A5}"/>
    <dgm:cxn modelId="{8E402621-4DDE-49F4-9031-FD1AD01960DF}" srcId="{8E6F0B1B-BAB2-4E62-9A34-EEB5D44A64C3}" destId="{7E691107-063E-4398-B732-F7B5A4691EC6}" srcOrd="0" destOrd="0" parTransId="{02F306A7-64F0-4258-A3DD-190433983FC2}" sibTransId="{7F41B983-2870-425B-A1B1-D1C57A5CCEA7}"/>
    <dgm:cxn modelId="{862BF629-AD3B-4E9B-BEE6-B610BBC1C587}" type="presOf" srcId="{9818EBDD-C36E-49A3-B7D3-47EA329E4758}" destId="{4D8C9112-D287-4E55-A4AE-865A5ABD266C}" srcOrd="0" destOrd="0" presId="urn:microsoft.com/office/officeart/2005/8/layout/radial1"/>
    <dgm:cxn modelId="{EE6E9D33-BB49-4D14-A4FD-A77F30A41A48}" type="presOf" srcId="{3CF7B982-AE33-4074-BA74-BEAC6F0B892F}" destId="{DE28F06D-68FD-4C25-8EED-D2FAB377A705}" srcOrd="0" destOrd="0" presId="urn:microsoft.com/office/officeart/2005/8/layout/radial1"/>
    <dgm:cxn modelId="{F2AA0836-01DC-4120-B02B-00341CA684DE}" type="presOf" srcId="{355A21DF-1AE7-41E4-8925-1C8443B8BAA1}" destId="{967E3356-76B7-4CB3-BF20-559CDC81FEEB}" srcOrd="0" destOrd="0" presId="urn:microsoft.com/office/officeart/2005/8/layout/radial1"/>
    <dgm:cxn modelId="{42FA5C38-CAED-4057-9FBC-96CCB365EFA7}" type="presOf" srcId="{8B85C9F9-753F-4E1C-9E79-82F12DC3F340}" destId="{440A1776-363D-456B-AE16-9228CEBA8D3C}" srcOrd="0" destOrd="0" presId="urn:microsoft.com/office/officeart/2005/8/layout/radial1"/>
    <dgm:cxn modelId="{1CF1CA3D-CB79-4ADE-9768-3C8E61F65D65}" srcId="{7E691107-063E-4398-B732-F7B5A4691EC6}" destId="{9818EBDD-C36E-49A3-B7D3-47EA329E4758}" srcOrd="3" destOrd="0" parTransId="{355A21DF-1AE7-41E4-8925-1C8443B8BAA1}" sibTransId="{081EB95C-6E68-43F7-A790-4BFB0A16369A}"/>
    <dgm:cxn modelId="{3D6DA446-B446-4C13-B9F1-C1C23A4DEBED}" type="presOf" srcId="{F8F27475-8224-4ACF-A077-6D0A73DE918A}" destId="{A94336D6-B017-4FEE-A98E-71C2CC81CDF6}" srcOrd="0" destOrd="0" presId="urn:microsoft.com/office/officeart/2005/8/layout/radial1"/>
    <dgm:cxn modelId="{3729BB67-148C-45A8-A803-AC7E2B1A535C}" type="presOf" srcId="{166A51BD-C211-4BD8-BE8D-9AB347231A7E}" destId="{7B587E94-A7BE-459F-8150-7FB3D5C51A92}" srcOrd="0" destOrd="0" presId="urn:microsoft.com/office/officeart/2005/8/layout/radial1"/>
    <dgm:cxn modelId="{43D0B86A-E040-4DCD-B721-6912C1342F89}" type="presOf" srcId="{CAA3A942-60FF-47FC-BF45-DE2CC555AD6D}" destId="{BBBE83F7-BFBD-4224-90A9-6E4B3F83863A}" srcOrd="1" destOrd="0" presId="urn:microsoft.com/office/officeart/2005/8/layout/radial1"/>
    <dgm:cxn modelId="{8F19F86A-ACED-49C5-8BE1-23D78140D4FE}" type="presOf" srcId="{81B0F5A6-8942-4BB8-B475-99E463B15FC8}" destId="{E0AB04E2-1064-4C39-B209-60F38B8E790C}" srcOrd="0" destOrd="0" presId="urn:microsoft.com/office/officeart/2005/8/layout/radial1"/>
    <dgm:cxn modelId="{9DA6056F-DB22-437D-A893-A491B5108B35}" type="presOf" srcId="{044CA1FF-A54A-49EE-9602-7AC47CC3E4FA}" destId="{297C90B4-788A-4B25-89FB-3DF6D2865F5F}" srcOrd="1" destOrd="0" presId="urn:microsoft.com/office/officeart/2005/8/layout/radial1"/>
    <dgm:cxn modelId="{9E107F73-4F9A-4AAF-B2A2-35CAD96E8BB3}" type="presOf" srcId="{355A21DF-1AE7-41E4-8925-1C8443B8BAA1}" destId="{97B9BF67-C656-4042-8307-31A3EC100A0A}" srcOrd="1" destOrd="0" presId="urn:microsoft.com/office/officeart/2005/8/layout/radial1"/>
    <dgm:cxn modelId="{C78A1354-2987-43D1-9CFF-85E85A0FA65A}" srcId="{7E691107-063E-4398-B732-F7B5A4691EC6}" destId="{8B85C9F9-753F-4E1C-9E79-82F12DC3F340}" srcOrd="7" destOrd="0" parTransId="{166A51BD-C211-4BD8-BE8D-9AB347231A7E}" sibTransId="{BA3CB65A-010E-40AA-8B5B-9AE51EB12706}"/>
    <dgm:cxn modelId="{2C457C75-141F-43D5-ACC1-3DD2C28EC1F0}" type="presOf" srcId="{74B43007-C79C-4D2E-9351-893303C6B204}" destId="{89D97ED5-8AB2-44D5-ACA9-0C2EEB562683}" srcOrd="1" destOrd="0" presId="urn:microsoft.com/office/officeart/2005/8/layout/radial1"/>
    <dgm:cxn modelId="{22B7BF56-1565-485B-8163-A435B46E7502}" type="presOf" srcId="{81B0F5A6-8942-4BB8-B475-99E463B15FC8}" destId="{63C043F3-A9FF-42D8-BC5E-18E523A4BCB8}" srcOrd="1" destOrd="0" presId="urn:microsoft.com/office/officeart/2005/8/layout/radial1"/>
    <dgm:cxn modelId="{355AC477-3D35-4AC0-AE0A-BD2C983BB6B1}" srcId="{7E691107-063E-4398-B732-F7B5A4691EC6}" destId="{3CF7B982-AE33-4074-BA74-BEAC6F0B892F}" srcOrd="6" destOrd="0" parTransId="{044CA1FF-A54A-49EE-9602-7AC47CC3E4FA}" sibTransId="{A5053C2C-6A2F-4573-B745-87C1DA48F1BF}"/>
    <dgm:cxn modelId="{0300207D-907A-405C-8099-03E3318DEECA}" type="presOf" srcId="{9EFEEFDB-6D7B-4CF7-B61E-A65F281540F2}" destId="{910B2AA9-3B03-405B-A525-9416FB73EEAA}" srcOrd="1" destOrd="0" presId="urn:microsoft.com/office/officeart/2005/8/layout/radial1"/>
    <dgm:cxn modelId="{A958AD7F-9007-438C-9891-6BA3625FD721}" type="presOf" srcId="{044CA1FF-A54A-49EE-9602-7AC47CC3E4FA}" destId="{83EE85DF-8A7B-4EEF-82AB-3CE5E87B9488}" srcOrd="0" destOrd="0" presId="urn:microsoft.com/office/officeart/2005/8/layout/radial1"/>
    <dgm:cxn modelId="{18567A81-8AA3-41A1-8A87-44A075A5B51C}" type="presOf" srcId="{166A51BD-C211-4BD8-BE8D-9AB347231A7E}" destId="{D27E48D0-07A0-438B-B388-513E547E8A6E}" srcOrd="1" destOrd="0" presId="urn:microsoft.com/office/officeart/2005/8/layout/radial1"/>
    <dgm:cxn modelId="{9E92B882-AA36-4AD6-8040-EA904A9B1010}" srcId="{7E691107-063E-4398-B732-F7B5A4691EC6}" destId="{2F0642AE-1850-40B6-B480-A5F0FB84C186}" srcOrd="0" destOrd="0" parTransId="{54FC5300-F5B5-4D5D-A4CF-453B3A37883E}" sibTransId="{4B21F86B-75B2-4B99-A79B-7E84B097EB10}"/>
    <dgm:cxn modelId="{4C451B85-5915-4A10-9F02-12C76B75E2FD}" type="presOf" srcId="{774C37DA-AC74-4B6E-A053-4FEC5BBB2F2A}" destId="{4BF8D1B4-CE2F-4E11-A020-D242D7E7B265}" srcOrd="0" destOrd="0" presId="urn:microsoft.com/office/officeart/2005/8/layout/radial1"/>
    <dgm:cxn modelId="{E30F9D87-F62D-438D-99F3-BE027FFD10FF}" type="presOf" srcId="{7E691107-063E-4398-B732-F7B5A4691EC6}" destId="{DF76A6E3-B2BD-46B9-8FCD-588070EB67D5}" srcOrd="0" destOrd="0" presId="urn:microsoft.com/office/officeart/2005/8/layout/radial1"/>
    <dgm:cxn modelId="{CCFF8C89-BEDD-4486-BBBC-B3C20CAB1F01}" type="presOf" srcId="{366BFF26-CE03-43B4-B3F8-39DFD26EE753}" destId="{9A847541-214F-4418-B269-9EE3FFC0ABE0}" srcOrd="0" destOrd="0" presId="urn:microsoft.com/office/officeart/2005/8/layout/radial1"/>
    <dgm:cxn modelId="{7F30D49F-C67C-4203-9C17-3FB34EDC1973}" type="presOf" srcId="{8E6F0B1B-BAB2-4E62-9A34-EEB5D44A64C3}" destId="{5694F7D4-65BC-48C1-9283-58242D37412D}" srcOrd="0" destOrd="0" presId="urn:microsoft.com/office/officeart/2005/8/layout/radial1"/>
    <dgm:cxn modelId="{28C401B5-5CCD-4186-B6E5-805BCB88A2E1}" type="presOf" srcId="{9EFEEFDB-6D7B-4CF7-B61E-A65F281540F2}" destId="{94345843-8B6C-445F-8D50-08BD6F170E1D}" srcOrd="0" destOrd="0" presId="urn:microsoft.com/office/officeart/2005/8/layout/radial1"/>
    <dgm:cxn modelId="{26F900B8-7959-46FB-BF08-32DC4BFB180E}" type="presOf" srcId="{74B43007-C79C-4D2E-9351-893303C6B204}" destId="{C30E00EA-D89F-43AE-8D36-23134FDD79AF}" srcOrd="0" destOrd="0" presId="urn:microsoft.com/office/officeart/2005/8/layout/radial1"/>
    <dgm:cxn modelId="{A2A6BCBA-5B57-4ED5-B094-E29FC7DAFC91}" srcId="{7E691107-063E-4398-B732-F7B5A4691EC6}" destId="{774C37DA-AC74-4B6E-A053-4FEC5BBB2F2A}" srcOrd="5" destOrd="0" parTransId="{74B43007-C79C-4D2E-9351-893303C6B204}" sibTransId="{CBB4DF6B-FB77-49E6-A74B-CD2F761113A2}"/>
    <dgm:cxn modelId="{5EE2DBC5-E649-46E0-9B0E-1C6CC294DB9B}" type="presOf" srcId="{54FC5300-F5B5-4D5D-A4CF-453B3A37883E}" destId="{A6193ED1-A42B-4D88-A92A-10A5022CDE58}" srcOrd="1" destOrd="0" presId="urn:microsoft.com/office/officeart/2005/8/layout/radial1"/>
    <dgm:cxn modelId="{D83B63C6-746C-4648-878F-428CBA35A579}" type="presOf" srcId="{CAA3A942-60FF-47FC-BF45-DE2CC555AD6D}" destId="{82FB4D40-568D-4FA2-8D66-8C5CF2146F63}" srcOrd="0" destOrd="0" presId="urn:microsoft.com/office/officeart/2005/8/layout/radial1"/>
    <dgm:cxn modelId="{3303DFCF-546B-45E3-A6D0-DB60465022F6}" srcId="{7E691107-063E-4398-B732-F7B5A4691EC6}" destId="{FF017EB7-3D5E-4A84-83AD-BFBDD728D27B}" srcOrd="1" destOrd="0" parTransId="{81B0F5A6-8942-4BB8-B475-99E463B15FC8}" sibTransId="{FF10165B-1CBF-465E-9A24-56A4B2175412}"/>
    <dgm:cxn modelId="{84E56BD8-62FA-4ABD-947E-3642F40F9101}" type="presOf" srcId="{2F0642AE-1850-40B6-B480-A5F0FB84C186}" destId="{22A8E51F-A34B-4844-843A-594374AD2175}" srcOrd="0" destOrd="0" presId="urn:microsoft.com/office/officeart/2005/8/layout/radial1"/>
    <dgm:cxn modelId="{18778520-4DA8-4DA3-8EA6-8DE0127F7F42}" type="presParOf" srcId="{5694F7D4-65BC-48C1-9283-58242D37412D}" destId="{DF76A6E3-B2BD-46B9-8FCD-588070EB67D5}" srcOrd="0" destOrd="0" presId="urn:microsoft.com/office/officeart/2005/8/layout/radial1"/>
    <dgm:cxn modelId="{EC82B2D3-55E2-4C7E-8DCF-CF355F53027F}" type="presParOf" srcId="{5694F7D4-65BC-48C1-9283-58242D37412D}" destId="{0F62C36F-3108-4B56-AB88-E5DFED74AFC0}" srcOrd="1" destOrd="0" presId="urn:microsoft.com/office/officeart/2005/8/layout/radial1"/>
    <dgm:cxn modelId="{8F1EDC42-70EF-40B6-975D-8F98A7C0AB15}" type="presParOf" srcId="{0F62C36F-3108-4B56-AB88-E5DFED74AFC0}" destId="{A6193ED1-A42B-4D88-A92A-10A5022CDE58}" srcOrd="0" destOrd="0" presId="urn:microsoft.com/office/officeart/2005/8/layout/radial1"/>
    <dgm:cxn modelId="{07CBAB2C-350D-4EC0-8839-616BBD2EADAB}" type="presParOf" srcId="{5694F7D4-65BC-48C1-9283-58242D37412D}" destId="{22A8E51F-A34B-4844-843A-594374AD2175}" srcOrd="2" destOrd="0" presId="urn:microsoft.com/office/officeart/2005/8/layout/radial1"/>
    <dgm:cxn modelId="{C757D4DF-94B1-4E5C-9386-5144E1B228D0}" type="presParOf" srcId="{5694F7D4-65BC-48C1-9283-58242D37412D}" destId="{E0AB04E2-1064-4C39-B209-60F38B8E790C}" srcOrd="3" destOrd="0" presId="urn:microsoft.com/office/officeart/2005/8/layout/radial1"/>
    <dgm:cxn modelId="{2E13E9C0-045A-4722-9E10-C8FAEC1C3112}" type="presParOf" srcId="{E0AB04E2-1064-4C39-B209-60F38B8E790C}" destId="{63C043F3-A9FF-42D8-BC5E-18E523A4BCB8}" srcOrd="0" destOrd="0" presId="urn:microsoft.com/office/officeart/2005/8/layout/radial1"/>
    <dgm:cxn modelId="{0F6519D5-4DFF-410C-B7A9-E8E5DD5409EA}" type="presParOf" srcId="{5694F7D4-65BC-48C1-9283-58242D37412D}" destId="{83494D7E-1AC9-4D0A-89C3-16409F2E18DA}" srcOrd="4" destOrd="0" presId="urn:microsoft.com/office/officeart/2005/8/layout/radial1"/>
    <dgm:cxn modelId="{19CE7493-78D5-4C05-940A-7E0C9734B3B3}" type="presParOf" srcId="{5694F7D4-65BC-48C1-9283-58242D37412D}" destId="{82FB4D40-568D-4FA2-8D66-8C5CF2146F63}" srcOrd="5" destOrd="0" presId="urn:microsoft.com/office/officeart/2005/8/layout/radial1"/>
    <dgm:cxn modelId="{B4965D8A-6E14-467C-A470-E61DE43CA319}" type="presParOf" srcId="{82FB4D40-568D-4FA2-8D66-8C5CF2146F63}" destId="{BBBE83F7-BFBD-4224-90A9-6E4B3F83863A}" srcOrd="0" destOrd="0" presId="urn:microsoft.com/office/officeart/2005/8/layout/radial1"/>
    <dgm:cxn modelId="{C39DF4D0-84AB-4F4C-9FC3-48CCB0370D0C}" type="presParOf" srcId="{5694F7D4-65BC-48C1-9283-58242D37412D}" destId="{9A847541-214F-4418-B269-9EE3FFC0ABE0}" srcOrd="6" destOrd="0" presId="urn:microsoft.com/office/officeart/2005/8/layout/radial1"/>
    <dgm:cxn modelId="{DF162722-9572-4A51-9DE6-4A0B3DE14779}" type="presParOf" srcId="{5694F7D4-65BC-48C1-9283-58242D37412D}" destId="{967E3356-76B7-4CB3-BF20-559CDC81FEEB}" srcOrd="7" destOrd="0" presId="urn:microsoft.com/office/officeart/2005/8/layout/radial1"/>
    <dgm:cxn modelId="{806545E5-6EBE-41FA-8997-200C7FF564FB}" type="presParOf" srcId="{967E3356-76B7-4CB3-BF20-559CDC81FEEB}" destId="{97B9BF67-C656-4042-8307-31A3EC100A0A}" srcOrd="0" destOrd="0" presId="urn:microsoft.com/office/officeart/2005/8/layout/radial1"/>
    <dgm:cxn modelId="{154B2546-2CE6-4096-A3BD-0436489DDE6A}" type="presParOf" srcId="{5694F7D4-65BC-48C1-9283-58242D37412D}" destId="{4D8C9112-D287-4E55-A4AE-865A5ABD266C}" srcOrd="8" destOrd="0" presId="urn:microsoft.com/office/officeart/2005/8/layout/radial1"/>
    <dgm:cxn modelId="{4E9706AE-70D2-4353-95B4-89F1A968F514}" type="presParOf" srcId="{5694F7D4-65BC-48C1-9283-58242D37412D}" destId="{94345843-8B6C-445F-8D50-08BD6F170E1D}" srcOrd="9" destOrd="0" presId="urn:microsoft.com/office/officeart/2005/8/layout/radial1"/>
    <dgm:cxn modelId="{B4257FAA-4608-494B-835C-2D224F23F84A}" type="presParOf" srcId="{94345843-8B6C-445F-8D50-08BD6F170E1D}" destId="{910B2AA9-3B03-405B-A525-9416FB73EEAA}" srcOrd="0" destOrd="0" presId="urn:microsoft.com/office/officeart/2005/8/layout/radial1"/>
    <dgm:cxn modelId="{5D1C170F-037B-46C7-B453-20D1E7462268}" type="presParOf" srcId="{5694F7D4-65BC-48C1-9283-58242D37412D}" destId="{A94336D6-B017-4FEE-A98E-71C2CC81CDF6}" srcOrd="10" destOrd="0" presId="urn:microsoft.com/office/officeart/2005/8/layout/radial1"/>
    <dgm:cxn modelId="{4F57A031-A0E4-4F68-8FE8-D1BC928EBB31}" type="presParOf" srcId="{5694F7D4-65BC-48C1-9283-58242D37412D}" destId="{C30E00EA-D89F-43AE-8D36-23134FDD79AF}" srcOrd="11" destOrd="0" presId="urn:microsoft.com/office/officeart/2005/8/layout/radial1"/>
    <dgm:cxn modelId="{FBBE67F5-A34B-41BA-8869-9452A49C9198}" type="presParOf" srcId="{C30E00EA-D89F-43AE-8D36-23134FDD79AF}" destId="{89D97ED5-8AB2-44D5-ACA9-0C2EEB562683}" srcOrd="0" destOrd="0" presId="urn:microsoft.com/office/officeart/2005/8/layout/radial1"/>
    <dgm:cxn modelId="{23B2D06B-D72C-4D80-BEB4-23DA1C641EC7}" type="presParOf" srcId="{5694F7D4-65BC-48C1-9283-58242D37412D}" destId="{4BF8D1B4-CE2F-4E11-A020-D242D7E7B265}" srcOrd="12" destOrd="0" presId="urn:microsoft.com/office/officeart/2005/8/layout/radial1"/>
    <dgm:cxn modelId="{296F825B-2CEF-493E-9638-9CB81D7E0B4E}" type="presParOf" srcId="{5694F7D4-65BC-48C1-9283-58242D37412D}" destId="{83EE85DF-8A7B-4EEF-82AB-3CE5E87B9488}" srcOrd="13" destOrd="0" presId="urn:microsoft.com/office/officeart/2005/8/layout/radial1"/>
    <dgm:cxn modelId="{B5B6C31F-C9E5-4560-8D3C-D51501B0B9DA}" type="presParOf" srcId="{83EE85DF-8A7B-4EEF-82AB-3CE5E87B9488}" destId="{297C90B4-788A-4B25-89FB-3DF6D2865F5F}" srcOrd="0" destOrd="0" presId="urn:microsoft.com/office/officeart/2005/8/layout/radial1"/>
    <dgm:cxn modelId="{2EC71A5B-4C9C-48F0-AEAC-6B3E4436DC9B}" type="presParOf" srcId="{5694F7D4-65BC-48C1-9283-58242D37412D}" destId="{DE28F06D-68FD-4C25-8EED-D2FAB377A705}" srcOrd="14" destOrd="0" presId="urn:microsoft.com/office/officeart/2005/8/layout/radial1"/>
    <dgm:cxn modelId="{14A05D1D-BA5B-46C7-A439-A98E49201023}" type="presParOf" srcId="{5694F7D4-65BC-48C1-9283-58242D37412D}" destId="{7B587E94-A7BE-459F-8150-7FB3D5C51A92}" srcOrd="15" destOrd="0" presId="urn:microsoft.com/office/officeart/2005/8/layout/radial1"/>
    <dgm:cxn modelId="{53A84C09-0BF4-4629-AC53-A4D633C547BC}" type="presParOf" srcId="{7B587E94-A7BE-459F-8150-7FB3D5C51A92}" destId="{D27E48D0-07A0-438B-B388-513E547E8A6E}" srcOrd="0" destOrd="0" presId="urn:microsoft.com/office/officeart/2005/8/layout/radial1"/>
    <dgm:cxn modelId="{598CD4AE-E05F-4C28-9F3B-B43B4C43ED7B}" type="presParOf" srcId="{5694F7D4-65BC-48C1-9283-58242D37412D}" destId="{440A1776-363D-456B-AE16-9228CEBA8D3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6A6E3-B2BD-46B9-8FCD-588070EB67D5}">
      <dsp:nvSpPr>
        <dsp:cNvPr id="0" name=""/>
        <dsp:cNvSpPr/>
      </dsp:nvSpPr>
      <dsp:spPr>
        <a:xfrm>
          <a:off x="5323709" y="2656709"/>
          <a:ext cx="1544580" cy="15445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9908" y="2882908"/>
        <a:ext cx="1092182" cy="1092182"/>
      </dsp:txXfrm>
    </dsp:sp>
    <dsp:sp modelId="{0F62C36F-3108-4B56-AB88-E5DFED74AFC0}">
      <dsp:nvSpPr>
        <dsp:cNvPr id="0" name=""/>
        <dsp:cNvSpPr/>
      </dsp:nvSpPr>
      <dsp:spPr>
        <a:xfrm rot="16200000">
          <a:off x="5554936" y="2104244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2088593"/>
        <a:ext cx="54106" cy="54106"/>
      </dsp:txXfrm>
    </dsp:sp>
    <dsp:sp modelId="{22A8E51F-A34B-4844-843A-594374AD2175}">
      <dsp:nvSpPr>
        <dsp:cNvPr id="0" name=""/>
        <dsp:cNvSpPr/>
      </dsp:nvSpPr>
      <dsp:spPr>
        <a:xfrm>
          <a:off x="5323709" y="30003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স্থান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9908" y="256202"/>
        <a:ext cx="1092182" cy="1092182"/>
      </dsp:txXfrm>
    </dsp:sp>
    <dsp:sp modelId="{E0AB04E2-1064-4C39-B209-60F38B8E790C}">
      <dsp:nvSpPr>
        <dsp:cNvPr id="0" name=""/>
        <dsp:cNvSpPr/>
      </dsp:nvSpPr>
      <dsp:spPr>
        <a:xfrm rot="18900000">
          <a:off x="6483617" y="2488916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97627" y="2473265"/>
        <a:ext cx="54106" cy="54106"/>
      </dsp:txXfrm>
    </dsp:sp>
    <dsp:sp modelId="{83494D7E-1AC9-4D0A-89C3-16409F2E18DA}">
      <dsp:nvSpPr>
        <dsp:cNvPr id="0" name=""/>
        <dsp:cNvSpPr/>
      </dsp:nvSpPr>
      <dsp:spPr>
        <a:xfrm>
          <a:off x="7181072" y="799347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7271" y="1025546"/>
        <a:ext cx="1092182" cy="1092182"/>
      </dsp:txXfrm>
    </dsp:sp>
    <dsp:sp modelId="{82FB4D40-568D-4FA2-8D66-8C5CF2146F63}">
      <dsp:nvSpPr>
        <dsp:cNvPr id="0" name=""/>
        <dsp:cNvSpPr/>
      </dsp:nvSpPr>
      <dsp:spPr>
        <a:xfrm>
          <a:off x="6868290" y="3417598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82300" y="3401946"/>
        <a:ext cx="54106" cy="54106"/>
      </dsp:txXfrm>
    </dsp:sp>
    <dsp:sp modelId="{9A847541-214F-4418-B269-9EE3FFC0ABE0}">
      <dsp:nvSpPr>
        <dsp:cNvPr id="0" name=""/>
        <dsp:cNvSpPr/>
      </dsp:nvSpPr>
      <dsp:spPr>
        <a:xfrm>
          <a:off x="7950416" y="2656709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 গ্রন্থ</a:t>
          </a:r>
          <a:endParaRPr lang="en-US" sz="5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76615" y="2882908"/>
        <a:ext cx="1092182" cy="1092182"/>
      </dsp:txXfrm>
    </dsp:sp>
    <dsp:sp modelId="{967E3356-76B7-4CB3-BF20-559CDC81FEEB}">
      <dsp:nvSpPr>
        <dsp:cNvPr id="0" name=""/>
        <dsp:cNvSpPr/>
      </dsp:nvSpPr>
      <dsp:spPr>
        <a:xfrm rot="2700000">
          <a:off x="6526836" y="4241939"/>
          <a:ext cx="787010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787010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00666" y="4233666"/>
        <a:ext cx="39350" cy="39350"/>
      </dsp:txXfrm>
    </dsp:sp>
    <dsp:sp modelId="{4D8C9112-D287-4E55-A4AE-865A5ABD266C}">
      <dsp:nvSpPr>
        <dsp:cNvPr id="0" name=""/>
        <dsp:cNvSpPr/>
      </dsp:nvSpPr>
      <dsp:spPr>
        <a:xfrm flipH="1">
          <a:off x="6912848" y="4189864"/>
          <a:ext cx="2081028" cy="2192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একদা</a:t>
          </a:r>
          <a:r>
            <a:rPr lang="en-US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রাজ্যে</a:t>
          </a:r>
          <a:r>
            <a:rPr lang="bn-BD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অগ্নি ও জলের কবিতা</a:t>
          </a:r>
        </a:p>
      </dsp:txBody>
      <dsp:txXfrm>
        <a:off x="7217607" y="4511021"/>
        <a:ext cx="1471510" cy="1550680"/>
      </dsp:txXfrm>
    </dsp:sp>
    <dsp:sp modelId="{94345843-8B6C-445F-8D50-08BD6F170E1D}">
      <dsp:nvSpPr>
        <dsp:cNvPr id="0" name=""/>
        <dsp:cNvSpPr/>
      </dsp:nvSpPr>
      <dsp:spPr>
        <a:xfrm rot="5400000">
          <a:off x="5554936" y="4730951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946" y="4715300"/>
        <a:ext cx="54106" cy="54106"/>
      </dsp:txXfrm>
    </dsp:sp>
    <dsp:sp modelId="{A94336D6-B017-4FEE-A98E-71C2CC81CDF6}">
      <dsp:nvSpPr>
        <dsp:cNvPr id="0" name=""/>
        <dsp:cNvSpPr/>
      </dsp:nvSpPr>
      <dsp:spPr>
        <a:xfrm>
          <a:off x="5323709" y="5283416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9908" y="5509615"/>
        <a:ext cx="1092182" cy="1092182"/>
      </dsp:txXfrm>
    </dsp:sp>
    <dsp:sp modelId="{C30E00EA-D89F-43AE-8D36-23134FDD79AF}">
      <dsp:nvSpPr>
        <dsp:cNvPr id="0" name=""/>
        <dsp:cNvSpPr/>
      </dsp:nvSpPr>
      <dsp:spPr>
        <a:xfrm rot="8100000">
          <a:off x="4626255" y="4346279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4330627"/>
        <a:ext cx="54106" cy="54106"/>
      </dsp:txXfrm>
    </dsp:sp>
    <dsp:sp modelId="{4BF8D1B4-CE2F-4E11-A020-D242D7E7B265}">
      <dsp:nvSpPr>
        <dsp:cNvPr id="0" name=""/>
        <dsp:cNvSpPr/>
      </dsp:nvSpPr>
      <dsp:spPr>
        <a:xfrm>
          <a:off x="3466347" y="4514072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500" kern="1200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2546" y="4740271"/>
        <a:ext cx="1092182" cy="1092182"/>
      </dsp:txXfrm>
    </dsp:sp>
    <dsp:sp modelId="{83EE85DF-8A7B-4EEF-82AB-3CE5E87B9488}">
      <dsp:nvSpPr>
        <dsp:cNvPr id="0" name=""/>
        <dsp:cNvSpPr/>
      </dsp:nvSpPr>
      <dsp:spPr>
        <a:xfrm rot="10800000">
          <a:off x="4241583" y="3417598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55593" y="3401946"/>
        <a:ext cx="54106" cy="54106"/>
      </dsp:txXfrm>
    </dsp:sp>
    <dsp:sp modelId="{DE28F06D-68FD-4C25-8EED-D2FAB377A705}">
      <dsp:nvSpPr>
        <dsp:cNvPr id="0" name=""/>
        <dsp:cNvSpPr/>
      </dsp:nvSpPr>
      <dsp:spPr>
        <a:xfrm>
          <a:off x="2697003" y="2656709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36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3202" y="2882908"/>
        <a:ext cx="1092182" cy="1092182"/>
      </dsp:txXfrm>
    </dsp:sp>
    <dsp:sp modelId="{7B587E94-A7BE-459F-8150-7FB3D5C51A92}">
      <dsp:nvSpPr>
        <dsp:cNvPr id="0" name=""/>
        <dsp:cNvSpPr/>
      </dsp:nvSpPr>
      <dsp:spPr>
        <a:xfrm rot="13500000">
          <a:off x="4626255" y="2488916"/>
          <a:ext cx="108212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082126" y="114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40265" y="2473265"/>
        <a:ext cx="54106" cy="54106"/>
      </dsp:txXfrm>
    </dsp:sp>
    <dsp:sp modelId="{440A1776-363D-456B-AE16-9228CEBA8D3C}">
      <dsp:nvSpPr>
        <dsp:cNvPr id="0" name=""/>
        <dsp:cNvSpPr/>
      </dsp:nvSpPr>
      <dsp:spPr>
        <a:xfrm>
          <a:off x="3466347" y="799347"/>
          <a:ext cx="1544580" cy="1544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১৯৩৫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2546" y="1025546"/>
        <a:ext cx="1092182" cy="1092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AD24-3EED-4698-83A4-1D07418898E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B4E78-D7E3-40C8-894F-5D22CD1B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B4E78-D7E3-40C8-894F-5D22CD1B0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8232-7240-47CE-B9C0-18AF4466EEE1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4D3F-EEC4-4A17-B897-ABFDE143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8513" y="545911"/>
            <a:ext cx="6469039" cy="22518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1364776" y="3098041"/>
            <a:ext cx="9976512" cy="3869141"/>
          </a:xfrm>
          <a:prstGeom prst="ca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কে গোলাপের শুভেচ্ছা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4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081" y="1078173"/>
            <a:ext cx="238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57" y="2715904"/>
            <a:ext cx="7414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১৯৩৫ সালে।</a:t>
            </a:r>
          </a:p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২।কুড়িগ্রাম।</a:t>
            </a:r>
          </a:p>
          <a:p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৩।একদা এক রাজ্যে।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5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887" y="301146"/>
            <a:ext cx="1725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5497" y="301146"/>
            <a:ext cx="131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455" y="1343264"/>
            <a:ext cx="187247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সরা</a:t>
            </a:r>
          </a:p>
          <a:p>
            <a:endParaRPr lang="bn-BD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শানকি</a:t>
            </a:r>
          </a:p>
          <a:p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ভাঁটি</a:t>
            </a:r>
          </a:p>
          <a:p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দামড়া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3461" y="1343264"/>
            <a:ext cx="58410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ঢাকনা।</a:t>
            </a:r>
          </a:p>
          <a:p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ছোট থালা।</a:t>
            </a:r>
          </a:p>
          <a:p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মৃৎপাত্র পোড়ানোর চুল্লি।</a:t>
            </a:r>
          </a:p>
          <a:p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ষাড়। অপটু অর্থে ব্যবহৃত।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396" y="847731"/>
            <a:ext cx="1550597" cy="15043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397" y="5068624"/>
            <a:ext cx="1550596" cy="11054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1397" y="3859000"/>
            <a:ext cx="1550596" cy="11054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51397" y="2456198"/>
            <a:ext cx="1550596" cy="130195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1564" y="368490"/>
            <a:ext cx="6005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কাজ সময় ৫মিনিট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278" y="1897040"/>
            <a:ext cx="729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গুলোর অর্থ ও বাক্য রচনা কর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5081" y="3316406"/>
            <a:ext cx="193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সরা  </a:t>
            </a:r>
          </a:p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ভাঁটি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26443"/>
            <a:ext cx="1992573" cy="20062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406" y="1726443"/>
            <a:ext cx="1992573" cy="20062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8922" y="1726443"/>
            <a:ext cx="1992573" cy="20062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55972" y="1726443"/>
            <a:ext cx="1992573" cy="200622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6538" y="4230806"/>
            <a:ext cx="311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হাতে তৈরী পণ্য  সামগ্রী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5973" y="4230806"/>
            <a:ext cx="415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 প্রতিষ্ঠানে তৈরী পণ্য সামগ্র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3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6" y="542132"/>
            <a:ext cx="623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সময় ১০ মিনিট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949" y="2279177"/>
            <a:ext cx="844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	*গল্পে বর্ণীত পণ্য ও শিল্পপণ্যের বৈসাদৃশ্যের বর্ণনা কর ১০টি বাক্যের মধ্যে।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989" y="0"/>
            <a:ext cx="312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2" y="1569660"/>
            <a:ext cx="92804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১।’কতদিকে কত কারিগর’ রচনাটির লেখক কে?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(ক)সনজীদা খাতুন (খ)শওকত ওসমান (গ)আনিসুজ্জামান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(ঘ)সৈয়দ শামসুল হক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২।গল্পেটিতে কী তুলে ধরা হয়েছে?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(ক)বাংলা গানের কথা (খ)চলচিত্রের কথা (গ)রাজনীতির কথা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(ঘ)লোক-সংস্কৃতির পরিচয়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৩।বাংলার মৃৎ শিল্পীদের পদবি কী?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(ক)ঘোষ (খ)সেন (গ)পাল (ঘ)দাশ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47164" y="2634018"/>
            <a:ext cx="341194" cy="423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9438" y="4117775"/>
            <a:ext cx="341194" cy="423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51280" y="5054222"/>
            <a:ext cx="341194" cy="423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6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7186" y="655093"/>
            <a:ext cx="3152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7" y="2183642"/>
            <a:ext cx="10890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*’কতদিকে কত কারিগর’ গল্পে বর্ণিত পণ্য ও </a:t>
            </a:r>
            <a:r>
              <a:rPr lang="bn-BD" sz="4400" b="1">
                <a:latin typeface="NikoshBAN" panose="02000000000000000000" pitchFamily="2" charset="0"/>
                <a:cs typeface="NikoshBAN" panose="02000000000000000000" pitchFamily="2" charset="0"/>
              </a:rPr>
              <a:t>শিল্পপণ্যের সাদৃশ্য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7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6156" y="272955"/>
            <a:ext cx="5827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7238" y="2565779"/>
            <a:ext cx="4981432" cy="40124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2381" y="2565779"/>
            <a:ext cx="4981432" cy="4012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63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6376"/>
            <a:ext cx="7772400" cy="1470025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38400"/>
            <a:ext cx="9144000" cy="4038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পারুলিয়া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নং-০১৭61511624</a:t>
            </a:r>
          </a:p>
          <a:p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Shahidulwww.eia@gmail.com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12BF2-5805-4D0E-8EB2-321F7D40A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60" y="7962"/>
            <a:ext cx="2525841" cy="3222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65CBF-67C6-462E-B476-762559C6E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22" y="7961"/>
            <a:ext cx="2785779" cy="38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5712" y="873456"/>
            <a:ext cx="6045959" cy="968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5713" y="2292824"/>
            <a:ext cx="6045959" cy="36303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১ম পত্র (গদ্য)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৬ষ্ঠ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তাং-১৬/০৬/২০১৪ ইং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5028" y="286602"/>
            <a:ext cx="3657599" cy="65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8070" y="2638562"/>
            <a:ext cx="2238233" cy="24429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512" y="2638563"/>
            <a:ext cx="2238233" cy="24429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511" y="5713807"/>
            <a:ext cx="275684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মেশিনে কাজ করছে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3267" y="5713807"/>
            <a:ext cx="30661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পাতিল তৈরী করছে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83628" y="2638561"/>
            <a:ext cx="2238233" cy="24429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81" y="5713807"/>
            <a:ext cx="420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সেলাই মেশিনে পোষাক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8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9" grpId="0"/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64" y="423080"/>
            <a:ext cx="4258101" cy="982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শিরনাম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464" y="2866030"/>
            <a:ext cx="5459105" cy="292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কতদিকে কত কারিগর</a:t>
            </a:r>
          </a:p>
          <a:p>
            <a:pPr algn="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4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122" y="668741"/>
            <a:ext cx="2961564" cy="79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60561"/>
            <a:ext cx="12191999" cy="5097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১।কবির সংক্ষিপ্ত পরিচয় দিতে পারবে।</a:t>
            </a:r>
          </a:p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২।অজানা শব্দের অর্থ সহ বাক্য রচনা করতে পারবে।</a:t>
            </a:r>
          </a:p>
          <a:p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কতদিকে কত কারিগর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গল্পে বর্ণিত শিল্পপণ্যের সাদৃশ্য ব্যাখ্যা করতে পারবে।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8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739066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026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6A6E3-B2BD-46B9-8FCD-588070EB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F76A6E3-B2BD-46B9-8FCD-588070EB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F76A6E3-B2BD-46B9-8FCD-588070EB6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2C36F-3108-4B56-AB88-E5DFED74A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F62C36F-3108-4B56-AB88-E5DFED74A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F62C36F-3108-4B56-AB88-E5DFED74A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8E51F-A34B-4844-843A-594374AD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2A8E51F-A34B-4844-843A-594374AD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2A8E51F-A34B-4844-843A-594374AD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B04E2-1064-4C39-B209-60F38B8E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0AB04E2-1064-4C39-B209-60F38B8E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0AB04E2-1064-4C39-B209-60F38B8E7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494D7E-1AC9-4D0A-89C3-16409F2E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3494D7E-1AC9-4D0A-89C3-16409F2E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3494D7E-1AC9-4D0A-89C3-16409F2E1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B4D40-568D-4FA2-8D66-8C5CF2146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2FB4D40-568D-4FA2-8D66-8C5CF2146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2FB4D40-568D-4FA2-8D66-8C5CF2146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847541-214F-4418-B269-9EE3FFC0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A847541-214F-4418-B269-9EE3FFC0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A847541-214F-4418-B269-9EE3FFC0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7E3356-76B7-4CB3-BF20-559CDC81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67E3356-76B7-4CB3-BF20-559CDC81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67E3356-76B7-4CB3-BF20-559CDC81F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8C9112-D287-4E55-A4AE-865A5ABD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D8C9112-D287-4E55-A4AE-865A5ABD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8C9112-D287-4E55-A4AE-865A5ABD2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345843-8B6C-445F-8D50-08BD6F17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4345843-8B6C-445F-8D50-08BD6F17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94345843-8B6C-445F-8D50-08BD6F17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336D6-B017-4FEE-A98E-71C2CC81C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94336D6-B017-4FEE-A98E-71C2CC81C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94336D6-B017-4FEE-A98E-71C2CC81C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0E00EA-D89F-43AE-8D36-23134FDD7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30E00EA-D89F-43AE-8D36-23134FDD7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30E00EA-D89F-43AE-8D36-23134FDD7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F8D1B4-CE2F-4E11-A020-D242D7E7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4BF8D1B4-CE2F-4E11-A020-D242D7E7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BF8D1B4-CE2F-4E11-A020-D242D7E7B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E85DF-8A7B-4EEF-82AB-3CE5E87B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3EE85DF-8A7B-4EEF-82AB-3CE5E87B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83EE85DF-8A7B-4EEF-82AB-3CE5E87B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28F06D-68FD-4C25-8EED-D2FAB377A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E28F06D-68FD-4C25-8EED-D2FAB377A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E28F06D-68FD-4C25-8EED-D2FAB377A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587E94-A7BE-459F-8150-7FB3D5C51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7B587E94-A7BE-459F-8150-7FB3D5C51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7B587E94-A7BE-459F-8150-7FB3D5C51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A1776-363D-456B-AE16-9228CEBA8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40A1776-363D-456B-AE16-9228CEBA8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40A1776-363D-456B-AE16-9228CEBA8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5728" y="351693"/>
            <a:ext cx="310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" y="2208626"/>
            <a:ext cx="2250830" cy="21523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6939" y="2208626"/>
            <a:ext cx="2255521" cy="21523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39489" y="2208626"/>
            <a:ext cx="2255521" cy="215235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32039" y="2208625"/>
            <a:ext cx="2255521" cy="215235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3547" y="5134712"/>
            <a:ext cx="609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তৈরী বিভিন্ন রকমের তৈজসপত্র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00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844" y="736978"/>
            <a:ext cx="4367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সময়-২মিনিট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576" y="1951630"/>
            <a:ext cx="5663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লেখক কত সালে জন্মগ্রহণ করেন?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২।তিনি কোথাই জন্ম জন্মগ্রহণ করেন?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৩।তার ১টি কাব্য গ্রন্থের নাম বল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7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346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HASNAT</dc:creator>
  <cp:lastModifiedBy>User</cp:lastModifiedBy>
  <cp:revision>173</cp:revision>
  <dcterms:created xsi:type="dcterms:W3CDTF">2014-06-16T04:30:07Z</dcterms:created>
  <dcterms:modified xsi:type="dcterms:W3CDTF">2020-10-28T02:42:52Z</dcterms:modified>
</cp:coreProperties>
</file>