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56" r:id="rId3"/>
    <p:sldId id="271" r:id="rId4"/>
    <p:sldId id="262" r:id="rId5"/>
    <p:sldId id="267" r:id="rId6"/>
    <p:sldId id="270" r:id="rId7"/>
    <p:sldId id="268" r:id="rId8"/>
    <p:sldId id="263" r:id="rId9"/>
    <p:sldId id="264" r:id="rId10"/>
    <p:sldId id="269" r:id="rId11"/>
    <p:sldId id="272" r:id="rId12"/>
    <p:sldId id="277" r:id="rId13"/>
    <p:sldId id="273" r:id="rId14"/>
    <p:sldId id="274" r:id="rId15"/>
    <p:sldId id="278" r:id="rId16"/>
    <p:sldId id="266" r:id="rId17"/>
    <p:sldId id="265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>
        <p:guide orient="horz" pos="234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990C0-47A6-4152-BA26-6FD0E814F3E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262ED-7CB1-4705-8AFD-DAF785F0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6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262ED-7CB1-4705-8AFD-DAF785F077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5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ু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262ED-7CB1-4705-8AFD-DAF785F077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46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8A0E-F1C2-4FFB-BC94-1C89826A047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75E5-727F-4A96-B171-5A2AB658F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8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8A0E-F1C2-4FFB-BC94-1C89826A047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75E5-727F-4A96-B171-5A2AB658F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2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8A0E-F1C2-4FFB-BC94-1C89826A047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75E5-727F-4A96-B171-5A2AB658F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8A0E-F1C2-4FFB-BC94-1C89826A047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75E5-727F-4A96-B171-5A2AB658F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0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8A0E-F1C2-4FFB-BC94-1C89826A047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75E5-727F-4A96-B171-5A2AB658F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5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8A0E-F1C2-4FFB-BC94-1C89826A047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75E5-727F-4A96-B171-5A2AB658F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4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8A0E-F1C2-4FFB-BC94-1C89826A047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75E5-727F-4A96-B171-5A2AB658F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8A0E-F1C2-4FFB-BC94-1C89826A047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75E5-727F-4A96-B171-5A2AB658F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38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8A0E-F1C2-4FFB-BC94-1C89826A047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75E5-727F-4A96-B171-5A2AB658F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8A0E-F1C2-4FFB-BC94-1C89826A047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75E5-727F-4A96-B171-5A2AB658F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7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8A0E-F1C2-4FFB-BC94-1C89826A047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75E5-727F-4A96-B171-5A2AB658F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3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58A0E-F1C2-4FFB-BC94-1C89826A047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C75E5-727F-4A96-B171-5A2AB658F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6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53" y="2407132"/>
            <a:ext cx="11653740" cy="4341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Horizontal Scroll 1"/>
          <p:cNvSpPr/>
          <p:nvPr/>
        </p:nvSpPr>
        <p:spPr>
          <a:xfrm>
            <a:off x="3439236" y="191074"/>
            <a:ext cx="6196085" cy="1842449"/>
          </a:xfrm>
          <a:prstGeom prst="horizontalScroll">
            <a:avLst/>
          </a:prstGeom>
          <a:solidFill>
            <a:srgbClr val="00B0F0"/>
          </a:solidFill>
          <a:ln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  <a:softEdge rad="12700"/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b="1" dirty="0">
                <a:solidFill>
                  <a:srgbClr val="7030A0"/>
                </a:solidFill>
              </a:rPr>
              <a:t>     </a:t>
            </a:r>
            <a:r>
              <a:rPr lang="bn-BD" sz="9600" b="1" dirty="0">
                <a:solidFill>
                  <a:srgbClr val="7030A0"/>
                </a:solidFill>
              </a:rPr>
              <a:t>স্বাগতম</a:t>
            </a:r>
            <a:endParaRPr lang="en-US" sz="9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77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743" y="887104"/>
            <a:ext cx="2825087" cy="1214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" y="240200"/>
            <a:ext cx="5390866" cy="28804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34" y="592858"/>
            <a:ext cx="4490114" cy="23534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" y="3875965"/>
            <a:ext cx="5063320" cy="27295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812" y="4031419"/>
            <a:ext cx="5363570" cy="2369381"/>
          </a:xfrm>
          <a:prstGeom prst="rect">
            <a:avLst/>
          </a:prstGeom>
        </p:spPr>
      </p:pic>
      <p:sp>
        <p:nvSpPr>
          <p:cNvPr id="13" name="Bevel 12"/>
          <p:cNvSpPr/>
          <p:nvPr/>
        </p:nvSpPr>
        <p:spPr>
          <a:xfrm>
            <a:off x="2238232" y="3066104"/>
            <a:ext cx="2224585" cy="60040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/>
              <a:t>অপরাজেয় বাংলা</a:t>
            </a:r>
            <a:endParaRPr lang="en-US" sz="2400" dirty="0"/>
          </a:p>
        </p:txBody>
      </p:sp>
      <p:sp>
        <p:nvSpPr>
          <p:cNvPr id="3" name="Bevel 2"/>
          <p:cNvSpPr/>
          <p:nvPr/>
        </p:nvSpPr>
        <p:spPr>
          <a:xfrm>
            <a:off x="7424382" y="3120696"/>
            <a:ext cx="2047164" cy="40042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ঢাকা বিশ্ববিদ্যালয় </a:t>
            </a:r>
            <a:endParaRPr lang="en-US" dirty="0"/>
          </a:p>
        </p:txBody>
      </p:sp>
      <p:sp>
        <p:nvSpPr>
          <p:cNvPr id="5" name="Bevel 4"/>
          <p:cNvSpPr/>
          <p:nvPr/>
        </p:nvSpPr>
        <p:spPr>
          <a:xfrm>
            <a:off x="2129051" y="6605517"/>
            <a:ext cx="1965277" cy="25248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/>
              <a:t>ভাষা শহীদ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8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682387" y="2361063"/>
            <a:ext cx="10331355" cy="292062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bn-BD" sz="3600" dirty="0"/>
              <a:t>(১)</a:t>
            </a:r>
            <a:r>
              <a:rPr lang="en-US" sz="3600" dirty="0"/>
              <a:t> </a:t>
            </a:r>
            <a:r>
              <a:rPr lang="bn-BD" sz="3600" dirty="0"/>
              <a:t>উর্দুই হবে পাকিস্থানের একমাত্র রাষ্ট্রভাষা কে বলেছিলেন?</a:t>
            </a:r>
          </a:p>
          <a:p>
            <a:pPr>
              <a:lnSpc>
                <a:spcPct val="150000"/>
              </a:lnSpc>
            </a:pPr>
            <a:r>
              <a:rPr lang="bn-BD" sz="3600" dirty="0"/>
              <a:t> (২) কত তারিখে ঢাকায় ছাত্র-ধর্মঘট পালিত হয়?</a:t>
            </a:r>
          </a:p>
        </p:txBody>
      </p:sp>
      <p:sp>
        <p:nvSpPr>
          <p:cNvPr id="6" name="Bevel 5"/>
          <p:cNvSpPr/>
          <p:nvPr/>
        </p:nvSpPr>
        <p:spPr>
          <a:xfrm>
            <a:off x="968991" y="436728"/>
            <a:ext cx="3794078" cy="83251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/>
              <a:t>জোড়ায় কাজ</a:t>
            </a:r>
            <a:endParaRPr lang="en-US" sz="3600" dirty="0"/>
          </a:p>
        </p:txBody>
      </p:sp>
      <p:sp>
        <p:nvSpPr>
          <p:cNvPr id="2" name="Bevel 1"/>
          <p:cNvSpPr/>
          <p:nvPr/>
        </p:nvSpPr>
        <p:spPr>
          <a:xfrm>
            <a:off x="5677469" y="423078"/>
            <a:ext cx="2920621" cy="94169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সময়ঃ ০৫ মিনিট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1984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4135272" y="900752"/>
            <a:ext cx="3862316" cy="105087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/>
              <a:t>সমাধান</a:t>
            </a:r>
            <a:endParaRPr lang="en-US" sz="3600" dirty="0"/>
          </a:p>
        </p:txBody>
      </p:sp>
      <p:sp>
        <p:nvSpPr>
          <p:cNvPr id="5" name="Bevel 4"/>
          <p:cNvSpPr/>
          <p:nvPr/>
        </p:nvSpPr>
        <p:spPr>
          <a:xfrm>
            <a:off x="1665027" y="2784144"/>
            <a:ext cx="8789158" cy="279779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prstClr val="black"/>
                </a:solidFill>
                <a:ea typeface="+mj-ea"/>
              </a:rPr>
              <a:t>(১) খাজা নাজিমউদ্দিন।</a:t>
            </a:r>
            <a:br>
              <a:rPr lang="bn-BD" sz="5400" dirty="0">
                <a:solidFill>
                  <a:prstClr val="black"/>
                </a:solidFill>
                <a:ea typeface="+mj-ea"/>
              </a:rPr>
            </a:br>
            <a:r>
              <a:rPr lang="bn-BD" sz="5400" dirty="0">
                <a:solidFill>
                  <a:prstClr val="black"/>
                </a:solidFill>
                <a:ea typeface="+mj-ea"/>
              </a:rPr>
              <a:t>(২) ৩০শে জানুয়ারি।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47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064525" y="6148316"/>
            <a:ext cx="3398287" cy="66874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/>
              <a:t>শোকমিছিল</a:t>
            </a:r>
            <a:endParaRPr lang="en-US" sz="2400" b="1" dirty="0"/>
          </a:p>
        </p:txBody>
      </p:sp>
      <p:sp>
        <p:nvSpPr>
          <p:cNvPr id="4" name="Bevel 3"/>
          <p:cNvSpPr/>
          <p:nvPr/>
        </p:nvSpPr>
        <p:spPr>
          <a:xfrm>
            <a:off x="8093122" y="3136616"/>
            <a:ext cx="2286000" cy="50022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/>
              <a:t>মিছিল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86" y="163774"/>
            <a:ext cx="5472752" cy="29728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309160"/>
            <a:ext cx="5636526" cy="2827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3636844"/>
            <a:ext cx="5636526" cy="2511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87" y="3721100"/>
            <a:ext cx="5472752" cy="2630512"/>
          </a:xfrm>
          <a:prstGeom prst="rect">
            <a:avLst/>
          </a:prstGeom>
        </p:spPr>
      </p:pic>
      <p:sp>
        <p:nvSpPr>
          <p:cNvPr id="9" name="Bevel 8"/>
          <p:cNvSpPr/>
          <p:nvPr/>
        </p:nvSpPr>
        <p:spPr>
          <a:xfrm>
            <a:off x="1583140" y="3136616"/>
            <a:ext cx="1992573" cy="50022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/>
              <a:t>পোস্টার</a:t>
            </a:r>
            <a:endParaRPr lang="en-US" sz="2800" b="1" dirty="0"/>
          </a:p>
        </p:txBody>
      </p:sp>
      <p:sp>
        <p:nvSpPr>
          <p:cNvPr id="10" name="Bevel 9"/>
          <p:cNvSpPr/>
          <p:nvPr/>
        </p:nvSpPr>
        <p:spPr>
          <a:xfrm>
            <a:off x="8393380" y="6357014"/>
            <a:ext cx="2238233" cy="50638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/>
              <a:t>শহীদ মিনার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0444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4107976" y="928047"/>
            <a:ext cx="4230806" cy="84616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দলীয়</a:t>
            </a:r>
            <a:r>
              <a:rPr lang="en-US" sz="3600" dirty="0"/>
              <a:t> </a:t>
            </a:r>
            <a:r>
              <a:rPr lang="en-US" sz="3600" dirty="0" err="1"/>
              <a:t>কাজ</a:t>
            </a:r>
            <a:endParaRPr lang="en-US" sz="3600" dirty="0"/>
          </a:p>
        </p:txBody>
      </p:sp>
      <p:sp>
        <p:nvSpPr>
          <p:cNvPr id="4" name="Bevel 3"/>
          <p:cNvSpPr/>
          <p:nvPr/>
        </p:nvSpPr>
        <p:spPr>
          <a:xfrm>
            <a:off x="357116" y="2954740"/>
            <a:ext cx="11477767" cy="195163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/>
              <a:t>২১শে ফেব্রুয়ারি রাষ্ট্রভাষা হিসেবে পালন করার সিদ্ধান্ত কত তারিখে নেওয়া হয়?</a:t>
            </a:r>
          </a:p>
        </p:txBody>
      </p:sp>
    </p:spTree>
    <p:extLst>
      <p:ext uri="{BB962C8B-B14F-4D97-AF65-F5344CB8AC3E}">
        <p14:creationId xmlns:p14="http://schemas.microsoft.com/office/powerpoint/2010/main" val="1753616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4067037" y="1255594"/>
            <a:ext cx="3848670" cy="128289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/>
              <a:t>                                        সমাধান-</a:t>
            </a:r>
            <a:endParaRPr lang="en-US" sz="3200" dirty="0"/>
          </a:p>
        </p:txBody>
      </p:sp>
      <p:sp>
        <p:nvSpPr>
          <p:cNvPr id="3" name="Bevel 2"/>
          <p:cNvSpPr/>
          <p:nvPr/>
        </p:nvSpPr>
        <p:spPr>
          <a:xfrm>
            <a:off x="409433" y="3589361"/>
            <a:ext cx="11354937" cy="207446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/>
              <a:t>৪ঠা ফেব্রুয়ারি সিদ্ধান্ত হয় যে ২১ শে ফেব্রুয়ারি রাষ্ট্রভাষা দিবসরুপে পালিত হবে।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72625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191063" y="1460310"/>
            <a:ext cx="11614245" cy="528168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dirty="0"/>
          </a:p>
          <a:p>
            <a:r>
              <a:rPr lang="en-US" sz="3600" dirty="0"/>
              <a:t> </a:t>
            </a:r>
            <a:r>
              <a:rPr lang="bn-BD" sz="3600" dirty="0"/>
              <a:t>কত তারিখে সর্বত্র কালো পতাকা উত্তোলন করা হয়</a:t>
            </a:r>
            <a:r>
              <a:rPr lang="en-US" sz="3600" dirty="0"/>
              <a:t>?</a:t>
            </a:r>
            <a:r>
              <a:rPr lang="bn-BD" sz="3600" dirty="0"/>
              <a:t> </a:t>
            </a:r>
            <a:endParaRPr lang="en-US" sz="3600" dirty="0"/>
          </a:p>
          <a:p>
            <a:r>
              <a:rPr lang="en-US" sz="3600" dirty="0"/>
              <a:t>(ক) </a:t>
            </a:r>
            <a:r>
              <a:rPr lang="bn-BD" sz="3600" dirty="0"/>
              <a:t>২০শে ফেব্রুয়ারি </a:t>
            </a:r>
            <a:r>
              <a:rPr lang="en-US" sz="3600" dirty="0"/>
              <a:t> (খ) </a:t>
            </a:r>
            <a:r>
              <a:rPr lang="bn-BD" sz="3600" dirty="0"/>
              <a:t>২২শে ফেব্রুয়ারি </a:t>
            </a:r>
          </a:p>
          <a:p>
            <a:r>
              <a:rPr lang="en-US" sz="3600" dirty="0"/>
              <a:t>(গ) </a:t>
            </a:r>
            <a:r>
              <a:rPr lang="bn-BD" sz="3600" dirty="0"/>
              <a:t>২৩ ২০শে ফেব্রুয়ারি (ঘ) ১৯শে ফেব্রুয়ারি </a:t>
            </a:r>
          </a:p>
          <a:p>
            <a:r>
              <a:rPr lang="bn-BD" sz="3600" dirty="0"/>
              <a:t> মেডিকেল কলেজের শিক্ষর্থীরা কত তারিখে শহিদ  মিনার নির্মাণ করেন?</a:t>
            </a:r>
          </a:p>
          <a:p>
            <a:r>
              <a:rPr lang="en-US" sz="3600" dirty="0"/>
              <a:t>(ক) </a:t>
            </a:r>
            <a:r>
              <a:rPr lang="bn-BD" sz="3600" dirty="0"/>
              <a:t>২২শে ফেব্রুয়ারি </a:t>
            </a:r>
            <a:r>
              <a:rPr lang="en-US" sz="3600" dirty="0"/>
              <a:t>(খ) </a:t>
            </a:r>
            <a:r>
              <a:rPr lang="bn-BD" sz="3600" dirty="0"/>
              <a:t>২৬শে ফেব্রুয়ারি</a:t>
            </a:r>
          </a:p>
          <a:p>
            <a:r>
              <a:rPr lang="en-US" sz="3600" dirty="0"/>
              <a:t>(গ)</a:t>
            </a:r>
            <a:r>
              <a:rPr lang="bn-BD" sz="3600" dirty="0"/>
              <a:t> ২৪শে ফেব্রুয়ারি ( ঘ ) ২৩ শে ফেব্রুয়ারি </a:t>
            </a:r>
            <a:endParaRPr lang="en-US" sz="3600" dirty="0"/>
          </a:p>
        </p:txBody>
      </p:sp>
      <p:sp>
        <p:nvSpPr>
          <p:cNvPr id="6" name="Bevel 5"/>
          <p:cNvSpPr/>
          <p:nvPr/>
        </p:nvSpPr>
        <p:spPr>
          <a:xfrm>
            <a:off x="3848669" y="450376"/>
            <a:ext cx="3875964" cy="62779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/>
              <a:t>মূল্যায়ন-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13409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2620370" y="586854"/>
            <a:ext cx="6701051" cy="114641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/>
              <a:t>বাড়ির কাজ</a:t>
            </a:r>
            <a:endParaRPr lang="en-US" sz="4000" dirty="0"/>
          </a:p>
        </p:txBody>
      </p:sp>
      <p:sp>
        <p:nvSpPr>
          <p:cNvPr id="4" name="Bevel 3"/>
          <p:cNvSpPr/>
          <p:nvPr/>
        </p:nvSpPr>
        <p:spPr>
          <a:xfrm>
            <a:off x="504967" y="3111690"/>
            <a:ext cx="11286699" cy="219728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/>
              <a:t>২৬শে জানুয়ারি ঢাকায় ছাত্রসমাজ প্রতিবাদে ফেটে পড়ে কেন বুঝিয়ে লিখ?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32865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75" y="889898"/>
            <a:ext cx="10072047" cy="488589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537974" y="2005533"/>
            <a:ext cx="7116051" cy="37702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3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ধন্যবাদ</a:t>
            </a:r>
            <a:endParaRPr lang="en-US" sz="239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947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06376"/>
            <a:ext cx="7772400" cy="1470025"/>
          </a:xfr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38400"/>
            <a:ext cx="9144000" cy="4038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শহিদুল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পারুলিয়া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নং-০১৭61511624</a:t>
            </a:r>
          </a:p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Shahidulwww.eia@gmail.com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12BF2-5805-4D0E-8EB2-321F7D40A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160" y="7962"/>
            <a:ext cx="2525841" cy="3222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A65CBF-67C6-462E-B476-762559C6E5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22" y="7961"/>
            <a:ext cx="2785779" cy="38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8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5" y="341194"/>
            <a:ext cx="5018275" cy="285238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</p:pic>
      <p:sp>
        <p:nvSpPr>
          <p:cNvPr id="7" name="Rectangle 6"/>
          <p:cNvSpPr/>
          <p:nvPr/>
        </p:nvSpPr>
        <p:spPr>
          <a:xfrm>
            <a:off x="1910687" y="3261813"/>
            <a:ext cx="2129051" cy="3002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/>
              <a:t>ভাষা শহীদ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915" y="341194"/>
            <a:ext cx="4988115" cy="28523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1" name="Rectangle 10"/>
          <p:cNvSpPr/>
          <p:nvPr/>
        </p:nvSpPr>
        <p:spPr>
          <a:xfrm>
            <a:off x="8347895" y="3250532"/>
            <a:ext cx="1610436" cy="3797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/>
              <a:t>মিছিল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4" y="3786857"/>
            <a:ext cx="5018275" cy="25529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4" name="Rectangle 13"/>
          <p:cNvSpPr/>
          <p:nvPr/>
        </p:nvSpPr>
        <p:spPr>
          <a:xfrm>
            <a:off x="2060811" y="6390949"/>
            <a:ext cx="2906973" cy="3753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/>
              <a:t>ঢাকা বিশববিদ্যালয়</a:t>
            </a:r>
            <a:endParaRPr lang="en-US" sz="3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82" y="3920313"/>
            <a:ext cx="3560275" cy="24706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55973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43952" y="232012"/>
            <a:ext cx="4804012" cy="8461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/>
              <a:t>পাঠ পরিচিতি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0812" y="2142699"/>
            <a:ext cx="8338782" cy="36848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/>
              <a:t>বিষয়ঃ বাংলা                       অধ্যায়ঃ অমর একুশে</a:t>
            </a:r>
          </a:p>
          <a:p>
            <a:r>
              <a:rPr lang="bn-BD" sz="4000" dirty="0"/>
              <a:t>শ্রেনীঃ ৬ষ্ঠ                            সময়ঃ ৫০মিনিট</a:t>
            </a:r>
          </a:p>
          <a:p>
            <a:r>
              <a:rPr lang="bn-BD" sz="4000" dirty="0"/>
              <a:t>                     তারিখ ০১/০৩/২০১৪</a:t>
            </a:r>
            <a:endParaRPr lang="en-US" sz="4000" dirty="0"/>
          </a:p>
          <a:p>
            <a:endParaRPr lang="bn-BD" sz="3600" dirty="0"/>
          </a:p>
        </p:txBody>
      </p:sp>
    </p:spTree>
    <p:extLst>
      <p:ext uri="{BB962C8B-B14F-4D97-AF65-F5344CB8AC3E}">
        <p14:creationId xmlns:p14="http://schemas.microsoft.com/office/powerpoint/2010/main" val="325276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0417" y="764276"/>
            <a:ext cx="3562066" cy="15149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/>
              <a:t>আজকের পাঠ</a:t>
            </a:r>
            <a:endParaRPr lang="en-US" sz="3600" dirty="0"/>
          </a:p>
        </p:txBody>
      </p:sp>
      <p:sp>
        <p:nvSpPr>
          <p:cNvPr id="4" name="Flowchart: Predefined Process 3"/>
          <p:cNvSpPr/>
          <p:nvPr/>
        </p:nvSpPr>
        <p:spPr>
          <a:xfrm>
            <a:off x="2961564" y="3548418"/>
            <a:ext cx="7165076" cy="2347415"/>
          </a:xfrm>
          <a:prstGeom prst="flowChartPredefinedProcess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/>
              <a:t>অমর একুশে</a:t>
            </a:r>
            <a:endParaRPr lang="en-US" sz="5400" dirty="0"/>
          </a:p>
          <a:p>
            <a:pPr algn="ctr"/>
            <a:r>
              <a:rPr lang="bn-BD" sz="5400" dirty="0"/>
              <a:t>রফিকুল ইসলাম</a:t>
            </a:r>
            <a:endParaRPr lang="en-US" sz="5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595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22" y="591260"/>
            <a:ext cx="4926842" cy="21908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1" y="591259"/>
            <a:ext cx="5022377" cy="21908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8" y="3831928"/>
            <a:ext cx="5131559" cy="25812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convex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562" y="3885276"/>
            <a:ext cx="4954785" cy="24404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Flowchart: Process 17"/>
          <p:cNvSpPr/>
          <p:nvPr/>
        </p:nvSpPr>
        <p:spPr>
          <a:xfrm>
            <a:off x="1501254" y="3043451"/>
            <a:ext cx="1978925" cy="464024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/>
              <a:t>নজরুল ইসলাম</a:t>
            </a:r>
            <a:endParaRPr lang="en-US" sz="2400" b="1" dirty="0"/>
          </a:p>
        </p:txBody>
      </p:sp>
      <p:sp>
        <p:nvSpPr>
          <p:cNvPr id="19" name="Bevel 18"/>
          <p:cNvSpPr/>
          <p:nvPr/>
        </p:nvSpPr>
        <p:spPr>
          <a:xfrm>
            <a:off x="8393372" y="3043451"/>
            <a:ext cx="1719619" cy="46402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/>
              <a:t>জাফর ইকবাল</a:t>
            </a:r>
            <a:endParaRPr lang="en-US" sz="2400" b="1" dirty="0"/>
          </a:p>
        </p:txBody>
      </p:sp>
      <p:sp>
        <p:nvSpPr>
          <p:cNvPr id="20" name="Bevel 19"/>
          <p:cNvSpPr/>
          <p:nvPr/>
        </p:nvSpPr>
        <p:spPr>
          <a:xfrm>
            <a:off x="1651378" y="6467795"/>
            <a:ext cx="2210937" cy="30583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/>
              <a:t>জসিম উদ্‌দীন</a:t>
            </a:r>
            <a:endParaRPr lang="en-US" sz="2400" b="1" dirty="0"/>
          </a:p>
        </p:txBody>
      </p:sp>
      <p:sp>
        <p:nvSpPr>
          <p:cNvPr id="21" name="Bevel 20"/>
          <p:cNvSpPr/>
          <p:nvPr/>
        </p:nvSpPr>
        <p:spPr>
          <a:xfrm>
            <a:off x="8584442" y="6413203"/>
            <a:ext cx="1774209" cy="36042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/>
              <a:t>হুমায়ন আহম্মেদ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1715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756859" y="409433"/>
            <a:ext cx="6946711" cy="137842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5400" dirty="0">
                <a:solidFill>
                  <a:prstClr val="black"/>
                </a:solidFill>
              </a:rPr>
              <a:t>শিখনফল</a:t>
            </a:r>
          </a:p>
        </p:txBody>
      </p:sp>
      <p:sp>
        <p:nvSpPr>
          <p:cNvPr id="3" name="Bevel 2"/>
          <p:cNvSpPr/>
          <p:nvPr/>
        </p:nvSpPr>
        <p:spPr>
          <a:xfrm>
            <a:off x="1282890" y="1965278"/>
            <a:ext cx="9410144" cy="440822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00" dirty="0">
              <a:solidFill>
                <a:prstClr val="black"/>
              </a:solidFill>
            </a:endParaRPr>
          </a:p>
          <a:p>
            <a:r>
              <a:rPr lang="bn-BD" sz="3600" dirty="0">
                <a:solidFill>
                  <a:prstClr val="black"/>
                </a:solidFill>
              </a:rPr>
              <a:t>এই পাঠ শেষে শিক্ষা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র্থীরা-</a:t>
            </a:r>
            <a:endParaRPr lang="en-US" sz="3600" dirty="0">
              <a:solidFill>
                <a:prstClr val="black"/>
              </a:solidFill>
            </a:endParaRPr>
          </a:p>
          <a:p>
            <a:pPr lvl="0"/>
            <a:r>
              <a:rPr lang="en-US" sz="3600" dirty="0">
                <a:solidFill>
                  <a:prstClr val="black"/>
                </a:solidFill>
              </a:rPr>
              <a:t>(ক) </a:t>
            </a:r>
            <a:r>
              <a:rPr lang="bn-BD" sz="3600" dirty="0">
                <a:solidFill>
                  <a:prstClr val="black"/>
                </a:solidFill>
              </a:rPr>
              <a:t>কবি পরিচিতি বলতে পারবে।</a:t>
            </a:r>
            <a:endParaRPr lang="en-US" sz="3600" dirty="0">
              <a:solidFill>
                <a:prstClr val="black"/>
              </a:solidFill>
            </a:endParaRPr>
          </a:p>
          <a:p>
            <a:pPr lvl="0"/>
            <a:r>
              <a:rPr lang="en-US" sz="3600" dirty="0">
                <a:solidFill>
                  <a:prstClr val="black"/>
                </a:solidFill>
              </a:rPr>
              <a:t>(খ) </a:t>
            </a:r>
            <a:r>
              <a:rPr lang="bn-BD" sz="3600" dirty="0">
                <a:solidFill>
                  <a:prstClr val="black"/>
                </a:solidFill>
              </a:rPr>
              <a:t>ভাষা আন্দোলনের ইতিহাস সম্পর্কে বলতে পারবে</a:t>
            </a:r>
            <a:r>
              <a:rPr lang="en-US" sz="3600" dirty="0">
                <a:solidFill>
                  <a:prstClr val="black"/>
                </a:solidFill>
              </a:rPr>
              <a:t>।</a:t>
            </a:r>
          </a:p>
          <a:p>
            <a:pPr lvl="0"/>
            <a:r>
              <a:rPr lang="en-US" sz="3600" dirty="0">
                <a:solidFill>
                  <a:prstClr val="black"/>
                </a:solidFill>
              </a:rPr>
              <a:t>(গ) </a:t>
            </a:r>
            <a:r>
              <a:rPr lang="bn-BD" sz="3600" dirty="0">
                <a:solidFill>
                  <a:prstClr val="black"/>
                </a:solidFill>
              </a:rPr>
              <a:t>ভাষা আন্দোলনের কারণ ব্যাখা করতে পারবে।ট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3516" y="1392072"/>
            <a:ext cx="5036024" cy="140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540" y="436727"/>
            <a:ext cx="3803177" cy="24975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3" y="409432"/>
            <a:ext cx="4148919" cy="24975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" name="Bevel 8"/>
          <p:cNvSpPr/>
          <p:nvPr/>
        </p:nvSpPr>
        <p:spPr>
          <a:xfrm>
            <a:off x="1446663" y="2934268"/>
            <a:ext cx="3104865" cy="62779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/>
              <a:t>বেগম রোকেয়া সাখওয়াত</a:t>
            </a:r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538" y="3875964"/>
            <a:ext cx="3548420" cy="2060812"/>
          </a:xfrm>
          <a:prstGeom prst="rect">
            <a:avLst/>
          </a:prstGeom>
        </p:spPr>
      </p:pic>
      <p:sp>
        <p:nvSpPr>
          <p:cNvPr id="12" name="Bevel 11"/>
          <p:cNvSpPr/>
          <p:nvPr/>
        </p:nvSpPr>
        <p:spPr>
          <a:xfrm>
            <a:off x="7465328" y="6073256"/>
            <a:ext cx="3098042" cy="62779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  বেগম সূফিয়া কামাল</a:t>
            </a:r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3" y="3875964"/>
            <a:ext cx="4148919" cy="20608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6" name="Bevel 15"/>
          <p:cNvSpPr/>
          <p:nvPr/>
        </p:nvSpPr>
        <p:spPr>
          <a:xfrm>
            <a:off x="1583140" y="6100549"/>
            <a:ext cx="2142699" cy="57320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মিছিল</a:t>
            </a:r>
            <a:endParaRPr lang="en-US" dirty="0"/>
          </a:p>
        </p:txBody>
      </p:sp>
      <p:sp>
        <p:nvSpPr>
          <p:cNvPr id="17" name="Bevel 16"/>
          <p:cNvSpPr/>
          <p:nvPr/>
        </p:nvSpPr>
        <p:spPr>
          <a:xfrm>
            <a:off x="7465325" y="3057099"/>
            <a:ext cx="2173549" cy="50496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রবিন্দ্রনাথ ঠাকুর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80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4274011" y="750636"/>
            <a:ext cx="2142698" cy="88710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/>
              <a:t>একক কাজ</a:t>
            </a:r>
            <a:endParaRPr lang="en-US" sz="3600" dirty="0"/>
          </a:p>
        </p:txBody>
      </p:sp>
      <p:sp>
        <p:nvSpPr>
          <p:cNvPr id="4" name="Bevel 3"/>
          <p:cNvSpPr/>
          <p:nvPr/>
        </p:nvSpPr>
        <p:spPr>
          <a:xfrm>
            <a:off x="6714677" y="777940"/>
            <a:ext cx="2429302" cy="88710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/>
              <a:t>সময়ঃ ০২  মিনিট</a:t>
            </a:r>
            <a:endParaRPr lang="en-US" sz="2400" b="1" dirty="0"/>
          </a:p>
        </p:txBody>
      </p:sp>
      <p:sp>
        <p:nvSpPr>
          <p:cNvPr id="5" name="Bevel 4"/>
          <p:cNvSpPr/>
          <p:nvPr/>
        </p:nvSpPr>
        <p:spPr>
          <a:xfrm>
            <a:off x="2210950" y="3316416"/>
            <a:ext cx="8038499" cy="157840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/>
              <a:t>         অমর একুশে গল্পের লেখকের নাম লিখ?</a:t>
            </a:r>
          </a:p>
          <a:p>
            <a:r>
              <a:rPr lang="bn-BD" dirty="0"/>
              <a:t> </a:t>
            </a:r>
          </a:p>
        </p:txBody>
      </p:sp>
      <p:sp>
        <p:nvSpPr>
          <p:cNvPr id="7" name="Bevel 6"/>
          <p:cNvSpPr/>
          <p:nvPr/>
        </p:nvSpPr>
        <p:spPr>
          <a:xfrm>
            <a:off x="4089766" y="5295331"/>
            <a:ext cx="4653886" cy="111911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/>
              <a:t>রফিকুল ইসলাম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2021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koshBAN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1630</TotalTime>
  <Words>278</Words>
  <Application>Microsoft Office PowerPoint</Application>
  <PresentationFormat>Widescreen</PresentationFormat>
  <Paragraphs>67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NikoshBAN</vt:lpstr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আমার সোনার বাংলা</dc:title>
  <dc:creator>Belal</dc:creator>
  <cp:lastModifiedBy>User</cp:lastModifiedBy>
  <cp:revision>238</cp:revision>
  <dcterms:created xsi:type="dcterms:W3CDTF">2014-02-23T05:43:14Z</dcterms:created>
  <dcterms:modified xsi:type="dcterms:W3CDTF">2020-10-27T19:59:00Z</dcterms:modified>
</cp:coreProperties>
</file>