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4"/>
  </p:notesMasterIdLst>
  <p:sldIdLst>
    <p:sldId id="290" r:id="rId2"/>
    <p:sldId id="310" r:id="rId3"/>
    <p:sldId id="291" r:id="rId4"/>
    <p:sldId id="306" r:id="rId5"/>
    <p:sldId id="262" r:id="rId6"/>
    <p:sldId id="302" r:id="rId7"/>
    <p:sldId id="267" r:id="rId8"/>
    <p:sldId id="268" r:id="rId9"/>
    <p:sldId id="336" r:id="rId10"/>
    <p:sldId id="295" r:id="rId11"/>
    <p:sldId id="338" r:id="rId12"/>
    <p:sldId id="340" r:id="rId13"/>
    <p:sldId id="339" r:id="rId14"/>
    <p:sldId id="347" r:id="rId15"/>
    <p:sldId id="343" r:id="rId16"/>
    <p:sldId id="341" r:id="rId17"/>
    <p:sldId id="349" r:id="rId18"/>
    <p:sldId id="350" r:id="rId19"/>
    <p:sldId id="351" r:id="rId20"/>
    <p:sldId id="297" r:id="rId21"/>
    <p:sldId id="29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FA3A-1FDD-4DA0-B8BC-3179AD6AFA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F55E-8220-40C9-A6BA-4DC6D3E6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A75C9-E9DE-4558-B7AD-22206E4601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E583-3EB1-45D7-A391-4538747849A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0F98-469B-42BA-992E-BB843E48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10/26/2020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65" y="770708"/>
            <a:ext cx="8108227" cy="182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5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14" y="1456971"/>
            <a:ext cx="5638800" cy="329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283" y="5070765"/>
            <a:ext cx="882527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 মুখস্ত লিখ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6670" y="629868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4" y="5546025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9530" y="-436219"/>
            <a:ext cx="12002038" cy="14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637" y="1267486"/>
            <a:ext cx="82196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রুপঃ</a:t>
            </a:r>
            <a:endParaRPr lang="en-US" sz="54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4400" b="1" dirty="0"/>
              <a:t>إِنَّكَ لَعَلى خُلُقٍ عَظِيمٍ </a:t>
            </a:r>
            <a:endParaRPr lang="en-US" sz="4400" b="1" dirty="0" smtClean="0"/>
          </a:p>
          <a:p>
            <a:pPr algn="r" rtl="1"/>
            <a:endParaRPr lang="ar-SA" sz="20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অধিষ্ঠিত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4229" y="0"/>
            <a:ext cx="10509464" cy="12288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 smtClean="0"/>
              <a:t>إِنَّكَ </a:t>
            </a:r>
            <a:r>
              <a:rPr lang="ar-SA" sz="4800" b="1" dirty="0"/>
              <a:t>لَعَلى خُلُقٍ عَظِيمٍ 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09"/>
            <a:ext cx="3317966" cy="4709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2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0844" y="1596789"/>
            <a:ext cx="821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করআনের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প্রতিচ্ছবি</a:t>
            </a:r>
            <a:r>
              <a:rPr lang="en-US" sz="54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করআনের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প্রতিচ্ছবি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সাহাবা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কেরামের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আয়েশা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 rtl="1"/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/>
              <a:t>كان خلقه القران</a:t>
            </a:r>
            <a:endParaRPr lang="ar-SA" sz="28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1786616"/>
            <a:ext cx="3866606" cy="5215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064229" y="0"/>
            <a:ext cx="10509464" cy="12288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 smtClean="0"/>
              <a:t>إِنَّكَ </a:t>
            </a:r>
            <a:r>
              <a:rPr lang="ar-SA" sz="4800" b="1" dirty="0"/>
              <a:t>لَعَلى خُلُقٍ عَظِيمٍ 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3178" y="1646309"/>
            <a:ext cx="77201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)-ই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মানুষ,যার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বিশ্ববাসীর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ar-SA" sz="3600" b="1" dirty="0"/>
              <a:t> لَّقَدْ كَانَ لَكُمْ فِي رَسُولِ اللَّهِ أُسْوَةٌ </a:t>
            </a:r>
            <a:r>
              <a:rPr lang="ar-SA" sz="3600" b="1" dirty="0" smtClean="0"/>
              <a:t>حَسَنَةٌ</a:t>
            </a:r>
          </a:p>
          <a:p>
            <a:pPr algn="l"/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21"/>
            <a:ext cx="3814354" cy="5331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1064229" y="0"/>
            <a:ext cx="10509464" cy="12288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 smtClean="0"/>
              <a:t>إِنَّكَ </a:t>
            </a:r>
            <a:r>
              <a:rPr lang="ar-SA" sz="4800" b="1" dirty="0"/>
              <a:t>لَعَلى خُلُقٍ عَظِيمٍ 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3361" y="1267486"/>
            <a:ext cx="77201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অধীনস্থদের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অধীনস্থ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অধীনস্থরা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আনাস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ar-SA" sz="3600" b="1" dirty="0"/>
              <a:t> 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খেদমত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ধরেননি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1645921"/>
            <a:ext cx="3997235" cy="5212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646218" y="0"/>
            <a:ext cx="10509464" cy="12288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 smtClean="0"/>
              <a:t>إِنَّكَ </a:t>
            </a:r>
            <a:r>
              <a:rPr lang="ar-SA" sz="4800" b="1" dirty="0"/>
              <a:t>لَعَلى خُلُقٍ عَظِيمٍ 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9060" y="113639"/>
            <a:ext cx="32317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u="sng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u="sng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8" y="1454728"/>
            <a:ext cx="3799716" cy="3616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881349" y="5447212"/>
            <a:ext cx="10509464" cy="12288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 smtClean="0"/>
              <a:t>إِنَّكَ </a:t>
            </a:r>
            <a:r>
              <a:rPr lang="ar-SA" sz="4800" b="1" dirty="0"/>
              <a:t>لَعَلى خُلُقٍ عَظِيمٍ 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915" y="1750811"/>
            <a:ext cx="8255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দানকারী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ar-SA" sz="3600" b="1" dirty="0"/>
              <a:t>  </a:t>
            </a:r>
            <a:r>
              <a:rPr lang="ar-SA" sz="3200" b="1" dirty="0"/>
              <a:t>قا</a:t>
            </a:r>
            <a:r>
              <a:rPr lang="ar-SA" sz="3600" b="1" dirty="0"/>
              <a:t>ل رسول الله ﷺ: </a:t>
            </a:r>
            <a:r>
              <a:rPr lang="ar-SA" sz="3200" b="1" dirty="0"/>
              <a:t> إنما بعثت لأتمم مكارم </a:t>
            </a:r>
            <a:r>
              <a:rPr lang="ar-SA" sz="3200" b="1" dirty="0" smtClean="0"/>
              <a:t>الأخلاق</a:t>
            </a:r>
            <a:endParaRPr lang="en-US" sz="3200" b="1" dirty="0" smtClean="0"/>
          </a:p>
          <a:p>
            <a:pPr rtl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সর্বোত্তম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600" b="1" dirty="0"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0628"/>
            <a:ext cx="11756571" cy="9675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চারিত্রঃ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361"/>
            <a:ext cx="3631474" cy="4888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342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915" y="1750811"/>
            <a:ext cx="82557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কোমলভাষী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হজরত জাবির ইবনে আবদুল্লাহ (রা.) বর্ণনা করেন, জীবনে যতবার আমি রাসূলে কারিম (সা.)-এর সাথে সাক্ষাত করেছি, প্রত্যেকবারই তিনি আমাকে হাসিমুখে সম্ভাষণ করেছেন। অত্যন্ত আন্তরিকতার সাথে আমার কথা শুনেছেন। 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0628"/>
            <a:ext cx="11756571" cy="9675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চারিত্রঃ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3788229" cy="5185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510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915" y="1750811"/>
            <a:ext cx="82557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মহনবী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‘আয়েশা রাদিআল্লাহু আনহা বলেন, “রাসূলুল্লাহ্ সাল্লাল্লাহু আলাইহি ওয়াসাল্লাম তাঁর নিজস্ব ব্যাপারে কারো নিকট হতে প্রতিশোধ গ্রহণ করেননি।”</a:t>
            </a:r>
            <a:endParaRPr lang="en-US" sz="60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0628"/>
            <a:ext cx="11756571" cy="9675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চারিত্রঃ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4" y="1747564"/>
            <a:ext cx="3696789" cy="4744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8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2915" y="1750811"/>
            <a:ext cx="82557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লজ্জাশীল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ইবাদতকারী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লজ্জাশীল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সাধানাকারী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প্রতিশ্রুতিপূরণকারী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ইবাদতকারী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ছিলেন সর্বাধিক লাজুক প্রকৃতির। তিনি সাধারণত মাটির দিকে দৃষ্টি রাখতেন। কোনো কিছু তাঁর পছন্দ না হলে তাঁর চেহারা দেখেই বোঝা যেত। লজ্জাশীলতা ও সম্মানবোধ এত প্রবল ছিল যে, কারো মুখের ওপর সরাসরি অপ্রিয় কথা বলতেন না।</a:t>
            </a:r>
            <a:endParaRPr lang="en-US" sz="60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0628"/>
            <a:ext cx="11756571" cy="9675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চারিত্রঃ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3" y="1703614"/>
            <a:ext cx="3670663" cy="5154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444137" y="2090057"/>
            <a:ext cx="2455817" cy="351452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 rtl="1">
              <a:spcAft>
                <a:spcPts val="600"/>
              </a:spcAft>
            </a:pP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লজ্জাশীল</a:t>
            </a:r>
            <a:endParaRPr lang="en-US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rtl="1">
              <a:spcAft>
                <a:spcPts val="600"/>
              </a:spcAft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 rtl="1">
              <a:spcAft>
                <a:spcPts val="600"/>
              </a:spcAft>
            </a:pP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ইবাদতকারী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277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817" y="1572356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8" y="1011382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122" y="972190"/>
            <a:ext cx="818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185" y="1631629"/>
            <a:ext cx="9988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প্রশংসনীয়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4970" y="3184359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2658" y="2453569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415" y="2491753"/>
            <a:ext cx="7550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0355" y="3242927"/>
            <a:ext cx="990164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/>
              <a:t> 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</a:t>
            </a:r>
            <a:r>
              <a:rPr lang="ar-SA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الحميدة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চরিত্রকে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মাখলুকাতের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আধিষ্ঠিত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2719" y="6055223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0676" y="5213286"/>
            <a:ext cx="78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3662" y="5197707"/>
            <a:ext cx="7585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করানের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47415" y="5922299"/>
            <a:ext cx="345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إِنَّكَ لَعَلى خُلُقٍ عَظِيمٍ</a:t>
            </a:r>
            <a:endParaRPr lang="ar-SA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4384963" y="0"/>
            <a:ext cx="2438400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384963" y="0"/>
            <a:ext cx="3816928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93" y="4799086"/>
            <a:ext cx="10598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61" y="1259174"/>
            <a:ext cx="6330839" cy="341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18" y="0"/>
            <a:ext cx="9144000" cy="649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86117" y="2829636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142"/>
            <a:ext cx="1219201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28142"/>
            <a:ext cx="1149927" cy="91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5" y="5735783"/>
            <a:ext cx="1052945" cy="11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3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73568" y="375174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39" y="383224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6" y="0"/>
            <a:ext cx="48488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7" y="1634836"/>
            <a:ext cx="6151419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35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2148" y="2679939"/>
            <a:ext cx="7042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9275" y="0"/>
            <a:ext cx="4599708" cy="166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ও ১০ম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4655127" y="2729349"/>
            <a:ext cx="3920837" cy="1648691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1729042"/>
            <a:ext cx="4170219" cy="4381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15637" y="5635669"/>
            <a:ext cx="12510655" cy="1502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0"/>
            <a:ext cx="2920489" cy="259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09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3489" y="1214846"/>
            <a:ext cx="1680910" cy="412865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533" y="3982030"/>
            <a:ext cx="4776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8"/>
            <a:ext cx="4310743" cy="3010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-130629"/>
            <a:ext cx="4994365" cy="3526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9" y="2988483"/>
            <a:ext cx="4402080" cy="365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5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8274" y="2887683"/>
            <a:ext cx="10737273" cy="8642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SA" sz="54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الفصل الاول :الأخلاق الحميدة</a:t>
            </a:r>
            <a:endParaRPr lang="en-US" sz="54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553" y="1985555"/>
            <a:ext cx="8281852" cy="1014547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القسم الثالث:الأخلاق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637637" y="0"/>
            <a:ext cx="5281683" cy="1583611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2856" y="5251269"/>
            <a:ext cx="8608423" cy="16067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endParaRPr lang="en-US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089" y="-96982"/>
            <a:ext cx="1539961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523" y="5567240"/>
            <a:ext cx="1445140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01" y="5502476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42" y="0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70708" y="4062547"/>
            <a:ext cx="10489477" cy="91875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الدرس الاول: الأخلاق النبي صلي الله عليه و سلم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1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115" y="1251265"/>
            <a:ext cx="92176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b="1" dirty="0">
              <a:latin typeface="Arial" panose="020B0604020202020204" pitchFamily="34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الأخلاق </a:t>
            </a: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الحميدة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ar-SA" sz="3600" b="1" dirty="0" smtClean="0"/>
              <a:t>إِنَّكَ </a:t>
            </a:r>
            <a:r>
              <a:rPr lang="ar-SA" sz="3600" b="1" dirty="0"/>
              <a:t>لَعَلى خُلُقٍ عَظِيمٍ 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কুরাআন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চারিত্রিক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bn-IN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1344" y="-104504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718456"/>
            <a:ext cx="2730137" cy="61395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800" b="1" dirty="0" smtClean="0">
                <a:solidFill>
                  <a:srgbClr val="0070C0"/>
                </a:solidFill>
              </a:rPr>
              <a:t>إِنَّكَ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r"/>
            <a:r>
              <a:rPr lang="ar-SA" sz="4800" b="1" dirty="0" smtClean="0">
                <a:solidFill>
                  <a:srgbClr val="0070C0"/>
                </a:solidFill>
              </a:rPr>
              <a:t> </a:t>
            </a:r>
            <a:r>
              <a:rPr lang="ar-SA" sz="4800" b="1" dirty="0">
                <a:solidFill>
                  <a:srgbClr val="0070C0"/>
                </a:solidFill>
              </a:rPr>
              <a:t>لَعَلى خُلُقٍ عَظِيمٍ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06" y="117564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" y="1427297"/>
            <a:ext cx="5042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600" b="1" dirty="0">
                <a:latin typeface="Arial Black" panose="020B0A04020102020204" pitchFamily="34" charset="0"/>
              </a:rPr>
              <a:t>أخلاق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dirty="0" smtClean="0"/>
              <a:t>خلق</a:t>
            </a:r>
            <a:r>
              <a:rPr lang="ar-SA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আভিধানিক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06437" y="822696"/>
            <a:ext cx="629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 </a:t>
            </a:r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6106" y="4242117"/>
            <a:ext cx="5869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প্রশংসনীয়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1827" y="1314086"/>
            <a:ext cx="461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الحميدة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প্রশংসনীয়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037806"/>
            <a:ext cx="4275909" cy="4572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47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027" y="1057828"/>
            <a:ext cx="79663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/>
              <a:t> 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ar-SA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</a:t>
            </a:r>
            <a:r>
              <a:rPr lang="ar-SA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الحميدة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মাখলুকাতের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আধিষ্ঠিত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865418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معني</a:t>
            </a:r>
          </a:p>
          <a:p>
            <a:pPr algn="r"/>
            <a:r>
              <a:rPr lang="ar-SA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</a:t>
            </a:r>
            <a:endParaRPr lang="en-US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الحميدة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الاصطلاحا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232" y="3626857"/>
            <a:ext cx="81144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মনুষত্বের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الأخلاق الحميدة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670</Words>
  <Application>Microsoft Office PowerPoint</Application>
  <PresentationFormat>Widescreen</PresentationFormat>
  <Paragraphs>129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inherit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263</cp:revision>
  <dcterms:created xsi:type="dcterms:W3CDTF">2020-05-06T05:58:08Z</dcterms:created>
  <dcterms:modified xsi:type="dcterms:W3CDTF">2020-10-26T17:03:55Z</dcterms:modified>
</cp:coreProperties>
</file>