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 snapToGrid="0">
      <p:cViewPr varScale="1">
        <p:scale>
          <a:sx n="69" d="100"/>
          <a:sy n="69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5F91C-9751-48FE-BBFB-80634F41C233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5D9C0-8444-41FA-B1E4-E87B1A09A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87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D8A7A-B8D5-4879-AABB-19B1FD65DC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4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4668F-7C47-4528-849A-E202176885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78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73580-DBA6-406B-BF13-ACDD9470B7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17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E779B-91D4-4A55-B7D5-9DC260EC70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7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48E5-BB4D-43D5-BA82-E18ADD243D0E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7820-8285-4875-9312-BEDCF80F5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15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48E5-BB4D-43D5-BA82-E18ADD243D0E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7820-8285-4875-9312-BEDCF80F5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05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48E5-BB4D-43D5-BA82-E18ADD243D0E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7820-8285-4875-9312-BEDCF80F5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88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48E5-BB4D-43D5-BA82-E18ADD243D0E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7820-8285-4875-9312-BEDCF80F5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67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48E5-BB4D-43D5-BA82-E18ADD243D0E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7820-8285-4875-9312-BEDCF80F5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21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48E5-BB4D-43D5-BA82-E18ADD243D0E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7820-8285-4875-9312-BEDCF80F5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75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48E5-BB4D-43D5-BA82-E18ADD243D0E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7820-8285-4875-9312-BEDCF80F5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7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48E5-BB4D-43D5-BA82-E18ADD243D0E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7820-8285-4875-9312-BEDCF80F5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78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48E5-BB4D-43D5-BA82-E18ADD243D0E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7820-8285-4875-9312-BEDCF80F5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03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48E5-BB4D-43D5-BA82-E18ADD243D0E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7820-8285-4875-9312-BEDCF80F5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1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48E5-BB4D-43D5-BA82-E18ADD243D0E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7820-8285-4875-9312-BEDCF80F5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89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848E5-BB4D-43D5-BA82-E18ADD243D0E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27820-8285-4875-9312-BEDCF80F5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5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1</a:t>
            </a:fld>
            <a:endParaRPr lang="ar-SA" dirty="0"/>
          </a:p>
        </p:txBody>
      </p:sp>
      <p:sp>
        <p:nvSpPr>
          <p:cNvPr id="5" name="TextBox 4"/>
          <p:cNvSpPr txBox="1"/>
          <p:nvPr/>
        </p:nvSpPr>
        <p:spPr>
          <a:xfrm>
            <a:off x="618838" y="918800"/>
            <a:ext cx="10963561" cy="120032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স্লাইডটি সম্মানিত শিক্ষকমণ্ডলীর জন্য, বিধায় স্লাইডটি হাইড করে রাখা হয়েছে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।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8839" y="2772354"/>
            <a:ext cx="10963561" cy="34778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কন্টেন্টটি 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slide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 এ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মণ্ডলী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note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শিক্ষকমণ্ডলী 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প্রয়োজনবোধে তার নিজস্ব কৌশল প্রয়োগ করতে পারবেন । </a:t>
            </a:r>
            <a:endParaRPr lang="en-US" sz="44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344400" cy="7024255"/>
          </a:xfrm>
          <a:prstGeom prst="frame">
            <a:avLst>
              <a:gd name="adj1" fmla="val 4231"/>
            </a:avLst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70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270" y="0"/>
            <a:ext cx="10337142" cy="699973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</a:rPr>
              <a:t>عيادة المريض 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পারিভাষিক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সং</a:t>
            </a: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জ্ঞা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0027" y="1057828"/>
            <a:ext cx="79663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/>
              <a:t> 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শরীয়তের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পরিভাষায়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ar-SA" sz="4000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عيادة المريض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রোগীর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রোগীর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সাক্ষা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খোঁজ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সামর্থ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রোগীর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লাঘব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0175" y="3639920"/>
            <a:ext cx="79663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3600" b="1" dirty="0" err="1" smtClean="0"/>
              <a:t>রাসুল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সঃ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বলেছেন</a:t>
            </a:r>
            <a:r>
              <a:rPr lang="en-US" sz="3600" b="1" dirty="0" smtClean="0"/>
              <a:t>,</a:t>
            </a:r>
            <a:endParaRPr lang="ar-SA" sz="3600" b="1" dirty="0" smtClean="0"/>
          </a:p>
          <a:p>
            <a:pPr marL="571500" indent="-571500" algn="r" rtl="1">
              <a:buFont typeface="Wingdings" panose="05000000000000000000" pitchFamily="2" charset="2"/>
              <a:buChar char="v"/>
            </a:pPr>
            <a:r>
              <a:rPr lang="ar-SA" sz="3600" b="1" dirty="0" smtClean="0"/>
              <a:t>(</a:t>
            </a:r>
            <a:r>
              <a:rPr lang="ar-SA" sz="3600" b="1" dirty="0"/>
              <a:t>حق المسلم على المسلم خمس: رد السلام، وعيادة المريض، واتباع الجنائز، وإجابة الدعوة، وتشميت العاطس</a:t>
            </a:r>
            <a:r>
              <a:rPr lang="ar-SA" sz="3600" b="1" dirty="0" smtClean="0"/>
              <a:t>)</a:t>
            </a:r>
            <a:r>
              <a:rPr lang="en-US" sz="3600" b="1" dirty="0" smtClean="0"/>
              <a:t> 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7" y="796834"/>
            <a:ext cx="3670663" cy="60611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1440" y="1449976"/>
            <a:ext cx="3174273" cy="497153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r"/>
            <a:r>
              <a:rPr lang="ar-SA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عيادة</a:t>
            </a:r>
            <a:endParaRPr lang="en-US" b="1" spc="50" dirty="0" smtClean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</a:endParaRPr>
          </a:p>
          <a:p>
            <a:pPr algn="r"/>
            <a:r>
              <a:rPr lang="ar-SA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المريض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41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2227" y="0"/>
            <a:ext cx="7433360" cy="902249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</a:rPr>
              <a:t>عيادة المريض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মর্মার্থ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17967" y="1702090"/>
            <a:ext cx="7772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err="1" smtClean="0"/>
              <a:t>রাসুল</a:t>
            </a:r>
            <a:r>
              <a:rPr lang="en-US" sz="3600" b="1" dirty="0" smtClean="0"/>
              <a:t> </a:t>
            </a:r>
            <a:r>
              <a:rPr lang="en-US" sz="3600" b="1" dirty="0" err="1"/>
              <a:t>সঃ</a:t>
            </a:r>
            <a:r>
              <a:rPr lang="en-US" sz="3600" b="1" dirty="0"/>
              <a:t> </a:t>
            </a:r>
            <a:r>
              <a:rPr lang="en-US" sz="3600" b="1" dirty="0" err="1" smtClean="0"/>
              <a:t>এরশাদ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করেছেন</a:t>
            </a:r>
            <a:r>
              <a:rPr lang="en-US" sz="3600" b="1" dirty="0"/>
              <a:t>,</a:t>
            </a:r>
            <a:endParaRPr lang="ar-SA" sz="3600" b="1" dirty="0"/>
          </a:p>
          <a:p>
            <a:pPr marL="571500" indent="-571500" algn="r" rtl="1">
              <a:buFont typeface="Wingdings" panose="05000000000000000000" pitchFamily="2" charset="2"/>
              <a:buChar char="v"/>
            </a:pPr>
            <a:r>
              <a:rPr lang="ar-SA" sz="3600" b="1" dirty="0"/>
              <a:t>(حق المسلم على المسلم خمس: </a:t>
            </a:r>
            <a:r>
              <a:rPr lang="ar-SA" sz="3600" b="1" dirty="0" smtClean="0"/>
              <a:t>منها عيادة المريض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রোগাক্রান্ত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সেবাশ্রশ্রুষা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ভায়ের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রোগাক্রান্ত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ভাইয়ের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Multidocument 2"/>
          <p:cNvSpPr/>
          <p:nvPr/>
        </p:nvSpPr>
        <p:spPr>
          <a:xfrm>
            <a:off x="0" y="958734"/>
            <a:ext cx="3827417" cy="6178731"/>
          </a:xfrm>
          <a:prstGeom prst="flowChartMultidocumen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ar-S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حق</a:t>
            </a:r>
          </a:p>
          <a:p>
            <a:pPr algn="ctr"/>
            <a:r>
              <a:rPr lang="ar-S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المسلم</a:t>
            </a:r>
            <a:br>
              <a:rPr lang="ar-S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ar-S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ar-S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على </a:t>
            </a:r>
            <a:endParaRPr lang="ar-SA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ar-S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المسلم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375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714" y="1456971"/>
            <a:ext cx="5638800" cy="32973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9284" y="5070765"/>
            <a:ext cx="7195231" cy="14465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ar-SA" sz="4000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ar-SA" sz="40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عيادة المريض</a:t>
            </a:r>
            <a:r>
              <a:rPr lang="ar-SA" sz="48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পারিভাষিক স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জ্ঞা মুখস্ত লিখ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36670" y="629868"/>
            <a:ext cx="21323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69832" y="2962491"/>
            <a:ext cx="6262259" cy="1528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26640" y="2619249"/>
            <a:ext cx="5575774" cy="1528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34" y="5546025"/>
            <a:ext cx="10607883" cy="1419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39530" y="-436219"/>
            <a:ext cx="12002038" cy="141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181" y="110836"/>
            <a:ext cx="7909164" cy="91440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</a:rPr>
              <a:t>عيادة المريض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শরয়ী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67692" y="1930836"/>
            <a:ext cx="748482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জমহুর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আলেমদের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রোগীর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সুন্নত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রোগীর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ওয়াজিব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রোগীর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ফরজে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কেফায়াহ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ar-SA" sz="3600" b="1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ইমাম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নববী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জমহুর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আলেমদের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ওয়াজিব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87"/>
          <a:stretch/>
        </p:blipFill>
        <p:spPr>
          <a:xfrm>
            <a:off x="0" y="953589"/>
            <a:ext cx="4193177" cy="5904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986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473" y="143692"/>
            <a:ext cx="10683636" cy="70630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ar-SA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</a:rPr>
              <a:t>عيادة المريض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</a:rPr>
              <a:t> 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গুরত্ব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ফযিলত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81917" y="938058"/>
            <a:ext cx="92100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সুদৃঢ়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করণে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রোগীর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অপরিসীম।নিম্নে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রোগীর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সেবার</a:t>
            </a:r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গুরত্ব</a:t>
            </a:r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ফযিলত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1162594"/>
            <a:ext cx="2873829" cy="56954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perspectiveAbove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nherit"/>
                <a:ea typeface="Times New Roman" panose="02020603050405020304" pitchFamily="18" charset="0"/>
              </a:rPr>
              <a:t>أهمية</a:t>
            </a:r>
            <a:endParaRPr lang="ar-SA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inherit"/>
              <a:ea typeface="Times New Roman" panose="02020603050405020304" pitchFamily="18" charset="0"/>
            </a:endParaRPr>
          </a:p>
          <a:p>
            <a:pPr algn="r"/>
            <a:r>
              <a:rPr lang="ar-SA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عيادة</a:t>
            </a:r>
          </a:p>
          <a:p>
            <a:pPr algn="r"/>
            <a:r>
              <a:rPr lang="ar-SA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المريض</a:t>
            </a:r>
          </a:p>
          <a:p>
            <a:pPr algn="r"/>
            <a:r>
              <a:rPr lang="ar-SA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وفضائلها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49505" y="2579906"/>
            <a:ext cx="82196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। </a:t>
            </a:r>
            <a:r>
              <a:rPr lang="en-US" sz="4000" b="1" u="sng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রোগীর</a:t>
            </a:r>
            <a:r>
              <a:rPr lang="en-US" sz="4000" b="1" u="sng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4000" b="1" u="sng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b="1" u="sng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u="sng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4000" b="1" u="sng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দায়িত্বঃ</a:t>
            </a:r>
            <a:endParaRPr lang="en-US" sz="4000" b="1" u="sng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2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রোগীর</a:t>
            </a:r>
            <a:r>
              <a:rPr lang="en-US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মুসলমানের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কর্তব্য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রাসুল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r" rtl="1"/>
            <a:r>
              <a:rPr lang="ar-SA" sz="2800" b="1" dirty="0" smtClean="0"/>
              <a:t>عَنْ </a:t>
            </a:r>
            <a:r>
              <a:rPr lang="ar-SA" sz="2800" b="1" dirty="0"/>
              <a:t>أَبِي هُرَيْرَةَ أَنَّ رَسُولَ اللَّهِ صَلَّى اللَّهُ عَلَيْهِ وَسَلَّمَ قَالَ : ( حَقُّ الْمُسْلِمِ عَلَى الْمُسْلِمِ سِتٌّ ) قِيلَ مَا هُنَّ يَا رَسُولَ اللَّهِ : قَالَ ( إِذَا لَقِيتَهُ فَسَلِّمْ عَلَيْهِ وَإِذَا دَعَاكَ فَأَجِبْهُ وَإِذَا اسْتَنْصَحَكَ فَانْصَحْ لَهُ وَإِذَا عَطَسَ فَحَمِدَ اللَّهَ فَسَمِّتْهُ وَإِذَا مَرِضَ فَعُدْهُ وَإِذَا مَاتَ فَاتَّبِعْهُ )</a:t>
            </a:r>
            <a:r>
              <a:rPr lang="ar-SA" sz="3600" dirty="0"/>
              <a:t/>
            </a:r>
            <a:br>
              <a:rPr lang="ar-SA" sz="3600" dirty="0"/>
            </a:br>
            <a:endParaRPr lang="en-US" sz="16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32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473" y="143692"/>
            <a:ext cx="10683636" cy="70630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ar-SA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</a:rPr>
              <a:t>عيادة المريض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</a:rPr>
              <a:t> 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গুরত্ব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ফযিলত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1162594"/>
            <a:ext cx="2873829" cy="56954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perspectiveAbove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nherit"/>
                <a:ea typeface="Times New Roman" panose="02020603050405020304" pitchFamily="18" charset="0"/>
              </a:rPr>
              <a:t>أهمية</a:t>
            </a:r>
            <a:endParaRPr lang="ar-SA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inherit"/>
              <a:ea typeface="Times New Roman" panose="02020603050405020304" pitchFamily="18" charset="0"/>
            </a:endParaRPr>
          </a:p>
          <a:p>
            <a:pPr algn="r"/>
            <a:r>
              <a:rPr lang="ar-SA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عيادة</a:t>
            </a:r>
          </a:p>
          <a:p>
            <a:pPr algn="r"/>
            <a:r>
              <a:rPr lang="ar-SA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المريض</a:t>
            </a:r>
          </a:p>
          <a:p>
            <a:pPr algn="r"/>
            <a:r>
              <a:rPr lang="ar-SA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وفضائلها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97253" y="1247495"/>
            <a:ext cx="821968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b="1" u="sng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রোগীর</a:t>
            </a:r>
            <a:r>
              <a:rPr lang="en-US" sz="4000" b="1" u="sng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4000" b="1" u="sng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u="sng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জান্নাত</a:t>
            </a:r>
            <a:r>
              <a:rPr lang="en-US" sz="4000" b="1" u="sng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4000" b="1" u="sng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000" b="1" u="sng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2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রোগীর</a:t>
            </a:r>
            <a:r>
              <a:rPr lang="en-US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চিরসুখের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নিবাস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জান্নাত</a:t>
            </a:r>
            <a:r>
              <a:rPr lang="en-US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রাসুল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r" rtl="1"/>
            <a:r>
              <a:rPr lang="ar-SA" sz="2800" b="1" dirty="0" smtClean="0"/>
              <a:t>:</a:t>
            </a:r>
            <a:r>
              <a:rPr lang="ar-SA" sz="2800" b="1" dirty="0"/>
              <a:t> </a:t>
            </a:r>
            <a:r>
              <a:rPr lang="ar-SA" sz="2800" b="1" dirty="0" smtClean="0"/>
              <a:t>قَال رَسُولَ </a:t>
            </a:r>
            <a:r>
              <a:rPr lang="ar-SA" sz="2800" b="1" dirty="0"/>
              <a:t>اللَّهِ صَلَّى اللَّهُ عَلَيْهِ وَسَلَّمَ </a:t>
            </a:r>
            <a:r>
              <a:rPr lang="ar-SA" sz="2800" b="1" dirty="0" smtClean="0"/>
              <a:t>َ </a:t>
            </a:r>
            <a:r>
              <a:rPr lang="ar-SA" sz="2800" b="1" dirty="0"/>
              <a:t>"إنَّ المسلِمَ إذا عادَ أخاه المسلِمَ، لم يَزَلْ في خُرْفَةِ الجَنَّةِ حتى </a:t>
            </a:r>
            <a:r>
              <a:rPr lang="ar-SA" sz="2800" b="1" dirty="0" smtClean="0"/>
              <a:t>يرجعَ</a:t>
            </a:r>
          </a:p>
          <a:p>
            <a:pPr algn="r" rtl="1"/>
            <a:endParaRPr lang="en-US" sz="16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অর্থঃ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মুসলমান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মুসলমান</a:t>
            </a:r>
            <a:r>
              <a:rPr lang="en-US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ভাইয়ের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সেবাশ্রশ্রুষা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সেখান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জান্নাতের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রাস্তায়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43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473" y="143692"/>
            <a:ext cx="10683636" cy="70630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ar-SA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</a:rPr>
              <a:t>عيادة المريض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</a:rPr>
              <a:t> 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গুরত্ব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ফযিলত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1162594"/>
            <a:ext cx="2873829" cy="56954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perspectiveAbove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inherit"/>
                <a:ea typeface="Times New Roman" panose="02020603050405020304" pitchFamily="18" charset="0"/>
              </a:rPr>
              <a:t>أهمية</a:t>
            </a:r>
            <a:endParaRPr lang="ar-SA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inherit"/>
              <a:ea typeface="Times New Roman" panose="02020603050405020304" pitchFamily="18" charset="0"/>
            </a:endParaRPr>
          </a:p>
          <a:p>
            <a:pPr algn="r"/>
            <a:r>
              <a:rPr lang="ar-SA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عيادة</a:t>
            </a:r>
          </a:p>
          <a:p>
            <a:pPr algn="r"/>
            <a:r>
              <a:rPr lang="ar-SA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المريض</a:t>
            </a:r>
          </a:p>
          <a:p>
            <a:pPr algn="r"/>
            <a:r>
              <a:rPr lang="ar-SA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وفضائلها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4355" y="1662734"/>
            <a:ext cx="821968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u="sng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4000" b="1" u="sng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সন্তুষ্টি</a:t>
            </a:r>
            <a:r>
              <a:rPr lang="en-US" sz="4000" b="1" u="sng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অর্জনের</a:t>
            </a:r>
            <a:r>
              <a:rPr lang="en-US" sz="4000" b="1" u="sng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মাধ্যমঃ</a:t>
            </a:r>
            <a:endParaRPr lang="en-US" sz="4000" b="1" u="sng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2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রোগীর</a:t>
            </a:r>
            <a:r>
              <a:rPr lang="en-US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বান্দার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স্বীয়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প্রতিপালক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সন্তুষ্টি</a:t>
            </a:r>
            <a:r>
              <a:rPr lang="en-US" sz="3200" b="1" u="sng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u="sng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নৈকট্য</a:t>
            </a:r>
            <a:r>
              <a:rPr lang="en-US" sz="3200" b="1" u="sng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অর্জনে</a:t>
            </a:r>
            <a:r>
              <a:rPr lang="en-US" sz="3200" b="1" u="sng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en-US" sz="3200" b="1" u="sng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200" b="1" u="sng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রাসুল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2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r" rtl="1"/>
            <a:r>
              <a:rPr lang="ar-SA" dirty="0"/>
              <a:t> </a:t>
            </a:r>
            <a:r>
              <a:rPr lang="ar-SA" sz="2800" b="1" dirty="0"/>
              <a:t>قَالَ رَسُولُ اللَّهِ صَلَّى اللَّهُ عَلَيْهِ وَسَلَّمَ : إِنَّ اللَّهَ عَزَّ وَجَلَّ يَقُولُ يَوْمَ الْقِيَامَةِ : يَا ابْنَ آدَمَ مَرِضْتُ فَلَمْ تَعُدْنِي ، قَالَ : يَا رَبِّ كَيْفَ أَعُودُكَ ؟ وَأَنْتَ رَبُّ الْعَالَمِينَ ، قَالَ : أَمَا عَلِمْتَ أَنَّ عَبْدِي فُلَانًا مَرِضَ فَلَمْ تَعُدْهُ ، أَمَا عَلِمْتَ أَنَّكَ لَوْعُدْتَهُ لَوَجَدْتَنِي عِنْدَهُ 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71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6817" y="1572356"/>
            <a:ext cx="1125329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buClr>
                <a:srgbClr val="0070C0"/>
              </a:buClr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198" y="1011382"/>
            <a:ext cx="13161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14122" y="972190"/>
            <a:ext cx="8181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</a:pPr>
            <a:r>
              <a:rPr lang="ar-SA" sz="36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عيادة المريض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শাব্দিক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5185" y="1631629"/>
            <a:ext cx="94209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عيادة المريض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শাব্দিক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অর্থঃ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রোগীর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65178" y="3141762"/>
            <a:ext cx="1125329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buClr>
                <a:srgbClr val="0070C0"/>
              </a:buClr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92658" y="2358034"/>
            <a:ext cx="13161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8063" y="2396218"/>
            <a:ext cx="7659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</a:rPr>
              <a:t>عيادة المريض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পারিভাষিক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</a:t>
            </a:r>
            <a:r>
              <a:rPr lang="bn-IN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জ্ঞা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6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93373" y="3187508"/>
            <a:ext cx="9901645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শরীয়তের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পরিভাষায়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r-SA" sz="28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عيادة المريض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রোগীর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রোগীর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সাক্ষা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খোঁজ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সামর্থ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রোগীর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লাঘব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11776" y="5099880"/>
            <a:ext cx="1125329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buClr>
                <a:srgbClr val="0070C0"/>
              </a:buClr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15267" y="4435363"/>
            <a:ext cx="7802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29196" y="4419784"/>
            <a:ext cx="6506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70C0"/>
              </a:buClr>
            </a:pPr>
            <a:r>
              <a:rPr lang="ar-SA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</a:rPr>
              <a:t>عيادة المريض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মুখস্থ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10686" y="5253559"/>
            <a:ext cx="94306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600" b="1" dirty="0" smtClean="0"/>
              <a:t>: قَال رَسُولَ اللَّهِ صَلَّى اللَّهُ عَلَيْهِ وَسَلَّمَ َ "إنَّ المسلِمَ إذا عادَ أخاه المسلِمَ، لم يَزَلْ في خُرْفَةِ الجَنَّةِ حتى يرجعَ</a:t>
            </a:r>
            <a:endParaRPr lang="ar-SA" sz="3600" b="1" dirty="0" smtClean="0"/>
          </a:p>
        </p:txBody>
      </p:sp>
      <p:sp>
        <p:nvSpPr>
          <p:cNvPr id="20" name="Round Diagonal Corner Rectangle 19"/>
          <p:cNvSpPr/>
          <p:nvPr/>
        </p:nvSpPr>
        <p:spPr>
          <a:xfrm>
            <a:off x="4384963" y="0"/>
            <a:ext cx="2438400" cy="990600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31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4384963" y="0"/>
            <a:ext cx="3816928" cy="990600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9293" y="4799086"/>
            <a:ext cx="1059804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sz="6000" b="1" dirty="0" smtClean="0">
                <a:ln/>
                <a:latin typeface="NikoshBAN" pitchFamily="2" charset="0"/>
              </a:rPr>
              <a:t>عيادة المريض</a:t>
            </a:r>
            <a:r>
              <a:rPr lang="en-US" sz="6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ar-SA" sz="6000" b="1" dirty="0" smtClean="0">
                <a:ln/>
                <a:latin typeface="NikoshBAN" pitchFamily="2" charset="0"/>
              </a:rPr>
              <a:t>عيادة المريض</a:t>
            </a:r>
            <a:r>
              <a:rPr lang="en-US" sz="6000" b="1" dirty="0" smtClean="0">
                <a:ln/>
                <a:latin typeface="NikoshBAN" pitchFamily="2" charset="0"/>
              </a:rPr>
              <a:t>  </a:t>
            </a:r>
            <a:r>
              <a:rPr lang="en-US" sz="6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গুরত্ব</a:t>
            </a:r>
            <a:r>
              <a:rPr lang="en-US" sz="6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ফযিলত</a:t>
            </a:r>
            <a:r>
              <a:rPr lang="en-US" sz="6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6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E:\welcome notes\duplex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061" y="1259174"/>
            <a:ext cx="6330839" cy="3412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69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31acc1d-0820-4a14-b693-cbc75282958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575" y="154983"/>
            <a:ext cx="9144000" cy="649379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2"/>
          <p:cNvSpPr/>
          <p:nvPr/>
        </p:nvSpPr>
        <p:spPr>
          <a:xfrm>
            <a:off x="3581400" y="3048000"/>
            <a:ext cx="49530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 সবাইকে 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5783"/>
            <a:ext cx="1078923" cy="1122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8142"/>
            <a:ext cx="1219201" cy="1038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073" y="28142"/>
            <a:ext cx="1149927" cy="913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055" y="5735783"/>
            <a:ext cx="1052945" cy="1136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417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24064" y="6600835"/>
            <a:ext cx="1414463" cy="255588"/>
          </a:xfrm>
          <a:noFill/>
        </p:spPr>
        <p:txBody>
          <a:bodyPr/>
          <a:lstStyle/>
          <a:p>
            <a:pPr algn="ctr"/>
            <a:fld id="{D57DFB38-7B0C-4B25-A246-109D53653CE7}" type="datetime1">
              <a:rPr lang="en-US" sz="1600">
                <a:solidFill>
                  <a:schemeClr val="accent6">
                    <a:lumMod val="50000"/>
                  </a:schemeClr>
                </a:solidFill>
              </a:rPr>
              <a:pPr algn="ctr"/>
              <a:t>9/19/2020</a:t>
            </a:fld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67763" y="6586559"/>
            <a:ext cx="1414462" cy="255587"/>
          </a:xfrm>
          <a:noFill/>
        </p:spPr>
        <p:txBody>
          <a:bodyPr/>
          <a:lstStyle/>
          <a:p>
            <a:pPr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Page no. </a:t>
            </a:r>
            <a:fld id="{E29EEF5A-2611-45DF-BE09-8F577B9F5640}" type="slidenum">
              <a:rPr lang="en-US" sz="1600">
                <a:solidFill>
                  <a:schemeClr val="accent6">
                    <a:lumMod val="50000"/>
                  </a:schemeClr>
                </a:solidFill>
              </a:rPr>
              <a:pPr algn="ctr"/>
              <a:t>2</a:t>
            </a:fld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" name="Picture 12" descr="bismillahirrahmanirrahim___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5672" y="982631"/>
            <a:ext cx="8769927" cy="2417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619" y="2616510"/>
            <a:ext cx="13134109" cy="422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1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7" y="0"/>
            <a:ext cx="12192000" cy="7086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590" y="5299362"/>
            <a:ext cx="2428010" cy="2175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590" y="-387926"/>
            <a:ext cx="2428010" cy="2175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660" y="5424054"/>
            <a:ext cx="2428010" cy="2175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046" y="-387926"/>
            <a:ext cx="2428010" cy="2175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845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073568" y="375174"/>
            <a:ext cx="6247223" cy="11079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1">
            <a:prstTxWarp prst="textInflat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6600" b="1" dirty="0">
                <a:ln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</a:t>
            </a:r>
            <a:endParaRPr lang="ar-SA" sz="6600" b="1" dirty="0">
              <a:ln/>
              <a:solidFill>
                <a:schemeClr val="tx2"/>
              </a:solidFill>
              <a:latin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10039" y="3832240"/>
            <a:ext cx="6328533" cy="315471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199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ar-SA" sz="19900" b="1" dirty="0">
              <a:ln/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646" y="0"/>
            <a:ext cx="484882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107" y="1634836"/>
            <a:ext cx="6151419" cy="25769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3911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822148" y="2679939"/>
            <a:ext cx="704233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শাহ্‌ জাহান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কুতুবী</a:t>
            </a:r>
            <a:endParaRPr lang="bn-BD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আধুনগর ইসলামিয়া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কামিল</a:t>
            </a:r>
            <a:r>
              <a:rPr lang="bn-BD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মাদ্‌রাসা</a:t>
            </a:r>
            <a:endParaRPr lang="en-US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লোহাগাড়া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3200" b="1" dirty="0" err="1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মোবঃ</a:t>
            </a:r>
            <a:r>
              <a:rPr lang="en-US" sz="3200" b="1" dirty="0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০১৮১৬৮৩০২৪৯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mdshahjahankutuby1979@gmail.com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4387160" y="204537"/>
            <a:ext cx="3398593" cy="1303908"/>
          </a:xfrm>
          <a:prstGeom prst="ribbon">
            <a:avLst>
              <a:gd name="adj1" fmla="val 15517"/>
              <a:gd name="adj2" fmla="val 6931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89275" y="0"/>
            <a:ext cx="4599708" cy="1668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bn-BD" sz="3200" b="1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bn-BD" sz="32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sz="3200" b="1" dirty="0" err="1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32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9ম ও ১০ম</a:t>
            </a:r>
            <a:endParaRPr lang="bn-BD" sz="3200" b="1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>
              <a:defRPr/>
            </a:pPr>
            <a:r>
              <a:rPr lang="bn-BD" sz="32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3200" b="1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আকাইদ ও ফিকহ</a:t>
            </a:r>
            <a:endParaRPr lang="bn-BD" sz="3200" b="1" dirty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Equal 16"/>
          <p:cNvSpPr/>
          <p:nvPr/>
        </p:nvSpPr>
        <p:spPr>
          <a:xfrm rot="5400000">
            <a:off x="4655127" y="2729349"/>
            <a:ext cx="3920837" cy="1648691"/>
          </a:xfrm>
          <a:prstGeom prst="mathEqual">
            <a:avLst>
              <a:gd name="adj1" fmla="val 8174"/>
              <a:gd name="adj2" fmla="val 1176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419" y="1729042"/>
            <a:ext cx="4170219" cy="43812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415637" y="5635669"/>
            <a:ext cx="12510655" cy="15025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82" y="0"/>
            <a:ext cx="2920489" cy="2598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7911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56873" y="271306"/>
            <a:ext cx="1084007" cy="412865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</a:t>
            </a:r>
            <a:endParaRPr lang="en-US" sz="3200" b="1" spc="50" dirty="0" smtClean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 </a:t>
            </a:r>
            <a:endParaRPr lang="en-US" sz="3200" b="1" spc="50" dirty="0" smtClean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 </a:t>
            </a:r>
            <a:endParaRPr lang="en-US" sz="3200" b="1" spc="50" dirty="0" smtClean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 </a:t>
            </a:r>
            <a:endParaRPr lang="en-US" sz="3200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15533" y="4272677"/>
            <a:ext cx="47764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উল্লেখিত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বুঝলাম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52682" cy="32215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8345"/>
            <a:ext cx="5691352" cy="36346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336" y="0"/>
            <a:ext cx="4773744" cy="3831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1995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88274" y="2887683"/>
            <a:ext cx="10737273" cy="86421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ar-SA" sz="5400" b="1" spc="5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الفصل الثاني:نماذج من الأخلاق الحميدة</a:t>
            </a:r>
            <a:endParaRPr lang="en-US" sz="5400" b="1" spc="50" dirty="0">
              <a:ln w="0"/>
              <a:solidFill>
                <a:schemeClr val="accent4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24742" y="1698172"/>
            <a:ext cx="8281852" cy="1014547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49454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r" rtl="1"/>
            <a:r>
              <a:rPr lang="ar-SA" sz="40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القسم الثالث:الأخلاق</a:t>
            </a:r>
            <a:endParaRPr lang="en-US" sz="4000" b="1" spc="50" dirty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7" name="Horizontal Scroll 16"/>
          <p:cNvSpPr/>
          <p:nvPr/>
        </p:nvSpPr>
        <p:spPr>
          <a:xfrm>
            <a:off x="3637637" y="0"/>
            <a:ext cx="5281683" cy="1583611"/>
          </a:xfrm>
          <a:prstGeom prst="horizontalScroll">
            <a:avLst/>
          </a:prstGeom>
          <a:solidFill>
            <a:schemeClr val="bg2">
              <a:lumMod val="1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47895"/>
              </a:avLst>
            </a:prstTxWarp>
          </a:bodyPr>
          <a:lstStyle/>
          <a:p>
            <a:pPr algn="ctr"/>
            <a:r>
              <a:rPr lang="bn-IN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54588" y="5265683"/>
            <a:ext cx="8703356" cy="159231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b="1" spc="50" dirty="0" err="1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রোগির</a:t>
            </a:r>
            <a:r>
              <a:rPr lang="en-US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spc="50" dirty="0">
              <a:ln w="0"/>
              <a:solidFill>
                <a:srgbClr val="00B0F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9089" y="-96982"/>
            <a:ext cx="1539961" cy="1452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523" y="5567240"/>
            <a:ext cx="1445140" cy="1452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901" y="5502476"/>
            <a:ext cx="1549604" cy="1452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942" y="0"/>
            <a:ext cx="1549604" cy="1452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2373483" y="4193177"/>
            <a:ext cx="7136277" cy="918754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49454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r" rtl="1"/>
            <a:r>
              <a:rPr lang="ar-SA" sz="40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الدرس الرابع: </a:t>
            </a:r>
            <a:r>
              <a:rPr lang="ar-SA" sz="4000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عيادة المريض</a:t>
            </a:r>
            <a:endParaRPr lang="en-US" sz="4000" b="1" spc="50" dirty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2944" y="-194149"/>
            <a:ext cx="1539961" cy="1452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046" y="5405309"/>
            <a:ext cx="1549604" cy="1452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087" y="-97167"/>
            <a:ext cx="1549604" cy="1452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345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3115" y="1930534"/>
            <a:ext cx="92176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endParaRPr lang="bn-IN" sz="16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ar-SA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عيادة المريض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পরিচয়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বলতে পারবে।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IN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4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عيادة المريض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শরয়ী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ar-SA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عيادة المريض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গুরত্ব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ফযিলত</a:t>
            </a:r>
            <a:r>
              <a:rPr lang="en-US" sz="40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ব্যাখ্যা করতে পারবে।</a:t>
            </a:r>
            <a:endParaRPr lang="bn-IN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87835" y="-117566"/>
            <a:ext cx="2560316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IN" sz="6600" b="1" u="sng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0" y="1316182"/>
            <a:ext cx="2730137" cy="43558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7970"/>
              </a:avLst>
            </a:prstTxWarp>
            <a:noAutofit/>
            <a:scene3d>
              <a:camera prst="perspectiveRelaxedModerately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800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عيادة المريض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523" y="5567240"/>
            <a:ext cx="1445140" cy="1452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2944" y="-194149"/>
            <a:ext cx="1539961" cy="1452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046" y="5405309"/>
            <a:ext cx="1549604" cy="1452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087" y="-97167"/>
            <a:ext cx="1549604" cy="1452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023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144" y="130627"/>
            <a:ext cx="10337142" cy="699973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</a:rPr>
              <a:t>عيادة المريض </a:t>
            </a: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শব্দের আভিধানিক অর্থ 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72890" y="1531799"/>
            <a:ext cx="4245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ar-SA" sz="3600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عيادة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শাব্দিক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অর্থঃ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99660" y="888011"/>
            <a:ext cx="6294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 </a:t>
            </a:r>
            <a:r>
              <a:rPr lang="ar-SA" sz="4000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عيادة المريض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হলো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0447" y="4609632"/>
            <a:ext cx="7489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ar-SA" sz="3600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عيادة المريض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শাব্দদ্বয়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সমন্বিত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অর্থঃ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রোগীর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80855" y="2777125"/>
            <a:ext cx="47026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ar-SA" sz="36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المريض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শাব্দিক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অর্থঃ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অসুস্থ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রোগী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7" y="1332412"/>
            <a:ext cx="3670663" cy="48201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440" y="1449977"/>
            <a:ext cx="3174273" cy="433686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r"/>
            <a:r>
              <a:rPr lang="ar-SA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عيادة</a:t>
            </a:r>
            <a:endParaRPr lang="en-US" b="1" spc="50" dirty="0" smtClean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</a:endParaRPr>
          </a:p>
          <a:p>
            <a:pPr algn="r"/>
            <a:r>
              <a:rPr lang="ar-SA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</a:rPr>
              <a:t> المريض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5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639</Words>
  <Application>Microsoft Office PowerPoint</Application>
  <PresentationFormat>Widescreen</PresentationFormat>
  <Paragraphs>115</Paragraphs>
  <Slides>19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inherit</vt:lpstr>
      <vt:lpstr>NikoshBAN</vt:lpstr>
      <vt:lpstr>Shonar Bangla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ASUS-PC</dc:creator>
  <cp:lastModifiedBy>ASUS-PC</cp:lastModifiedBy>
  <cp:revision>7</cp:revision>
  <dcterms:created xsi:type="dcterms:W3CDTF">2020-09-19T09:13:14Z</dcterms:created>
  <dcterms:modified xsi:type="dcterms:W3CDTF">2020-09-19T10:18:11Z</dcterms:modified>
</cp:coreProperties>
</file>