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AFF00-EB46-48C8-B0B9-423BEB6C88C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E3558-BF3C-4641-81A3-FA0D8CE46C65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সত্যেন্দ্রনাথ দত্ত</a:t>
          </a:r>
          <a:endParaRPr lang="en-US" sz="2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A9ED10-16E0-4C4F-B8D5-97AD5A12A87E}" type="parTrans" cxnId="{50A2A07E-49E4-4A95-AFB9-DDB4E3211B54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5DB5B4-5C07-4C9C-967F-5A66FC77341E}" type="sibTrans" cxnId="{50A2A07E-49E4-4A95-AFB9-DDB4E3211B54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DF6FD1-ACCA-4860-982C-E94A74F5BB45}">
      <dgm:prSet phldrT="[Text]" custT="1"/>
      <dgm:spPr/>
      <dgm:t>
        <a:bodyPr/>
        <a:lstStyle/>
        <a:p>
          <a:r>
            <a:rPr lang="bn-BD" sz="2500" dirty="0">
              <a:latin typeface="NikoshBAN" panose="02000000000000000000" pitchFamily="2" charset="0"/>
              <a:cs typeface="NikoshBAN" panose="02000000000000000000" pitchFamily="2" charset="0"/>
            </a:rPr>
            <a:t>গ্রাম</a:t>
          </a:r>
        </a:p>
        <a:p>
          <a:r>
            <a:rPr lang="bn-BD" sz="2500" dirty="0">
              <a:latin typeface="NikoshBAN" panose="02000000000000000000" pitchFamily="2" charset="0"/>
              <a:cs typeface="NikoshBAN" panose="02000000000000000000" pitchFamily="2" charset="0"/>
            </a:rPr>
            <a:t>নিমতা (কলকাতা)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BEEE5E-67C2-447D-9A59-55EC1EE18990}" type="parTrans" cxnId="{5698376A-80E8-4A8D-A96C-71102528A620}">
      <dgm:prSet custT="1"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4BE03A-740C-4B2F-B648-F394C9AC9522}" type="sibTrans" cxnId="{5698376A-80E8-4A8D-A96C-71102528A620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DBE252-82B9-4DCA-82AB-B2F0140F1357}">
      <dgm:prSet phldrT="[Text]" custT="1"/>
      <dgm:spPr/>
      <dgm:t>
        <a:bodyPr/>
        <a:lstStyle/>
        <a:p>
          <a:r>
            <a:rPr lang="bn-BD" sz="2500" dirty="0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</a:p>
        <a:p>
          <a:r>
            <a:rPr lang="bn-BD" sz="2500" dirty="0">
              <a:latin typeface="NikoshBAN" panose="02000000000000000000" pitchFamily="2" charset="0"/>
              <a:cs typeface="NikoshBAN" panose="02000000000000000000" pitchFamily="2" charset="0"/>
            </a:rPr>
            <a:t>১৮৮২ খ্রি।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5AF7E6-B4EC-4C97-8386-9EF53E9B672C}" type="parTrans" cxnId="{1BFA318A-08AD-4D18-BF67-E36CAAF54517}">
      <dgm:prSet custT="1"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821FC1-F093-4527-AB47-7693D1E5C889}" type="sibTrans" cxnId="{1BFA318A-08AD-4D18-BF67-E36CAAF54517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3D9BE4-D8AB-4817-AA4A-6491E381A3C1}">
      <dgm:prSet phldrT="[Text]" custT="1"/>
      <dgm:spPr/>
      <dgm:t>
        <a:bodyPr/>
        <a:lstStyle/>
        <a:p>
          <a:r>
            <a:rPr lang="bn-BD" sz="2500" dirty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BD" sz="2500" dirty="0">
              <a:latin typeface="NikoshBAN" panose="02000000000000000000" pitchFamily="2" charset="0"/>
              <a:cs typeface="NikoshBAN" panose="02000000000000000000" pitchFamily="2" charset="0"/>
            </a:rPr>
            <a:t>১৯২২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2B1A0-C8C5-4E7C-AB6E-5213C466B13B}" type="parTrans" cxnId="{A04C4154-8FFB-4204-A78E-7A70E4EF3FDC}">
      <dgm:prSet custT="1"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BC20D7-9590-4020-8571-A8331A13CBC4}" type="sibTrans" cxnId="{A04C4154-8FFB-4204-A78E-7A70E4EF3FDC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6C4E36-01AC-4E30-8F89-5845E211C9BD}">
      <dgm:prSet custT="1"/>
      <dgm:spPr/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ছদ্মনাম</a:t>
          </a:r>
        </a:p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ছন্দের যাদুকর</a:t>
          </a:r>
          <a:endParaRPr lang="en-US" sz="2000" dirty="0"/>
        </a:p>
      </dgm:t>
    </dgm:pt>
    <dgm:pt modelId="{BD80F2AC-63F2-4B2F-A0A2-72801CDD5257}" type="parTrans" cxnId="{C9B83B65-599F-421A-B36C-F2E372DE146E}">
      <dgm:prSet/>
      <dgm:spPr/>
      <dgm:t>
        <a:bodyPr/>
        <a:lstStyle/>
        <a:p>
          <a:endParaRPr lang="en-US"/>
        </a:p>
      </dgm:t>
    </dgm:pt>
    <dgm:pt modelId="{D67CE0D1-11AD-4969-AD7D-4198808E1940}" type="sibTrans" cxnId="{C9B83B65-599F-421A-B36C-F2E372DE146E}">
      <dgm:prSet/>
      <dgm:spPr/>
      <dgm:t>
        <a:bodyPr/>
        <a:lstStyle/>
        <a:p>
          <a:endParaRPr lang="en-US"/>
        </a:p>
      </dgm:t>
    </dgm:pt>
    <dgm:pt modelId="{38073882-CC80-46C3-B72D-3BDE0E47EA3F}" type="pres">
      <dgm:prSet presAssocID="{9ACAFF00-EB46-48C8-B0B9-423BEB6C88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742B52-FD3B-410A-9C3C-D5BBFB3EB016}" type="pres">
      <dgm:prSet presAssocID="{461E3558-BF3C-4641-81A3-FA0D8CE46C65}" presName="centerShape" presStyleLbl="node0" presStyleIdx="0" presStyleCnt="1" custScaleX="112616" custScaleY="118430"/>
      <dgm:spPr/>
      <dgm:t>
        <a:bodyPr/>
        <a:lstStyle/>
        <a:p>
          <a:endParaRPr lang="en-US"/>
        </a:p>
      </dgm:t>
    </dgm:pt>
    <dgm:pt modelId="{90D7E724-3947-4790-99EC-5A50CEA239F5}" type="pres">
      <dgm:prSet presAssocID="{70BEEE5E-67C2-447D-9A59-55EC1EE1899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798F316-1797-44FF-9A39-9A19BA31B72E}" type="pres">
      <dgm:prSet presAssocID="{70BEEE5E-67C2-447D-9A59-55EC1EE1899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01BAD11-B22F-43B1-A55D-89822F012E71}" type="pres">
      <dgm:prSet presAssocID="{C7DF6FD1-ACCA-4860-982C-E94A74F5BB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654DE-4602-430B-89CA-58868CA077A4}" type="pres">
      <dgm:prSet presAssocID="{9A5AF7E6-B4EC-4C97-8386-9EF53E9B672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0D3DF2C-59E4-41F5-AE0C-A22083CEC977}" type="pres">
      <dgm:prSet presAssocID="{9A5AF7E6-B4EC-4C97-8386-9EF53E9B672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222A1AD-3A76-4EDF-915C-29FC64AD6E51}" type="pres">
      <dgm:prSet presAssocID="{C9DBE252-82B9-4DCA-82AB-B2F0140F13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5B9D8-E388-42D8-88CC-06BDD4E64E82}" type="pres">
      <dgm:prSet presAssocID="{3362B1A0-C8C5-4E7C-AB6E-5213C466B13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B4B7523-F69D-4C3D-B127-7744CB696485}" type="pres">
      <dgm:prSet presAssocID="{3362B1A0-C8C5-4E7C-AB6E-5213C466B13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7DA2667-4AFA-4BB0-B112-836FACA12D9F}" type="pres">
      <dgm:prSet presAssocID="{933D9BE4-D8AB-4817-AA4A-6491E381A3C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290DA-4342-4BD0-9A25-1E1864DBDE77}" type="pres">
      <dgm:prSet presAssocID="{BD80F2AC-63F2-4B2F-A0A2-72801CDD525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E480928-70BC-4DF8-9E72-DF32AE87FA78}" type="pres">
      <dgm:prSet presAssocID="{BD80F2AC-63F2-4B2F-A0A2-72801CDD525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BDF4E22-5FC2-4640-B8C9-694808DE9946}" type="pres">
      <dgm:prSet presAssocID="{946C4E36-01AC-4E30-8F89-5845E211C9B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8376A-80E8-4A8D-A96C-71102528A620}" srcId="{461E3558-BF3C-4641-81A3-FA0D8CE46C65}" destId="{C7DF6FD1-ACCA-4860-982C-E94A74F5BB45}" srcOrd="0" destOrd="0" parTransId="{70BEEE5E-67C2-447D-9A59-55EC1EE18990}" sibTransId="{C34BE03A-740C-4B2F-B648-F394C9AC9522}"/>
    <dgm:cxn modelId="{D3F5C473-074E-40DA-98C7-71B9F219A02F}" type="presOf" srcId="{70BEEE5E-67C2-447D-9A59-55EC1EE18990}" destId="{90D7E724-3947-4790-99EC-5A50CEA239F5}" srcOrd="0" destOrd="0" presId="urn:microsoft.com/office/officeart/2005/8/layout/radial5"/>
    <dgm:cxn modelId="{5DAEB222-BF02-4229-A380-C1468F13F506}" type="presOf" srcId="{9A5AF7E6-B4EC-4C97-8386-9EF53E9B672C}" destId="{A0D3DF2C-59E4-41F5-AE0C-A22083CEC977}" srcOrd="1" destOrd="0" presId="urn:microsoft.com/office/officeart/2005/8/layout/radial5"/>
    <dgm:cxn modelId="{5E7775A4-AA82-47C3-A48D-F50382DAADA9}" type="presOf" srcId="{BD80F2AC-63F2-4B2F-A0A2-72801CDD5257}" destId="{1E480928-70BC-4DF8-9E72-DF32AE87FA78}" srcOrd="1" destOrd="0" presId="urn:microsoft.com/office/officeart/2005/8/layout/radial5"/>
    <dgm:cxn modelId="{5FE08433-B541-46C6-B02A-B4A65E134188}" type="presOf" srcId="{9ACAFF00-EB46-48C8-B0B9-423BEB6C88C8}" destId="{38073882-CC80-46C3-B72D-3BDE0E47EA3F}" srcOrd="0" destOrd="0" presId="urn:microsoft.com/office/officeart/2005/8/layout/radial5"/>
    <dgm:cxn modelId="{60E7E557-1C35-4D7E-96F9-46F4EDEEAF70}" type="presOf" srcId="{3362B1A0-C8C5-4E7C-AB6E-5213C466B13B}" destId="{FB4B7523-F69D-4C3D-B127-7744CB696485}" srcOrd="1" destOrd="0" presId="urn:microsoft.com/office/officeart/2005/8/layout/radial5"/>
    <dgm:cxn modelId="{681D04A9-CEDB-454B-BE06-B3AD7E31EC9B}" type="presOf" srcId="{3362B1A0-C8C5-4E7C-AB6E-5213C466B13B}" destId="{25C5B9D8-E388-42D8-88CC-06BDD4E64E82}" srcOrd="0" destOrd="0" presId="urn:microsoft.com/office/officeart/2005/8/layout/radial5"/>
    <dgm:cxn modelId="{C9B83B65-599F-421A-B36C-F2E372DE146E}" srcId="{461E3558-BF3C-4641-81A3-FA0D8CE46C65}" destId="{946C4E36-01AC-4E30-8F89-5845E211C9BD}" srcOrd="3" destOrd="0" parTransId="{BD80F2AC-63F2-4B2F-A0A2-72801CDD5257}" sibTransId="{D67CE0D1-11AD-4969-AD7D-4198808E1940}"/>
    <dgm:cxn modelId="{50A2A07E-49E4-4A95-AFB9-DDB4E3211B54}" srcId="{9ACAFF00-EB46-48C8-B0B9-423BEB6C88C8}" destId="{461E3558-BF3C-4641-81A3-FA0D8CE46C65}" srcOrd="0" destOrd="0" parTransId="{3FA9ED10-16E0-4C4F-B8D5-97AD5A12A87E}" sibTransId="{575DB5B4-5C07-4C9C-967F-5A66FC77341E}"/>
    <dgm:cxn modelId="{786E6C0D-8379-4236-ADB1-10D886476727}" type="presOf" srcId="{70BEEE5E-67C2-447D-9A59-55EC1EE18990}" destId="{D798F316-1797-44FF-9A39-9A19BA31B72E}" srcOrd="1" destOrd="0" presId="urn:microsoft.com/office/officeart/2005/8/layout/radial5"/>
    <dgm:cxn modelId="{22E6FDBE-6D45-42E0-A12B-E78EE5B636C5}" type="presOf" srcId="{461E3558-BF3C-4641-81A3-FA0D8CE46C65}" destId="{59742B52-FD3B-410A-9C3C-D5BBFB3EB016}" srcOrd="0" destOrd="0" presId="urn:microsoft.com/office/officeart/2005/8/layout/radial5"/>
    <dgm:cxn modelId="{ED1C21E9-9391-4B46-B89B-F56CDD36A796}" type="presOf" srcId="{933D9BE4-D8AB-4817-AA4A-6491E381A3C1}" destId="{67DA2667-4AFA-4BB0-B112-836FACA12D9F}" srcOrd="0" destOrd="0" presId="urn:microsoft.com/office/officeart/2005/8/layout/radial5"/>
    <dgm:cxn modelId="{0DD63ED6-ADF7-4015-8E64-E68A38CCE5D8}" type="presOf" srcId="{BD80F2AC-63F2-4B2F-A0A2-72801CDD5257}" destId="{BF9290DA-4342-4BD0-9A25-1E1864DBDE77}" srcOrd="0" destOrd="0" presId="urn:microsoft.com/office/officeart/2005/8/layout/radial5"/>
    <dgm:cxn modelId="{F9D19376-0143-47D0-B1E9-A7BD34C5E960}" type="presOf" srcId="{9A5AF7E6-B4EC-4C97-8386-9EF53E9B672C}" destId="{3F2654DE-4602-430B-89CA-58868CA077A4}" srcOrd="0" destOrd="0" presId="urn:microsoft.com/office/officeart/2005/8/layout/radial5"/>
    <dgm:cxn modelId="{02082905-4AE4-404A-BD4D-04577A2DC638}" type="presOf" srcId="{C9DBE252-82B9-4DCA-82AB-B2F0140F1357}" destId="{9222A1AD-3A76-4EDF-915C-29FC64AD6E51}" srcOrd="0" destOrd="0" presId="urn:microsoft.com/office/officeart/2005/8/layout/radial5"/>
    <dgm:cxn modelId="{3F46D345-6F9B-46F3-8701-9C3AA3AB9BCB}" type="presOf" srcId="{946C4E36-01AC-4E30-8F89-5845E211C9BD}" destId="{CBDF4E22-5FC2-4640-B8C9-694808DE9946}" srcOrd="0" destOrd="0" presId="urn:microsoft.com/office/officeart/2005/8/layout/radial5"/>
    <dgm:cxn modelId="{A04C4154-8FFB-4204-A78E-7A70E4EF3FDC}" srcId="{461E3558-BF3C-4641-81A3-FA0D8CE46C65}" destId="{933D9BE4-D8AB-4817-AA4A-6491E381A3C1}" srcOrd="2" destOrd="0" parTransId="{3362B1A0-C8C5-4E7C-AB6E-5213C466B13B}" sibTransId="{AABC20D7-9590-4020-8571-A8331A13CBC4}"/>
    <dgm:cxn modelId="{144F8B66-D3B3-4411-9BB3-43579F0D9DC2}" type="presOf" srcId="{C7DF6FD1-ACCA-4860-982C-E94A74F5BB45}" destId="{501BAD11-B22F-43B1-A55D-89822F012E71}" srcOrd="0" destOrd="0" presId="urn:microsoft.com/office/officeart/2005/8/layout/radial5"/>
    <dgm:cxn modelId="{1BFA318A-08AD-4D18-BF67-E36CAAF54517}" srcId="{461E3558-BF3C-4641-81A3-FA0D8CE46C65}" destId="{C9DBE252-82B9-4DCA-82AB-B2F0140F1357}" srcOrd="1" destOrd="0" parTransId="{9A5AF7E6-B4EC-4C97-8386-9EF53E9B672C}" sibTransId="{39821FC1-F093-4527-AB47-7693D1E5C889}"/>
    <dgm:cxn modelId="{768BBC4A-2C03-4C82-98FB-AC20B8199D96}" type="presParOf" srcId="{38073882-CC80-46C3-B72D-3BDE0E47EA3F}" destId="{59742B52-FD3B-410A-9C3C-D5BBFB3EB016}" srcOrd="0" destOrd="0" presId="urn:microsoft.com/office/officeart/2005/8/layout/radial5"/>
    <dgm:cxn modelId="{4ED760A8-F80A-4E79-A1B7-35EA2A4CBE10}" type="presParOf" srcId="{38073882-CC80-46C3-B72D-3BDE0E47EA3F}" destId="{90D7E724-3947-4790-99EC-5A50CEA239F5}" srcOrd="1" destOrd="0" presId="urn:microsoft.com/office/officeart/2005/8/layout/radial5"/>
    <dgm:cxn modelId="{6D4110D9-FE23-4BE8-891A-3EDEF118814A}" type="presParOf" srcId="{90D7E724-3947-4790-99EC-5A50CEA239F5}" destId="{D798F316-1797-44FF-9A39-9A19BA31B72E}" srcOrd="0" destOrd="0" presId="urn:microsoft.com/office/officeart/2005/8/layout/radial5"/>
    <dgm:cxn modelId="{4C3EC56A-0C7D-4A00-89C8-70345FB27CFF}" type="presParOf" srcId="{38073882-CC80-46C3-B72D-3BDE0E47EA3F}" destId="{501BAD11-B22F-43B1-A55D-89822F012E71}" srcOrd="2" destOrd="0" presId="urn:microsoft.com/office/officeart/2005/8/layout/radial5"/>
    <dgm:cxn modelId="{35A64EAA-6DFA-4B56-B181-3D68A4364D35}" type="presParOf" srcId="{38073882-CC80-46C3-B72D-3BDE0E47EA3F}" destId="{3F2654DE-4602-430B-89CA-58868CA077A4}" srcOrd="3" destOrd="0" presId="urn:microsoft.com/office/officeart/2005/8/layout/radial5"/>
    <dgm:cxn modelId="{34D78752-8048-4F1D-93C2-93C059BECA39}" type="presParOf" srcId="{3F2654DE-4602-430B-89CA-58868CA077A4}" destId="{A0D3DF2C-59E4-41F5-AE0C-A22083CEC977}" srcOrd="0" destOrd="0" presId="urn:microsoft.com/office/officeart/2005/8/layout/radial5"/>
    <dgm:cxn modelId="{65E743AB-12CB-4602-9E72-24C499A5D94C}" type="presParOf" srcId="{38073882-CC80-46C3-B72D-3BDE0E47EA3F}" destId="{9222A1AD-3A76-4EDF-915C-29FC64AD6E51}" srcOrd="4" destOrd="0" presId="urn:microsoft.com/office/officeart/2005/8/layout/radial5"/>
    <dgm:cxn modelId="{9F4AB92F-67B1-497B-8071-C236CFFD4842}" type="presParOf" srcId="{38073882-CC80-46C3-B72D-3BDE0E47EA3F}" destId="{25C5B9D8-E388-42D8-88CC-06BDD4E64E82}" srcOrd="5" destOrd="0" presId="urn:microsoft.com/office/officeart/2005/8/layout/radial5"/>
    <dgm:cxn modelId="{6CF718DA-2E47-4845-9547-FB4F0255E8B5}" type="presParOf" srcId="{25C5B9D8-E388-42D8-88CC-06BDD4E64E82}" destId="{FB4B7523-F69D-4C3D-B127-7744CB696485}" srcOrd="0" destOrd="0" presId="urn:microsoft.com/office/officeart/2005/8/layout/radial5"/>
    <dgm:cxn modelId="{D3E81141-4B90-41B7-8107-53E67B08BDFF}" type="presParOf" srcId="{38073882-CC80-46C3-B72D-3BDE0E47EA3F}" destId="{67DA2667-4AFA-4BB0-B112-836FACA12D9F}" srcOrd="6" destOrd="0" presId="urn:microsoft.com/office/officeart/2005/8/layout/radial5"/>
    <dgm:cxn modelId="{A0321DDC-E72A-4C22-852D-10C66D02C596}" type="presParOf" srcId="{38073882-CC80-46C3-B72D-3BDE0E47EA3F}" destId="{BF9290DA-4342-4BD0-9A25-1E1864DBDE77}" srcOrd="7" destOrd="0" presId="urn:microsoft.com/office/officeart/2005/8/layout/radial5"/>
    <dgm:cxn modelId="{0D487944-7C44-44BD-AB4C-0CA90B35AD10}" type="presParOf" srcId="{BF9290DA-4342-4BD0-9A25-1E1864DBDE77}" destId="{1E480928-70BC-4DF8-9E72-DF32AE87FA78}" srcOrd="0" destOrd="0" presId="urn:microsoft.com/office/officeart/2005/8/layout/radial5"/>
    <dgm:cxn modelId="{EFA6FDF6-2D9A-4D78-80A7-5D33D935E25E}" type="presParOf" srcId="{38073882-CC80-46C3-B72D-3BDE0E47EA3F}" destId="{CBDF4E22-5FC2-4640-B8C9-694808DE994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1E4A7-70DE-44BA-B3AB-AB211F346392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CDB827-4170-4F2C-8A88-52DA0EE0275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 গ্রন্থগুলো</a:t>
          </a:r>
          <a:endParaRPr lang="en-US" sz="3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A8C038-BEDA-489F-A779-81BB8DC906EA}" type="parTrans" cxnId="{7563922E-EFC4-43EA-9EA4-7B85FEB3FF6A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AEAF18-8179-4E9D-BC36-248623D80EFF}" type="sibTrans" cxnId="{7563922E-EFC4-43EA-9EA4-7B85FEB3FF6A}">
      <dgm:prSet/>
      <dgm:spPr/>
      <dgm:t>
        <a:bodyPr/>
        <a:lstStyle/>
        <a:p>
          <a:endParaRPr lang="en-US" sz="2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AED71C-454F-4582-B0B4-4136B892BA0C}">
      <dgm:prSet custT="1"/>
      <dgm:spPr/>
      <dgm:t>
        <a:bodyPr/>
        <a:lstStyle/>
        <a:p>
          <a:r>
            <a:rPr lang="bn-BD" sz="3200" dirty="0">
              <a:latin typeface="NikoshBAN" panose="02000000000000000000" pitchFamily="2" charset="0"/>
              <a:cs typeface="NikoshBAN" panose="02000000000000000000" pitchFamily="2" charset="0"/>
            </a:rPr>
            <a:t>কুহু ও কেকা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AE2A35-AE37-4157-BDF8-565E1B87E5AC}" type="parTrans" cxnId="{83BC026C-6A0B-4FC7-8AFB-BB14EC2AB0B4}">
      <dgm:prSet/>
      <dgm:spPr/>
      <dgm:t>
        <a:bodyPr/>
        <a:lstStyle/>
        <a:p>
          <a:endParaRPr lang="en-US"/>
        </a:p>
      </dgm:t>
    </dgm:pt>
    <dgm:pt modelId="{175D4427-8400-47E4-934E-396F72C3306B}" type="sibTrans" cxnId="{83BC026C-6A0B-4FC7-8AFB-BB14EC2AB0B4}">
      <dgm:prSet/>
      <dgm:spPr/>
      <dgm:t>
        <a:bodyPr/>
        <a:lstStyle/>
        <a:p>
          <a:endParaRPr lang="en-US"/>
        </a:p>
      </dgm:t>
    </dgm:pt>
    <dgm:pt modelId="{7BC46810-5410-4E68-B59C-ACD4BF230E3B}">
      <dgm:prSet custT="1"/>
      <dgm:spPr/>
      <dgm:t>
        <a:bodyPr/>
        <a:lstStyle/>
        <a:p>
          <a:r>
            <a:rPr lang="bn-BD" sz="2500" dirty="0">
              <a:latin typeface="NikoshBAN" panose="02000000000000000000" pitchFamily="2" charset="0"/>
              <a:cs typeface="NikoshBAN" panose="02000000000000000000" pitchFamily="2" charset="0"/>
            </a:rPr>
            <a:t>অভ্র-আবীর, হসন্তিকা।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00D34-9CB8-40AF-9E95-990F3C52D19B}" type="parTrans" cxnId="{ED64D019-8A48-4FA2-AFAD-2FEB4D0EDBA6}">
      <dgm:prSet/>
      <dgm:spPr/>
      <dgm:t>
        <a:bodyPr/>
        <a:lstStyle/>
        <a:p>
          <a:endParaRPr lang="en-US"/>
        </a:p>
      </dgm:t>
    </dgm:pt>
    <dgm:pt modelId="{C3427D60-8701-4773-B69E-C5E924176075}" type="sibTrans" cxnId="{ED64D019-8A48-4FA2-AFAD-2FEB4D0EDBA6}">
      <dgm:prSet/>
      <dgm:spPr/>
      <dgm:t>
        <a:bodyPr/>
        <a:lstStyle/>
        <a:p>
          <a:endParaRPr lang="en-US"/>
        </a:p>
      </dgm:t>
    </dgm:pt>
    <dgm:pt modelId="{145BADB6-E0AA-4827-B002-DC3CB68C969E}" type="pres">
      <dgm:prSet presAssocID="{3501E4A7-70DE-44BA-B3AB-AB211F34639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A580AB-3291-40C2-A443-A1FF8C48DA15}" type="pres">
      <dgm:prSet presAssocID="{3501E4A7-70DE-44BA-B3AB-AB211F346392}" presName="radial" presStyleCnt="0">
        <dgm:presLayoutVars>
          <dgm:animLvl val="ctr"/>
        </dgm:presLayoutVars>
      </dgm:prSet>
      <dgm:spPr/>
    </dgm:pt>
    <dgm:pt modelId="{591D6A59-949F-4CA2-86DB-D2826FFF61F2}" type="pres">
      <dgm:prSet presAssocID="{32CDB827-4170-4F2C-8A88-52DA0EE02753}" presName="centerShape" presStyleLbl="vennNode1" presStyleIdx="0" presStyleCnt="3" custScaleX="68191" custScaleY="81467"/>
      <dgm:spPr/>
      <dgm:t>
        <a:bodyPr/>
        <a:lstStyle/>
        <a:p>
          <a:endParaRPr lang="en-US"/>
        </a:p>
      </dgm:t>
    </dgm:pt>
    <dgm:pt modelId="{94B1E0FE-4A53-40C0-9462-C5233CA20D85}" type="pres">
      <dgm:prSet presAssocID="{A9AED71C-454F-4582-B0B4-4136B892BA0C}" presName="node" presStyleLbl="vennNode1" presStyleIdx="1" presStyleCnt="3" custAng="0" custRadScaleRad="86054" custRadScaleInc="47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354AA-9957-4781-AF93-91F178E99261}" type="pres">
      <dgm:prSet presAssocID="{7BC46810-5410-4E68-B59C-ACD4BF230E3B}" presName="node" presStyleLbl="vennNode1" presStyleIdx="2" presStyleCnt="3" custAng="0" custRadScaleRad="96322" custRadScaleInc="-99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DC8B2B-20BE-4018-AA0E-0A1B92FB7961}" type="presOf" srcId="{3501E4A7-70DE-44BA-B3AB-AB211F346392}" destId="{145BADB6-E0AA-4827-B002-DC3CB68C969E}" srcOrd="0" destOrd="0" presId="urn:microsoft.com/office/officeart/2005/8/layout/radial3"/>
    <dgm:cxn modelId="{7E3F4C8F-039D-4B24-86F8-9981934D2FF4}" type="presOf" srcId="{32CDB827-4170-4F2C-8A88-52DA0EE02753}" destId="{591D6A59-949F-4CA2-86DB-D2826FFF61F2}" srcOrd="0" destOrd="0" presId="urn:microsoft.com/office/officeart/2005/8/layout/radial3"/>
    <dgm:cxn modelId="{C7F029E8-AD89-40B8-8862-D33F66DCF17B}" type="presOf" srcId="{7BC46810-5410-4E68-B59C-ACD4BF230E3B}" destId="{549354AA-9957-4781-AF93-91F178E99261}" srcOrd="0" destOrd="0" presId="urn:microsoft.com/office/officeart/2005/8/layout/radial3"/>
    <dgm:cxn modelId="{7563922E-EFC4-43EA-9EA4-7B85FEB3FF6A}" srcId="{3501E4A7-70DE-44BA-B3AB-AB211F346392}" destId="{32CDB827-4170-4F2C-8A88-52DA0EE02753}" srcOrd="0" destOrd="0" parTransId="{07A8C038-BEDA-489F-A779-81BB8DC906EA}" sibTransId="{CAAEAF18-8179-4E9D-BC36-248623D80EFF}"/>
    <dgm:cxn modelId="{ED64D019-8A48-4FA2-AFAD-2FEB4D0EDBA6}" srcId="{32CDB827-4170-4F2C-8A88-52DA0EE02753}" destId="{7BC46810-5410-4E68-B59C-ACD4BF230E3B}" srcOrd="1" destOrd="0" parTransId="{F0200D34-9CB8-40AF-9E95-990F3C52D19B}" sibTransId="{C3427D60-8701-4773-B69E-C5E924176075}"/>
    <dgm:cxn modelId="{9B52EF27-EF0E-4043-92A6-F9387766B380}" type="presOf" srcId="{A9AED71C-454F-4582-B0B4-4136B892BA0C}" destId="{94B1E0FE-4A53-40C0-9462-C5233CA20D85}" srcOrd="0" destOrd="0" presId="urn:microsoft.com/office/officeart/2005/8/layout/radial3"/>
    <dgm:cxn modelId="{83BC026C-6A0B-4FC7-8AFB-BB14EC2AB0B4}" srcId="{32CDB827-4170-4F2C-8A88-52DA0EE02753}" destId="{A9AED71C-454F-4582-B0B4-4136B892BA0C}" srcOrd="0" destOrd="0" parTransId="{60AE2A35-AE37-4157-BDF8-565E1B87E5AC}" sibTransId="{175D4427-8400-47E4-934E-396F72C3306B}"/>
    <dgm:cxn modelId="{56BEB0E4-9D5A-4B80-9B86-41AC224534F5}" type="presParOf" srcId="{145BADB6-E0AA-4827-B002-DC3CB68C969E}" destId="{54A580AB-3291-40C2-A443-A1FF8C48DA15}" srcOrd="0" destOrd="0" presId="urn:microsoft.com/office/officeart/2005/8/layout/radial3"/>
    <dgm:cxn modelId="{3DA94817-378C-4B63-852E-14188EE1BAA2}" type="presParOf" srcId="{54A580AB-3291-40C2-A443-A1FF8C48DA15}" destId="{591D6A59-949F-4CA2-86DB-D2826FFF61F2}" srcOrd="0" destOrd="0" presId="urn:microsoft.com/office/officeart/2005/8/layout/radial3"/>
    <dgm:cxn modelId="{355B54CE-EF1D-407F-BD7F-8BFAF0D17656}" type="presParOf" srcId="{54A580AB-3291-40C2-A443-A1FF8C48DA15}" destId="{94B1E0FE-4A53-40C0-9462-C5233CA20D85}" srcOrd="1" destOrd="0" presId="urn:microsoft.com/office/officeart/2005/8/layout/radial3"/>
    <dgm:cxn modelId="{43ED4DFF-DAF2-4A64-AF66-8CD1C9FBCE36}" type="presParOf" srcId="{54A580AB-3291-40C2-A443-A1FF8C48DA15}" destId="{549354AA-9957-4781-AF93-91F178E99261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6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9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2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9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0966A-8B8E-407E-9CED-04F73F42A30B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134FD-6902-47C2-89D3-D6F5BB753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0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13AF55-637D-4253-883F-3D276EE0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505">
            <a:off x="-136139" y="-101768"/>
            <a:ext cx="6671043" cy="5003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uble Wave 3">
            <a:extLst>
              <a:ext uri="{FF2B5EF4-FFF2-40B4-BE49-F238E27FC236}">
                <a16:creationId xmlns="" xmlns:a16="http://schemas.microsoft.com/office/drawing/2014/main" id="{FC0951F9-31A9-442D-B851-3E09AC2F70C5}"/>
              </a:ext>
            </a:extLst>
          </p:cNvPr>
          <p:cNvSpPr/>
          <p:nvPr/>
        </p:nvSpPr>
        <p:spPr>
          <a:xfrm rot="21424661">
            <a:off x="3445565" y="3772710"/>
            <a:ext cx="4598504" cy="2769704"/>
          </a:xfrm>
          <a:prstGeom prst="doubleWave">
            <a:avLst>
              <a:gd name="adj1" fmla="val 4336"/>
              <a:gd name="adj2" fmla="val 259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077C6B0-B1D2-414E-B6CD-16294098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149" y="140366"/>
            <a:ext cx="1770851" cy="18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7724AB89-902D-45B2-912B-9E94C682FFCC}"/>
              </a:ext>
            </a:extLst>
          </p:cNvPr>
          <p:cNvGraphicFramePr/>
          <p:nvPr>
            <p:extLst/>
          </p:nvPr>
        </p:nvGraphicFramePr>
        <p:xfrm>
          <a:off x="415234" y="423082"/>
          <a:ext cx="8238435" cy="6434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ECAC97-D16B-4798-8E51-1E8BD96F34B1}"/>
              </a:ext>
            </a:extLst>
          </p:cNvPr>
          <p:cNvSpPr/>
          <p:nvPr/>
        </p:nvSpPr>
        <p:spPr>
          <a:xfrm>
            <a:off x="8781549" y="3083292"/>
            <a:ext cx="299521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পালকির গান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6F255C29-871D-4B02-94AA-5CC69C699145}"/>
              </a:ext>
            </a:extLst>
          </p:cNvPr>
          <p:cNvSpPr/>
          <p:nvPr/>
        </p:nvSpPr>
        <p:spPr>
          <a:xfrm rot="16200000">
            <a:off x="7630332" y="2796856"/>
            <a:ext cx="755374" cy="10649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1D6A59-949F-4CA2-86DB-D2826FFF61F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B1E0FE-4A53-40C0-9462-C5233CA20D8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9354AA-9957-4781-AF93-91F178E992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AF4824-7502-4471-8D2D-0E9EB27B62DA}"/>
              </a:ext>
            </a:extLst>
          </p:cNvPr>
          <p:cNvSpPr txBox="1"/>
          <p:nvPr/>
        </p:nvSpPr>
        <p:spPr>
          <a:xfrm>
            <a:off x="495300" y="1009650"/>
            <a:ext cx="11334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কবিতার সব অংশটুকু আবৃত্তি করে শোনাব। এবং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 চলে......... হনহনিয়ে?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অংশটুকু পড়বো।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অংশটুকু কয়েকবার আবৃত্তি করে শোনাব।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আঙুল মেলাবে।&gt;শিক্ষকের সাথে সমস্বরে পড়বে।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পড়তে দেবো। কয়েকজনকে সামনে ডেকে আবৃত্তি করতে দেবো।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মূলভাব আলোচনা করবো।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0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91C68E-2D6E-4E62-BD66-FA18B502D2EE}"/>
              </a:ext>
            </a:extLst>
          </p:cNvPr>
          <p:cNvSpPr txBox="1"/>
          <p:nvPr/>
        </p:nvSpPr>
        <p:spPr>
          <a:xfrm>
            <a:off x="1123950" y="266699"/>
            <a:ext cx="3371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চলে !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চলে !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গগন তলে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আগুন জ্বলে!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 গাঁয়ে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আদুল পায়ে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 কারা 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রৌদ্রে সারা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50ABE4-7F92-49CC-B8C2-79286FF1E490}"/>
              </a:ext>
            </a:extLst>
          </p:cNvPr>
          <p:cNvSpPr txBox="1"/>
          <p:nvPr/>
        </p:nvSpPr>
        <p:spPr>
          <a:xfrm>
            <a:off x="8201027" y="7261"/>
            <a:ext cx="33718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ময়রা মুদি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চক্ষু মুদে,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পাটায় বসে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ঢুলছে কষে।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দুধের চাঁছি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শুষছে মাছি,-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উড়ছে কতক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ভনভনিয়ে।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আসছে কারা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হনহনিয়ে?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="" xmlns:a16="http://schemas.microsoft.com/office/drawing/2014/main" id="{95304988-650B-4305-99BE-8D205FA03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6"/>
          <a:stretch/>
        </p:blipFill>
        <p:spPr>
          <a:xfrm>
            <a:off x="4267199" y="490127"/>
            <a:ext cx="3219451" cy="58777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1CC8E0-EE3E-424D-9EDD-9B36F857D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" y="7261"/>
            <a:ext cx="1093983" cy="7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91C68E-2D6E-4E62-BD66-FA18B502D2EE}"/>
              </a:ext>
            </a:extLst>
          </p:cNvPr>
          <p:cNvSpPr txBox="1"/>
          <p:nvPr/>
        </p:nvSpPr>
        <p:spPr>
          <a:xfrm>
            <a:off x="312943" y="209549"/>
            <a:ext cx="1943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চলে !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চলে 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গগন তলে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আগুন জ্বলে!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 গাঁয়ে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আদুল পায়ে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 কারা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রৌদ্রে সারা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50ABE4-7F92-49CC-B8C2-79286FF1E490}"/>
              </a:ext>
            </a:extLst>
          </p:cNvPr>
          <p:cNvSpPr txBox="1"/>
          <p:nvPr/>
        </p:nvSpPr>
        <p:spPr>
          <a:xfrm>
            <a:off x="10029827" y="171449"/>
            <a:ext cx="19431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ময়রা মুদি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চক্ষু মুদে,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পাটায় বসে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ঢুলছে কষে।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দুধের চাঁছি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শুষছে মাছি,-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উড়ছে কতক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ভনভনিয়ে।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আসছে কারা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হনহনিয়ে?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B27920D-7C90-42F4-B5DF-0E8FE2A51CA7}"/>
              </a:ext>
            </a:extLst>
          </p:cNvPr>
          <p:cNvSpPr txBox="1"/>
          <p:nvPr/>
        </p:nvSpPr>
        <p:spPr>
          <a:xfrm>
            <a:off x="4095750" y="171448"/>
            <a:ext cx="3371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5E62BD-5350-4B43-9374-502A7022F408}"/>
              </a:ext>
            </a:extLst>
          </p:cNvPr>
          <p:cNvSpPr/>
          <p:nvPr/>
        </p:nvSpPr>
        <p:spPr>
          <a:xfrm>
            <a:off x="315145" y="1171413"/>
            <a:ext cx="970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গগন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C87278-539A-4DFB-B807-CE7274C883F8}"/>
              </a:ext>
            </a:extLst>
          </p:cNvPr>
          <p:cNvSpPr/>
          <p:nvPr/>
        </p:nvSpPr>
        <p:spPr>
          <a:xfrm>
            <a:off x="310693" y="2148463"/>
            <a:ext cx="721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স্তব্ধ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663A1A4-0966-407F-9DE5-25C2294ADE7C}"/>
              </a:ext>
            </a:extLst>
          </p:cNvPr>
          <p:cNvSpPr/>
          <p:nvPr/>
        </p:nvSpPr>
        <p:spPr>
          <a:xfrm>
            <a:off x="307156" y="2637053"/>
            <a:ext cx="906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আদুল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DE12FE7-4855-41EC-8748-3E2030EB395D}"/>
              </a:ext>
            </a:extLst>
          </p:cNvPr>
          <p:cNvSpPr/>
          <p:nvPr/>
        </p:nvSpPr>
        <p:spPr>
          <a:xfrm>
            <a:off x="10813144" y="1606904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কষে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C47C8D9-D802-4695-9BEA-D3906683A34E}"/>
              </a:ext>
            </a:extLst>
          </p:cNvPr>
          <p:cNvSpPr/>
          <p:nvPr/>
        </p:nvSpPr>
        <p:spPr>
          <a:xfrm>
            <a:off x="10032547" y="3588653"/>
            <a:ext cx="1407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ভনভনিয়ে</a:t>
            </a:r>
            <a:endParaRPr lang="en-US" sz="3200" dirty="0"/>
          </a:p>
        </p:txBody>
      </p:sp>
      <p:pic>
        <p:nvPicPr>
          <p:cNvPr id="10" name="Picture 9" descr="Screen Clipping">
            <a:extLst>
              <a:ext uri="{FF2B5EF4-FFF2-40B4-BE49-F238E27FC236}">
                <a16:creationId xmlns="" xmlns:a16="http://schemas.microsoft.com/office/drawing/2014/main" id="{64CE8300-1164-4D17-84DE-84B298F228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2"/>
          <a:stretch/>
        </p:blipFill>
        <p:spPr>
          <a:xfrm>
            <a:off x="0" y="5334000"/>
            <a:ext cx="12191999" cy="1594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BDBD4BE-26CD-435C-BCCA-476AA511F0F7}"/>
              </a:ext>
            </a:extLst>
          </p:cNvPr>
          <p:cNvSpPr/>
          <p:nvPr/>
        </p:nvSpPr>
        <p:spPr>
          <a:xfrm>
            <a:off x="10029827" y="1142385"/>
            <a:ext cx="778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পাটা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BE9978D-B62E-4C75-9C5D-FC9F2960B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  <a14:imgEffect>
                      <a14:colorTemperature colorTemp="6682"/>
                    </a14:imgEffect>
                    <a14:imgEffect>
                      <a14:saturation sat="66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88" y="5334000"/>
            <a:ext cx="3011539" cy="182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71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2523 L 0.09479 0.04652 C 0.11446 0.05115 0.14414 0.05393 0.17526 0.05393 C 0.21068 0.05393 0.23907 0.05115 0.25873 0.04652 L 0.35365 0.025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847 L 0.48229 -0.1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L 0.19271 0.16898 C 0.23346 0.20903 0.28867 0.21736 0.34323 0.19676 C 0.40495 0.17361 0.45117 0.12639 0.4793 0.06065 C 0.52539 -0.03703 0.56094 -0.09027 0.60716 -0.18865 " pathEditMode="relative" rAng="20880000" ptsTypes="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0482 7.40741E-7 C -0.44193 7.40741E-7 -0.50157 0.0743 -0.54545 0.15949 C -0.55039 0.23218 -0.60964 0.28796 -0.60964 0.3458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2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116 C -0.0474 -0.0412 -0.08815 0.01134 -0.14219 -0.00648 C -0.17162 -0.03356 -0.23203 0.0044 -0.27357 0.02431 C -0.31524 0.04445 -0.36185 0.08681 -0.39141 0.11389 C -0.43841 0.1544 -0.48333 0.22454 -0.53021 0.26505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617 2.22222E-6 C -0.25508 2.22222E-6 -0.35195 -0.00486 -0.35195 -0.0088 L -0.35195 -0.016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00F10CE-DDE0-47BC-90FF-3FA7C0B9B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colorTemperature colorTemp="6682"/>
                    </a14:imgEffect>
                    <a14:imgEffect>
                      <a14:saturation sat="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57" y="2116795"/>
            <a:ext cx="3439431" cy="208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92D4E7-1423-4778-87F0-3B5B6B9028B2}"/>
              </a:ext>
            </a:extLst>
          </p:cNvPr>
          <p:cNvSpPr txBox="1"/>
          <p:nvPr/>
        </p:nvSpPr>
        <p:spPr>
          <a:xfrm>
            <a:off x="714228" y="823743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নাম কী?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A8D0E4-8CD4-4636-9DF2-575B95EA1E30}"/>
              </a:ext>
            </a:extLst>
          </p:cNvPr>
          <p:cNvSpPr txBox="1"/>
          <p:nvPr/>
        </p:nvSpPr>
        <p:spPr>
          <a:xfrm>
            <a:off x="7228008" y="689187"/>
            <a:ext cx="428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পালকির গান 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5182EC-20AD-4B02-98ED-990A45791666}"/>
              </a:ext>
            </a:extLst>
          </p:cNvPr>
          <p:cNvSpPr txBox="1"/>
          <p:nvPr/>
        </p:nvSpPr>
        <p:spPr>
          <a:xfrm>
            <a:off x="455142" y="277478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কবির  নাম কী?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9ED5D4D-AE8E-4B01-B0DF-3043F48DFEA3}"/>
              </a:ext>
            </a:extLst>
          </p:cNvPr>
          <p:cNvSpPr/>
          <p:nvPr/>
        </p:nvSpPr>
        <p:spPr>
          <a:xfrm>
            <a:off x="7399458" y="2682449"/>
            <a:ext cx="39581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দত্ত।</a:t>
            </a:r>
            <a:endParaRPr lang="en-US" sz="6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F0B1486-734C-45BC-A409-7BBD1291CFDD}"/>
              </a:ext>
            </a:extLst>
          </p:cNvPr>
          <p:cNvSpPr txBox="1"/>
          <p:nvPr/>
        </p:nvSpPr>
        <p:spPr>
          <a:xfrm>
            <a:off x="542778" y="4725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কাদের নিয়ে লেখা?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ACB8C35-AD3D-4EB7-BC2F-6D30D765D85B}"/>
              </a:ext>
            </a:extLst>
          </p:cNvPr>
          <p:cNvSpPr/>
          <p:nvPr/>
        </p:nvSpPr>
        <p:spPr>
          <a:xfrm>
            <a:off x="7228008" y="4718277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বেহারা ।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02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7A377E1-E6D1-44D2-88BE-826F94BADD8A}"/>
              </a:ext>
            </a:extLst>
          </p:cNvPr>
          <p:cNvSpPr txBox="1"/>
          <p:nvPr/>
        </p:nvSpPr>
        <p:spPr>
          <a:xfrm>
            <a:off x="1181099" y="2652542"/>
            <a:ext cx="97494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পড়ে আসবে। </a:t>
            </a:r>
          </a:p>
        </p:txBody>
      </p:sp>
    </p:spTree>
    <p:extLst>
      <p:ext uri="{BB962C8B-B14F-4D97-AF65-F5344CB8AC3E}">
        <p14:creationId xmlns:p14="http://schemas.microsoft.com/office/powerpoint/2010/main" val="42289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F5C669-8436-493C-BB3D-7BC56B4F7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039600" cy="68821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D867EC0-F3CB-4FE6-AF0E-29DCF9C5121C}"/>
              </a:ext>
            </a:extLst>
          </p:cNvPr>
          <p:cNvSpPr/>
          <p:nvPr/>
        </p:nvSpPr>
        <p:spPr>
          <a:xfrm rot="20932776">
            <a:off x="3973217" y="4001170"/>
            <a:ext cx="9892734" cy="3154710"/>
          </a:xfrm>
          <a:custGeom>
            <a:avLst/>
            <a:gdLst>
              <a:gd name="connsiteX0" fmla="*/ 0 w 4608954"/>
              <a:gd name="connsiteY0" fmla="*/ 0 h 2215991"/>
              <a:gd name="connsiteX1" fmla="*/ 4608954 w 4608954"/>
              <a:gd name="connsiteY1" fmla="*/ 0 h 2215991"/>
              <a:gd name="connsiteX2" fmla="*/ 4608954 w 4608954"/>
              <a:gd name="connsiteY2" fmla="*/ 2215991 h 2215991"/>
              <a:gd name="connsiteX3" fmla="*/ 0 w 4608954"/>
              <a:gd name="connsiteY3" fmla="*/ 2215991 h 2215991"/>
              <a:gd name="connsiteX4" fmla="*/ 0 w 4608954"/>
              <a:gd name="connsiteY4" fmla="*/ 0 h 2215991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0 w 4819669"/>
              <a:gd name="connsiteY0" fmla="*/ 676919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0 w 4819669"/>
              <a:gd name="connsiteY4" fmla="*/ 676919 h 2892910"/>
              <a:gd name="connsiteX0" fmla="*/ 453896 w 4819669"/>
              <a:gd name="connsiteY0" fmla="*/ 1232086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453896 w 4819669"/>
              <a:gd name="connsiteY4" fmla="*/ 1232086 h 2892910"/>
              <a:gd name="connsiteX0" fmla="*/ 996616 w 4819669"/>
              <a:gd name="connsiteY0" fmla="*/ 1532910 h 2892910"/>
              <a:gd name="connsiteX1" fmla="*/ 4819669 w 4819669"/>
              <a:gd name="connsiteY1" fmla="*/ 0 h 2892910"/>
              <a:gd name="connsiteX2" fmla="*/ 4608954 w 4819669"/>
              <a:gd name="connsiteY2" fmla="*/ 2892910 h 2892910"/>
              <a:gd name="connsiteX3" fmla="*/ 0 w 4819669"/>
              <a:gd name="connsiteY3" fmla="*/ 2892910 h 2892910"/>
              <a:gd name="connsiteX4" fmla="*/ 996616 w 4819669"/>
              <a:gd name="connsiteY4" fmla="*/ 1532910 h 289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669" h="2892910">
                <a:moveTo>
                  <a:pt x="996616" y="1532910"/>
                </a:moveTo>
                <a:cubicBezTo>
                  <a:pt x="2603172" y="1307270"/>
                  <a:pt x="3287743" y="1327522"/>
                  <a:pt x="4819669" y="0"/>
                </a:cubicBezTo>
                <a:lnTo>
                  <a:pt x="4608954" y="2892910"/>
                </a:lnTo>
                <a:lnTo>
                  <a:pt x="0" y="2892910"/>
                </a:lnTo>
                <a:lnTo>
                  <a:pt x="996616" y="153291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138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37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B571F88-6736-4AFA-A598-33B4E4E7BC77}"/>
              </a:ext>
            </a:extLst>
          </p:cNvPr>
          <p:cNvSpPr txBox="1"/>
          <p:nvPr/>
        </p:nvSpPr>
        <p:spPr>
          <a:xfrm>
            <a:off x="2740991" y="459724"/>
            <a:ext cx="711641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80319C9-5986-4262-B891-85D63E5D10B9}"/>
              </a:ext>
            </a:extLst>
          </p:cNvPr>
          <p:cNvSpPr/>
          <p:nvPr/>
        </p:nvSpPr>
        <p:spPr>
          <a:xfrm>
            <a:off x="4546386" y="2872629"/>
            <a:ext cx="7151243" cy="35023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ডি.এফ.রামনগর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 প্রাঃ </a:t>
            </a:r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দ্যালয়</a:t>
            </a:r>
            <a:endParaRPr lang="bn-BD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কালিয়া, নড়াইল। 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2" t="2222" r="29982" b="26667"/>
          <a:stretch/>
        </p:blipFill>
        <p:spPr>
          <a:xfrm>
            <a:off x="1349297" y="2872629"/>
            <a:ext cx="2185640" cy="23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5E1C88-369C-4792-8923-515757825AA3}"/>
              </a:ext>
            </a:extLst>
          </p:cNvPr>
          <p:cNvSpPr txBox="1"/>
          <p:nvPr/>
        </p:nvSpPr>
        <p:spPr>
          <a:xfrm>
            <a:off x="2676938" y="662609"/>
            <a:ext cx="683812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C2F1F7-C301-40EE-9DC0-581DFF00C73C}"/>
              </a:ext>
            </a:extLst>
          </p:cNvPr>
          <p:cNvSpPr txBox="1"/>
          <p:nvPr/>
        </p:nvSpPr>
        <p:spPr>
          <a:xfrm>
            <a:off x="1272207" y="2729948"/>
            <a:ext cx="9845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		বিষয়ঃ বাংলা 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পালকির গান </a:t>
            </a:r>
          </a:p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পালকি চলে......... হনহনিয়ে?</a:t>
            </a:r>
          </a:p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3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="" xmlns:a16="http://schemas.microsoft.com/office/drawing/2014/main" id="{768482EA-586C-4272-977E-F6FE9D4C21B3}"/>
              </a:ext>
            </a:extLst>
          </p:cNvPr>
          <p:cNvSpPr/>
          <p:nvPr/>
        </p:nvSpPr>
        <p:spPr>
          <a:xfrm>
            <a:off x="4323936" y="254316"/>
            <a:ext cx="3544128" cy="89862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66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286F99-6312-48C0-AD6E-A2A36AC70330}"/>
              </a:ext>
            </a:extLst>
          </p:cNvPr>
          <p:cNvSpPr txBox="1"/>
          <p:nvPr/>
        </p:nvSpPr>
        <p:spPr>
          <a:xfrm>
            <a:off x="728869" y="1335157"/>
            <a:ext cx="112378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১.২.১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 পঠিত বাক্য শুনে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১.৩.৫-প্রশ্ন শুনে বুঝতে পারবে।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২.১.২- পাঠ্য কবিতা সঠিক ছন্দে আবৃত্তি করতে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২.২.১- কবিতা সম্পর্কিত প্রশ্নের উত্তর দিতে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১.৪.১- পাঠে ব্যবহৃত শব্দ শ্রবনযোগ্য স্পষ্ট স্বরে ও শুদ্ধ উচ্চারণে পড়তে পারবে।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২.১.২-ছন্দ ঠিক রেখে প্রমিত উচ্চারণে স্বাভাবিক গতিতে কবিতা পড়তে পারবে।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২.২.২ –বই দেখে সঠিক ছন্দে, স্বরভঙ্গিতে, প্রমিত উচ্চারণে, স্বাভাবিক গতিতে আবৃত্তি করতে পাড়বে।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867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89534E-B042-41A3-A4E8-B83E03F7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31240" r="92" b="25632"/>
          <a:stretch/>
        </p:blipFill>
        <p:spPr>
          <a:xfrm>
            <a:off x="1577294" y="1871578"/>
            <a:ext cx="9037412" cy="3897676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="" xmlns:a16="http://schemas.microsoft.com/office/drawing/2014/main" id="{DAA43B33-3221-4770-A100-00AFADA9AEC7}"/>
              </a:ext>
            </a:extLst>
          </p:cNvPr>
          <p:cNvSpPr/>
          <p:nvPr/>
        </p:nvSpPr>
        <p:spPr>
          <a:xfrm>
            <a:off x="3530442" y="348345"/>
            <a:ext cx="5102087" cy="1736035"/>
          </a:xfrm>
          <a:prstGeom prst="downArrowCallou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ছবি দেখি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EEFF91-2EB3-4E87-B9A9-B2441254EE0F}"/>
              </a:ext>
            </a:extLst>
          </p:cNvPr>
          <p:cNvSpPr txBox="1"/>
          <p:nvPr/>
        </p:nvSpPr>
        <p:spPr>
          <a:xfrm>
            <a:off x="4762500" y="5769254"/>
            <a:ext cx="3219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7E8263-4463-44F3-9713-A564A2A6B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3" b="18282"/>
          <a:stretch/>
        </p:blipFill>
        <p:spPr>
          <a:xfrm>
            <a:off x="2083707" y="536002"/>
            <a:ext cx="7213600" cy="540499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E11B83D-4E4E-472D-8274-D7A1AD5DE329}"/>
              </a:ext>
            </a:extLst>
          </p:cNvPr>
          <p:cNvGrpSpPr/>
          <p:nvPr/>
        </p:nvGrpSpPr>
        <p:grpSpPr>
          <a:xfrm>
            <a:off x="8298543" y="3849401"/>
            <a:ext cx="3200400" cy="2722849"/>
            <a:chOff x="8298543" y="3849401"/>
            <a:chExt cx="3200400" cy="2722849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="" xmlns:a16="http://schemas.microsoft.com/office/drawing/2014/main" id="{30475DB7-C110-429C-8D64-A7F3FB09D236}"/>
                </a:ext>
              </a:extLst>
            </p:cNvPr>
            <p:cNvSpPr/>
            <p:nvPr/>
          </p:nvSpPr>
          <p:spPr>
            <a:xfrm>
              <a:off x="8298543" y="5276850"/>
              <a:ext cx="3200400" cy="12954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বেহারা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76876EA2-6D8C-460F-9343-4E6C3C2484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00292" y="3849401"/>
              <a:ext cx="902607" cy="1427449"/>
            </a:xfrm>
            <a:prstGeom prst="straightConnector1">
              <a:avLst/>
            </a:prstGeom>
            <a:ln w="793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81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067255-A4F3-4573-BB27-9EB81BC6082F}"/>
              </a:ext>
            </a:extLst>
          </p:cNvPr>
          <p:cNvSpPr txBox="1"/>
          <p:nvPr/>
        </p:nvSpPr>
        <p:spPr>
          <a:xfrm>
            <a:off x="342900" y="776585"/>
            <a:ext cx="11144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করে পূর্বজ্ঞান যাচাই করবো। 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পেলে?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জেনে পাঠ ঘোষনা করবো।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পালকি নিয়ে একটি ছড়া পড়বো।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71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933E12A-904E-4337-830A-94E1CA2AA64B}"/>
              </a:ext>
            </a:extLst>
          </p:cNvPr>
          <p:cNvSpPr txBox="1"/>
          <p:nvPr/>
        </p:nvSpPr>
        <p:spPr>
          <a:xfrm>
            <a:off x="1000125" y="1213009"/>
            <a:ext cx="80581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পালকির গান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872641-B206-48A8-9644-F0CE098778BA}"/>
              </a:ext>
            </a:extLst>
          </p:cNvPr>
          <p:cNvSpPr txBox="1"/>
          <p:nvPr/>
        </p:nvSpPr>
        <p:spPr>
          <a:xfrm>
            <a:off x="5910470" y="3717995"/>
            <a:ext cx="5538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সত্যেন্দ্রনাথ দত্ত।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8F20574A-DEFA-4E42-9F14-7080DD726EA2}"/>
              </a:ext>
            </a:extLst>
          </p:cNvPr>
          <p:cNvGraphicFramePr/>
          <p:nvPr>
            <p:extLst/>
          </p:nvPr>
        </p:nvGraphicFramePr>
        <p:xfrm>
          <a:off x="1219200" y="1"/>
          <a:ext cx="10331116" cy="6493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3463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42B52-FD3B-410A-9C3C-D5BBFB3EB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graphicEl>
                                              <a:dgm id="{59742B52-FD3B-410A-9C3C-D5BBFB3EB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graphicEl>
                                              <a:dgm id="{59742B52-FD3B-410A-9C3C-D5BBFB3EB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7E724-3947-4790-99EC-5A50CEA23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graphicEl>
                                              <a:dgm id="{90D7E724-3947-4790-99EC-5A50CEA23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graphicEl>
                                              <a:dgm id="{90D7E724-3947-4790-99EC-5A50CEA23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1BAD11-B22F-43B1-A55D-89822F01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graphicEl>
                                              <a:dgm id="{501BAD11-B22F-43B1-A55D-89822F01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graphicEl>
                                              <a:dgm id="{501BAD11-B22F-43B1-A55D-89822F01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2654DE-4602-430B-89CA-58868CA07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graphicEl>
                                              <a:dgm id="{3F2654DE-4602-430B-89CA-58868CA07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graphicEl>
                                              <a:dgm id="{3F2654DE-4602-430B-89CA-58868CA07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22A1AD-3A76-4EDF-915C-29FC64AD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graphicEl>
                                              <a:dgm id="{9222A1AD-3A76-4EDF-915C-29FC64AD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graphicEl>
                                              <a:dgm id="{9222A1AD-3A76-4EDF-915C-29FC64AD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5B9D8-E388-42D8-88CC-06BDD4E64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graphicEl>
                                              <a:dgm id="{25C5B9D8-E388-42D8-88CC-06BDD4E64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graphicEl>
                                              <a:dgm id="{25C5B9D8-E388-42D8-88CC-06BDD4E64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DA2667-4AFA-4BB0-B112-836FACA12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graphicEl>
                                              <a:dgm id="{67DA2667-4AFA-4BB0-B112-836FACA12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graphicEl>
                                              <a:dgm id="{67DA2667-4AFA-4BB0-B112-836FACA12D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9290DA-4342-4BD0-9A25-1E1864DBD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graphicEl>
                                              <a:dgm id="{BF9290DA-4342-4BD0-9A25-1E1864DBD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graphicEl>
                                              <a:dgm id="{BF9290DA-4342-4BD0-9A25-1E1864DBD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DF4E22-5FC2-4640-B8C9-694808DE9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">
                                            <p:graphicEl>
                                              <a:dgm id="{CBDF4E22-5FC2-4640-B8C9-694808DE9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">
                                            <p:graphicEl>
                                              <a:dgm id="{CBDF4E22-5FC2-4640-B8C9-694808DE9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331</Words>
  <Application>Microsoft Office PowerPoint</Application>
  <PresentationFormat>Widescreen</PresentationFormat>
  <Paragraphs>102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MITTRACOMPUTER</dc:creator>
  <cp:lastModifiedBy>MITTRACOMPUTER</cp:lastModifiedBy>
  <cp:revision>4</cp:revision>
  <dcterms:created xsi:type="dcterms:W3CDTF">2020-10-28T10:06:37Z</dcterms:created>
  <dcterms:modified xsi:type="dcterms:W3CDTF">2020-10-28T10:30:11Z</dcterms:modified>
</cp:coreProperties>
</file>