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114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10/28/2020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microsoft.com/office/2007/relationships/hdphoto" Target="../media/hdphoto5.wdp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71600" y="3899687"/>
            <a:ext cx="6544434" cy="172292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‡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gvmv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¤§r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Qvjgv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LvZzb</a:t>
            </a:r>
            <a:r>
              <a:rPr lang="en-US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kixqZcyi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KvM`x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`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vwLj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gv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`ª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vmv</a:t>
            </a:r>
            <a:endParaRPr 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  <a:p>
            <a:pPr algn="ctr"/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salmakhatun19700@gmail.com</a:t>
            </a:r>
            <a:endParaRPr lang="en-US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790323"/>
            <a:ext cx="3048000" cy="24862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21530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09800" y="1757320"/>
            <a:ext cx="4343400" cy="304698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`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SutonnyMJ" pitchFamily="2" charset="0"/>
              </a:rPr>
              <a:t>vwLj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SutonnyMJ" pitchFamily="2" charset="0"/>
              </a:rPr>
              <a:t>Aóg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 ‡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SutonnyMJ" pitchFamily="2" charset="0"/>
              </a:rPr>
              <a:t>kÖwY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/>
            </a:r>
            <a:br>
              <a:rPr lang="en-US" sz="3200" dirty="0">
                <a:ln>
                  <a:solidFill>
                    <a:schemeClr val="tx1"/>
                  </a:solidFill>
                </a:ln>
                <a:latin typeface="SutonnyMJ" pitchFamily="2" charset="0"/>
              </a:rPr>
            </a:br>
            <a:r>
              <a:rPr lang="en-US" sz="3200" dirty="0" err="1">
                <a:ln>
                  <a:solidFill>
                    <a:schemeClr val="tx1"/>
                  </a:solidFill>
                </a:ln>
                <a:latin typeface="SutonnyMJ" pitchFamily="2" charset="0"/>
              </a:rPr>
              <a:t>welq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-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SutonnyMJ" pitchFamily="2" charset="0"/>
              </a:rPr>
              <a:t>mvwnZ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¨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SutonnyMJ" pitchFamily="2" charset="0"/>
              </a:rPr>
              <a:t>KwYKv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/>
            </a:r>
            <a:br>
              <a:rPr lang="en-US" sz="3200" dirty="0">
                <a:ln>
                  <a:solidFill>
                    <a:schemeClr val="tx1"/>
                  </a:solidFill>
                </a:ln>
                <a:latin typeface="SutonnyMJ" pitchFamily="2" charset="0"/>
              </a:rPr>
            </a:br>
            <a:r>
              <a:rPr lang="en-US" sz="3200" dirty="0" err="1">
                <a:ln>
                  <a:solidFill>
                    <a:schemeClr val="tx1"/>
                  </a:solidFill>
                </a:ln>
                <a:latin typeface="SutonnyMJ" pitchFamily="2" charset="0"/>
              </a:rPr>
              <a:t>KweZv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/>
            </a:r>
            <a:br>
              <a:rPr lang="en-US" sz="3200" dirty="0">
                <a:ln>
                  <a:solidFill>
                    <a:schemeClr val="tx1"/>
                  </a:solidFill>
                </a:ln>
                <a:latin typeface="SutonnyMJ" pitchFamily="2" charset="0"/>
              </a:rPr>
            </a:br>
            <a:r>
              <a:rPr lang="en-US" sz="3200" dirty="0" err="1">
                <a:ln>
                  <a:solidFill>
                    <a:schemeClr val="tx1"/>
                  </a:solidFill>
                </a:ln>
                <a:latin typeface="SutonnyMJ" pitchFamily="2" charset="0"/>
              </a:rPr>
              <a:t>bvix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/>
            </a:r>
            <a:br>
              <a:rPr lang="en-US" sz="3200" dirty="0">
                <a:ln>
                  <a:solidFill>
                    <a:schemeClr val="tx1"/>
                  </a:solidFill>
                </a:ln>
                <a:latin typeface="SutonnyMJ" pitchFamily="2" charset="0"/>
              </a:rPr>
            </a:br>
            <a:r>
              <a:rPr lang="en-US" sz="3200" dirty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‡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SutonnyMJ" pitchFamily="2" charset="0"/>
              </a:rPr>
              <a:t>jLK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 t-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SutonnyMJ" pitchFamily="2" charset="0"/>
              </a:rPr>
              <a:t>KvRx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SutonnyMJ" pitchFamily="2" charset="0"/>
              </a:rPr>
              <a:t>bRiæj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 </a:t>
            </a:r>
            <a:r>
              <a:rPr lang="en-US" sz="3200" dirty="0" err="1">
                <a:ln>
                  <a:solidFill>
                    <a:schemeClr val="tx1"/>
                  </a:solidFill>
                </a:ln>
                <a:latin typeface="SutonnyMJ" pitchFamily="2" charset="0"/>
              </a:rPr>
              <a:t>Bmjvg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/>
            </a:r>
            <a:br>
              <a:rPr lang="en-US" sz="3200" dirty="0">
                <a:ln>
                  <a:solidFill>
                    <a:schemeClr val="tx1"/>
                  </a:solidFill>
                </a:ln>
                <a:latin typeface="SutonnyMJ" pitchFamily="2" charset="0"/>
              </a:rPr>
            </a:br>
            <a:r>
              <a:rPr lang="en-US" sz="3200" dirty="0" err="1">
                <a:ln>
                  <a:solidFill>
                    <a:schemeClr val="tx1"/>
                  </a:solidFill>
                </a:ln>
                <a:latin typeface="SutonnyMJ" pitchFamily="2" charset="0"/>
              </a:rPr>
              <a:t>c„t</a:t>
            </a:r>
            <a:r>
              <a:rPr lang="en-US" sz="3200" dirty="0">
                <a:ln>
                  <a:solidFill>
                    <a:schemeClr val="tx1"/>
                  </a:solidFill>
                </a:ln>
                <a:latin typeface="SutonnyMJ" pitchFamily="2" charset="0"/>
              </a:rPr>
              <a:t>- 95</a:t>
            </a:r>
            <a:endParaRPr lang="en-US" sz="3200" dirty="0">
              <a:ln>
                <a:solidFill>
                  <a:schemeClr val="tx1"/>
                </a:solidFill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184518421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387"/>
          <a:stretch/>
        </p:blipFill>
        <p:spPr>
          <a:xfrm>
            <a:off x="533400" y="572512"/>
            <a:ext cx="8226846" cy="5675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09600" y="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err="1" smtClean="0">
                <a:latin typeface="SutonnyMJ" pitchFamily="2" charset="0"/>
              </a:rPr>
              <a:t>bvix</a:t>
            </a:r>
            <a:r>
              <a:rPr lang="en-US" sz="2000" b="1" dirty="0" smtClean="0">
                <a:latin typeface="SutonnyMJ" pitchFamily="2" charset="0"/>
              </a:rPr>
              <a:t> </a:t>
            </a:r>
          </a:p>
          <a:p>
            <a:pPr algn="ctr"/>
            <a:r>
              <a:rPr lang="en-US" sz="2000" b="1" dirty="0" err="1" smtClean="0">
                <a:latin typeface="SutonnyMJ" pitchFamily="2" charset="0"/>
              </a:rPr>
              <a:t>KvRx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bRiæj</a:t>
            </a:r>
            <a:r>
              <a:rPr lang="en-US" sz="2000" b="1" dirty="0" smtClean="0">
                <a:latin typeface="SutonnyMJ" pitchFamily="2" charset="0"/>
              </a:rPr>
              <a:t> </a:t>
            </a:r>
            <a:r>
              <a:rPr lang="en-US" sz="2000" b="1" dirty="0" err="1" smtClean="0">
                <a:latin typeface="SutonnyMJ" pitchFamily="2" charset="0"/>
              </a:rPr>
              <a:t>Bmjvg</a:t>
            </a:r>
            <a:endParaRPr lang="en-US" sz="2000" b="1" dirty="0"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6300586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8800" y="228600"/>
            <a:ext cx="5410200" cy="884238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Kwe-cwiwPwZ</a:t>
            </a:r>
            <a:r>
              <a:rPr lang="en-US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...</a:t>
            </a:r>
            <a:endParaRPr lang="en-US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63"/>
          <a:stretch/>
        </p:blipFill>
        <p:spPr>
          <a:xfrm>
            <a:off x="609600" y="1219200"/>
            <a:ext cx="7924800" cy="2936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86200"/>
            <a:ext cx="8153400" cy="1828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7516475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021" r="3135"/>
          <a:stretch/>
        </p:blipFill>
        <p:spPr>
          <a:xfrm>
            <a:off x="381000" y="1143000"/>
            <a:ext cx="8458200" cy="1143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12089" y="228600"/>
            <a:ext cx="5410200" cy="762000"/>
          </a:xfr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err="1" smtClean="0">
                <a:latin typeface="SutonnyMJ" pitchFamily="2" charset="0"/>
              </a:rPr>
              <a:t>cv‡Vi</a:t>
            </a:r>
            <a:r>
              <a:rPr lang="en-US" dirty="0" smtClean="0">
                <a:latin typeface="SutonnyMJ" pitchFamily="2" charset="0"/>
              </a:rPr>
              <a:t> </a:t>
            </a:r>
            <a:r>
              <a:rPr lang="en-US" dirty="0" err="1" smtClean="0">
                <a:latin typeface="SutonnyMJ" pitchFamily="2" charset="0"/>
              </a:rPr>
              <a:t>D‡Ïk</a:t>
            </a:r>
            <a:r>
              <a:rPr lang="en-US" dirty="0" smtClean="0">
                <a:latin typeface="SutonnyMJ" pitchFamily="2" charset="0"/>
              </a:rPr>
              <a:t>¨....</a:t>
            </a:r>
            <a:endParaRPr lang="en-US" dirty="0">
              <a:latin typeface="SutonnyMJ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1903" r="10923"/>
          <a:stretch/>
        </p:blipFill>
        <p:spPr>
          <a:xfrm>
            <a:off x="1524000" y="2590800"/>
            <a:ext cx="6376624" cy="351946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0" y="2006025"/>
            <a:ext cx="342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kãv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_© I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</a:rPr>
              <a:t>UxKv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utonnyMJ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324567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2057400"/>
            <a:ext cx="3981450" cy="39814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228600"/>
            <a:ext cx="6705600" cy="126523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8000" dirty="0" err="1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ab¨ev</a:t>
            </a:r>
            <a:r>
              <a:rPr lang="en-US" sz="8000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SutonnyMJ" pitchFamily="2" charset="0"/>
              </a:rPr>
              <a:t>`</a:t>
            </a:r>
            <a:endParaRPr lang="en-US" sz="7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39523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97</TotalTime>
  <Words>32</Words>
  <Application>Microsoft Office PowerPoint</Application>
  <PresentationFormat>On-screen Show (4:3)</PresentationFormat>
  <Paragraphs>10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Concourse</vt:lpstr>
      <vt:lpstr>PowerPoint Presentation</vt:lpstr>
      <vt:lpstr>PowerPoint Presentation</vt:lpstr>
      <vt:lpstr>PowerPoint Presentation</vt:lpstr>
      <vt:lpstr>Kwe-cwiwPwZ...</vt:lpstr>
      <vt:lpstr>cv‡Vi D‡Ïk¨....</vt:lpstr>
      <vt:lpstr>ab¨ev`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12</cp:revision>
  <dcterms:created xsi:type="dcterms:W3CDTF">2006-08-16T00:00:00Z</dcterms:created>
  <dcterms:modified xsi:type="dcterms:W3CDTF">2020-10-28T16:55:25Z</dcterms:modified>
</cp:coreProperties>
</file>