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52" y="-90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36535-5552-402F-85C5-43C74A685A92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034B0-23E2-42C1-AB90-E9A570AB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বাংলাদেশের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ফসল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পাট</a:t>
            </a:r>
            <a:r>
              <a:rPr lang="en-US" baseline="0" dirty="0" smtClean="0"/>
              <a:t>। ১৯৫১ </a:t>
            </a:r>
            <a:r>
              <a:rPr lang="en-US" baseline="0" dirty="0" err="1" smtClean="0"/>
              <a:t>সালে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আদমজি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পাটকল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প্রতিষ্ঠার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শিল্প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যাত্রা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বর্তমানে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দেশে</a:t>
            </a:r>
            <a:r>
              <a:rPr lang="en-US" baseline="0" dirty="0" smtClean="0"/>
              <a:t> ৭৬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পাটকল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34B0-23E2-42C1-AB90-E9A570ABF9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6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১৯৪৭ </a:t>
            </a:r>
            <a:r>
              <a:rPr lang="en-US" dirty="0" err="1" smtClean="0"/>
              <a:t>সালে</a:t>
            </a:r>
            <a:r>
              <a:rPr lang="en-US" dirty="0" smtClean="0"/>
              <a:t> </a:t>
            </a:r>
            <a:r>
              <a:rPr lang="en-US" dirty="0" err="1" smtClean="0"/>
              <a:t>এদেশে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মাত্র</a:t>
            </a:r>
            <a:r>
              <a:rPr lang="en-US" baseline="0" dirty="0" smtClean="0"/>
              <a:t> ৮টি </a:t>
            </a:r>
            <a:r>
              <a:rPr lang="en-US" baseline="0" dirty="0" err="1" smtClean="0"/>
              <a:t>বস্ত্রকল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ছিল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ঢাকা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কুমিল্লা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নোয়াখালী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চট্টগ্রাম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টাঙ্গাইল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এলাকায়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প্রচুর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বস্ত্র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সুতাকল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34B0-23E2-42C1-AB90-E9A570ABF9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1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১৯৩৩ </a:t>
            </a:r>
            <a:r>
              <a:rPr lang="en-US" dirty="0" err="1" smtClean="0"/>
              <a:t>সালে</a:t>
            </a:r>
            <a:r>
              <a:rPr lang="en-US" dirty="0" smtClean="0"/>
              <a:t> </a:t>
            </a:r>
            <a:r>
              <a:rPr lang="en-US" dirty="0" err="1" smtClean="0"/>
              <a:t>নাটোরের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গোপালপুরে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চিনিকল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প্রতিষ্ঠিত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বর্তমানে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দেশে</a:t>
            </a:r>
            <a:r>
              <a:rPr lang="en-US" baseline="0" dirty="0" smtClean="0"/>
              <a:t> ১৭টি </a:t>
            </a:r>
            <a:r>
              <a:rPr lang="en-US" baseline="0" dirty="0" err="1" smtClean="0"/>
              <a:t>চিনিকল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34B0-23E2-42C1-AB90-E9A570ABF9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5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১৯৫৩ </a:t>
            </a:r>
            <a:r>
              <a:rPr lang="en-US" dirty="0" err="1" smtClean="0"/>
              <a:t>সালে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চন্দ্রঘোনায়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কর্ণফুলী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কাগজ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স্থাপিত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সরকারি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কর্ণফুলী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পাকশী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খুলনা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হার্ডবোর্ড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নিউজপ্রিন্ট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34B0-23E2-42C1-AB90-E9A570ABF9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3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২০০৮-২০০৯ </a:t>
            </a:r>
            <a:r>
              <a:rPr lang="en-US" dirty="0" err="1" smtClean="0"/>
              <a:t>অর্থবছরে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বাংলাদেশ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বিদেশে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জুতা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রপ্তানি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প্রায়</a:t>
            </a:r>
            <a:r>
              <a:rPr lang="en-US" baseline="0" dirty="0" smtClean="0"/>
              <a:t> ১৯ </a:t>
            </a:r>
            <a:r>
              <a:rPr lang="en-US" baseline="0" dirty="0" err="1" smtClean="0"/>
              <a:t>কোটি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করেছে</a:t>
            </a:r>
            <a:r>
              <a:rPr lang="en-US" baseline="0" dirty="0" smtClean="0"/>
              <a:t>। ঐ </a:t>
            </a:r>
            <a:r>
              <a:rPr lang="en-US" baseline="0" dirty="0" err="1" smtClean="0"/>
              <a:t>বছর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চামড়া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বিক্রি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১৮ </a:t>
            </a:r>
            <a:r>
              <a:rPr lang="en-US" baseline="0" dirty="0" err="1" smtClean="0"/>
              <a:t>কোটি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মার্কিন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ডলার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34B0-23E2-42C1-AB90-E9A570ABF9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চা</a:t>
            </a:r>
            <a:r>
              <a:rPr lang="en-US" dirty="0" smtClean="0"/>
              <a:t> </a:t>
            </a:r>
            <a:r>
              <a:rPr lang="en-US" dirty="0" err="1" smtClean="0"/>
              <a:t>বাংলাদেশের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পুরাতন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শিল্পের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সিলেট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অঞ্চলে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প্রচুর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উৎপাদিত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পার্বত্য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চট্টগ্রাম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দিনাজপুর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পঞ্চগড়ে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বর্তমানে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34B0-23E2-42C1-AB90-E9A570ABF9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78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তুলা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বাংলাদেশে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ফসল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বর্তমানে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বাণিজ্যিকভাবে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34B0-23E2-42C1-AB90-E9A570ABF9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26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034B0-23E2-42C1-AB90-E9A570ABF9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3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6.jpg"/><Relationship Id="rId9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404"/>
            <a:ext cx="28765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7" y="1143000"/>
            <a:ext cx="4012006" cy="2541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1196558"/>
            <a:ext cx="4419600" cy="2488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7" y="4139059"/>
            <a:ext cx="4012006" cy="2791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6543" y="4139059"/>
            <a:ext cx="44196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২০১১-২০১২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৬৯.৩১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6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404"/>
            <a:ext cx="28765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7" y="1066801"/>
            <a:ext cx="4012006" cy="2475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1074475"/>
            <a:ext cx="4419600" cy="2388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8" y="4139059"/>
            <a:ext cx="4012006" cy="2554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6543" y="4139059"/>
            <a:ext cx="44196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২০১১-২০১২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৫৩.১৬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8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404"/>
            <a:ext cx="28765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1066801"/>
            <a:ext cx="3713127" cy="2475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43" y="1108603"/>
            <a:ext cx="4419600" cy="232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4139059"/>
            <a:ext cx="3713127" cy="2554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6543" y="4139059"/>
            <a:ext cx="44196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২০১১-২০১২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১০৪৭.২১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3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404"/>
            <a:ext cx="28765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1108603"/>
            <a:ext cx="3713127" cy="2320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4" y="1108603"/>
            <a:ext cx="4215738" cy="232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4180873"/>
            <a:ext cx="3713127" cy="2470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6543" y="4139059"/>
            <a:ext cx="44196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২০১১-২০১২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2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404"/>
            <a:ext cx="28765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1108603"/>
            <a:ext cx="3713127" cy="2320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4" y="1108603"/>
            <a:ext cx="4215738" cy="232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4180873"/>
            <a:ext cx="3713127" cy="2470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6543" y="4139059"/>
            <a:ext cx="44196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২০১১-২০১২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4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404"/>
            <a:ext cx="28765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1111490"/>
            <a:ext cx="3713127" cy="2314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49" y="1108603"/>
            <a:ext cx="3952587" cy="232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4139060"/>
            <a:ext cx="3713127" cy="2554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3831282"/>
            <a:ext cx="4419600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২০১১-২০১২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চামড়াজাত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১০.১৪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404"/>
            <a:ext cx="28765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1225978"/>
            <a:ext cx="3713127" cy="2085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49" y="1139437"/>
            <a:ext cx="3952587" cy="2258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3962400"/>
            <a:ext cx="3713127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3962400"/>
            <a:ext cx="44196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২০১১-২০১২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৬১.০১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9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404"/>
            <a:ext cx="28765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5" y="1111490"/>
            <a:ext cx="3361328" cy="2314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01" y="1108603"/>
            <a:ext cx="3793283" cy="232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5" y="4139060"/>
            <a:ext cx="3361328" cy="2554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4446836"/>
            <a:ext cx="44196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২০১০-২০১১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83404"/>
            <a:ext cx="28765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তামাক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1224431"/>
            <a:ext cx="3713127" cy="2088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32" y="1108603"/>
            <a:ext cx="3477421" cy="2320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3831282"/>
            <a:ext cx="3713127" cy="2645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6800" y="3831282"/>
            <a:ext cx="44196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২০১০-২০১১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তামাক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৭৯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83404"/>
            <a:ext cx="28765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13" y="1111490"/>
            <a:ext cx="3471772" cy="2314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08603"/>
            <a:ext cx="3886200" cy="2320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6" y="4180873"/>
            <a:ext cx="3713127" cy="2554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76800" y="4180873"/>
            <a:ext cx="44196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২০১৪-২০১৫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চিংড়ি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২.২৭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5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6" grpId="0" animBg="1"/>
      <p:bldP spid="6" grpId="1" animBg="1"/>
      <p:bldP spid="7" grpId="0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289" y="83404"/>
            <a:ext cx="263686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64" y="1600200"/>
            <a:ext cx="5018110" cy="2810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4731657"/>
            <a:ext cx="71628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শিল্পখাতের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5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71600"/>
            <a:ext cx="3586162" cy="3586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289" y="83404"/>
            <a:ext cx="263686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919" y="5105400"/>
            <a:ext cx="67056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4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9457" y="609600"/>
            <a:ext cx="4267200" cy="2616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মাছুম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বিল্লাহ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রসলপুর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smmasum59@gamil.com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038600"/>
            <a:ext cx="46482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43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60120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599"/>
            <a:ext cx="4114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1"/>
            <a:ext cx="44958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401"/>
            <a:ext cx="44958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67200"/>
            <a:ext cx="4495800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67199"/>
            <a:ext cx="4495800" cy="2905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971800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চামরা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3725" y="3124200"/>
            <a:ext cx="742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0800" y="61722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বস্ত্রকারখানা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6179457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তুলা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15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599"/>
            <a:ext cx="4114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914401"/>
            <a:ext cx="41656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80626"/>
            <a:ext cx="4495800" cy="299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7" y="4267200"/>
            <a:ext cx="4365625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67199"/>
            <a:ext cx="4495800" cy="2905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5299" y="3124200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কাগজ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7525" y="3124200"/>
            <a:ext cx="981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চিনি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5299" y="6161314"/>
            <a:ext cx="142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ঔষধ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6062" y="6201228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2989926"/>
            <a:ext cx="69342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8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8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8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1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600" y="2133600"/>
            <a:ext cx="4648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70" y="2982962"/>
            <a:ext cx="900974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3160923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850" y="83404"/>
            <a:ext cx="24003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77901"/>
            <a:ext cx="4495800" cy="299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77901"/>
            <a:ext cx="4495800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0"/>
            <a:ext cx="4495800" cy="3057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4366289"/>
            <a:ext cx="44196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২০০৯-২০১০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পাটজাত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মার্কিন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8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52850" y="104042"/>
            <a:ext cx="24003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>
          <a:xfrm>
            <a:off x="438655" y="1121909"/>
            <a:ext cx="4075690" cy="27087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5"/>
          <a:stretch/>
        </p:blipFill>
        <p:spPr>
          <a:xfrm>
            <a:off x="5171546" y="1121909"/>
            <a:ext cx="4058708" cy="2708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65600"/>
            <a:ext cx="4495800" cy="299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96543" y="3871669"/>
            <a:ext cx="4419600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২০১১-২০১২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১৭২.০৮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৫৬.৫৪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37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83404"/>
            <a:ext cx="287655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5" y="1309347"/>
            <a:ext cx="4075690" cy="2292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46" y="1362906"/>
            <a:ext cx="4058708" cy="2185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56885"/>
            <a:ext cx="4495800" cy="2573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6543" y="3851031"/>
            <a:ext cx="44196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২০১২-২০১৩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অর্থবছরে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৮০৯০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মার্কিন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1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850" y="83404"/>
            <a:ext cx="24003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5"/>
          <a:stretch/>
        </p:blipFill>
        <p:spPr>
          <a:xfrm>
            <a:off x="3516289" y="1600200"/>
            <a:ext cx="2873421" cy="280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4731657"/>
            <a:ext cx="71628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পাটকল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বস্ত্রকল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66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489</Words>
  <Application>Microsoft Office PowerPoint</Application>
  <PresentationFormat>Custom</PresentationFormat>
  <Paragraphs>73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 Masum</dc:creator>
  <cp:lastModifiedBy>IT 71 &amp; STUDIO</cp:lastModifiedBy>
  <cp:revision>31</cp:revision>
  <dcterms:created xsi:type="dcterms:W3CDTF">2006-08-16T00:00:00Z</dcterms:created>
  <dcterms:modified xsi:type="dcterms:W3CDTF">2020-10-28T14:32:06Z</dcterms:modified>
</cp:coreProperties>
</file>