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1" r:id="rId1"/>
    <p:sldMasterId id="2147483979" r:id="rId2"/>
    <p:sldMasterId id="2147484051" r:id="rId3"/>
    <p:sldMasterId id="2147484105" r:id="rId4"/>
    <p:sldMasterId id="2147484141" r:id="rId5"/>
  </p:sldMasterIdLst>
  <p:notesMasterIdLst>
    <p:notesMasterId r:id="rId16"/>
  </p:notesMasterIdLst>
  <p:sldIdLst>
    <p:sldId id="257" r:id="rId6"/>
    <p:sldId id="283" r:id="rId7"/>
    <p:sldId id="282" r:id="rId8"/>
    <p:sldId id="260" r:id="rId9"/>
    <p:sldId id="284" r:id="rId10"/>
    <p:sldId id="285" r:id="rId11"/>
    <p:sldId id="287" r:id="rId12"/>
    <p:sldId id="288" r:id="rId13"/>
    <p:sldId id="27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46FA7-705D-42BF-B440-FFC9CD0B094C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548E1-8194-4547-B15D-5684A23CC3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61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126F42-366D-427A-9CA0-4D661E77F9BD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53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1729B-E20F-451F-93EE-D4A1A5B651A4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75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EE0F4-BE2A-4BCD-A5C3-948CF149208D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064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F59E7-3D2F-4CAC-991B-E1F913A5FA62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708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E69E1-9984-40B6-884F-175E44E84BCA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82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3CE64-23CA-488A-A0CE-CEC66F355B2B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1061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E0870-CA44-4707-AF7D-21C5BEEC8578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07600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763FB-0026-4A9F-B1B2-54200CBFBA6D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6272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7A0C-6FDB-4653-8B7C-065894E4FBB2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941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B42B-8900-4DE7-BCEE-D5D878D81001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496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0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B921F-6F73-447B-8B5D-4B159B28E692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79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878F-6FA9-4871-9AE9-BAA5882B389D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644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015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4918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1A7-0BD3-4A10-A29D-64D823865FFA}" type="datetime1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117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5A7-1DE4-4C72-9FAA-7369D22E7AB1}" type="datetime1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84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20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BBE0-FD1B-46B9-96C7-172EED815D5B}" type="datetime1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71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54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493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1B42B-8900-4DE7-BCEE-D5D878D81001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55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41E84-68FC-4E4E-A274-576E2293B9D3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3917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7242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F878F-6FA9-4871-9AE9-BAA5882B389D}" type="datetime1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61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9779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31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A91A7-0BD3-4A10-A29D-64D823865FFA}" type="datetime1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E35A7-1DE4-4C72-9FAA-7369D22E7AB1}" type="datetime1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202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964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4BBE0-FD1B-46B9-96C7-172EED815D5B}" type="datetime1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657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54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36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A7AB-AD63-41A9-BBE7-3B6B0274D584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6620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10599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697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718104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79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0113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56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70011-A7FF-40B3-82F8-550B3D8C3C22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6754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BEC0C-CA86-458B-A99C-4EE7D151E941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9275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61A56-CB29-48C6-9C01-7AC82EE09C44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1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625C4-EC6F-4BB9-A065-C627318A2C76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03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80E7-666C-4E9D-8448-D7798F35B276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6383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4B365-56B7-42D8-AA98-879D3DAFAB1D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540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2B1C4-22A9-4094-A1F9-41B5C98EAC1E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B38B-B782-42FF-AA76-E1DC6B4687A1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09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9F237-245B-417D-A693-E93F51DCFA11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575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3B4E7-D40A-4CF6-8FB6-CD58BC6D0223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4072D-34C9-4422-98A3-AC0532F88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406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9F682-A817-49B2-A7B8-638FEC278150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422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61DC6-498A-4876-BF9F-4F933EC2407D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26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5619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79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51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C2CEF-C916-42D8-A7C7-A1A6BCE16A2F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3177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888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40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631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349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0086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94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351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0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CD3DA-B250-4278-9755-1DDC9967EE2F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4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20941-9B1E-46FF-B821-E6DA44B28765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828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6E78-0F5F-4296-80C4-C1116921F409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 </a:t>
            </a:r>
            <a:r>
              <a:rPr lang="as-IN" smtClean="0"/>
              <a:t>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1083C-CE7A-438C-A51E-C3566F288B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90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3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  <p:sldLayoutId id="2147483977" r:id="rId16"/>
    <p:sldLayoutId id="21474839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2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81" r:id="rId2"/>
    <p:sldLayoutId id="2147483982" r:id="rId3"/>
    <p:sldLayoutId id="2147483983" r:id="rId4"/>
    <p:sldLayoutId id="2147483984" r:id="rId5"/>
    <p:sldLayoutId id="2147483985" r:id="rId6"/>
    <p:sldLayoutId id="2147483986" r:id="rId7"/>
    <p:sldLayoutId id="2147483987" r:id="rId8"/>
    <p:sldLayoutId id="2147483988" r:id="rId9"/>
    <p:sldLayoutId id="2147483989" r:id="rId10"/>
    <p:sldLayoutId id="21474839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F1AE68-EFE2-4D87-A725-A28509907FD0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F384172-4A30-4DCC-BD26-129339999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91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  <p:sldLayoutId id="2147484062" r:id="rId11"/>
    <p:sldLayoutId id="2147484063" r:id="rId12"/>
    <p:sldLayoutId id="2147484064" r:id="rId13"/>
    <p:sldLayoutId id="2147484065" r:id="rId14"/>
    <p:sldLayoutId id="2147484066" r:id="rId15"/>
    <p:sldLayoutId id="2147484067" r:id="rId16"/>
    <p:sldLayoutId id="21474840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66E2-A674-4F5F-B8FF-25289719BF4A}" type="datetime3">
              <a:rPr lang="en-US" smtClean="0"/>
              <a:t>13 September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s-IN" smtClean="0"/>
              <a:t>এ.এস.এম. কামরুল আহসান, প্রভাষক-</a:t>
            </a:r>
            <a:r>
              <a:rPr lang="en-US" smtClean="0"/>
              <a:t>ICT, </a:t>
            </a:r>
            <a:r>
              <a:rPr lang="as-IN" smtClean="0"/>
              <a:t>সরকারি বঙ্গবন্ধু মহিলা কলেজ, চিতলমারী, বাগেরহাট, ই-মেইল: </a:t>
            </a:r>
            <a:r>
              <a:rPr lang="en-US" smtClean="0"/>
              <a:t>kamrulahssan2@gmail.com, Cell: 01718768764.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57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3FD28C36-9911-4934-8476-88610D8116B7}" type="datetimeFigureOut">
              <a:rPr lang="en-US" smtClean="0"/>
              <a:t>9/13/2020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E36794BE-5069-4CF0-B152-B94AD7C14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6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2" r:id="rId1"/>
    <p:sldLayoutId id="2147484143" r:id="rId2"/>
    <p:sldLayoutId id="2147484144" r:id="rId3"/>
    <p:sldLayoutId id="2147484145" r:id="rId4"/>
    <p:sldLayoutId id="2147484146" r:id="rId5"/>
    <p:sldLayoutId id="2147484147" r:id="rId6"/>
    <p:sldLayoutId id="2147484148" r:id="rId7"/>
    <p:sldLayoutId id="2147484149" r:id="rId8"/>
    <p:sldLayoutId id="2147484150" r:id="rId9"/>
    <p:sldLayoutId id="2147484151" r:id="rId10"/>
    <p:sldLayoutId id="21474841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ONLINE </a:t>
            </a:r>
            <a:r>
              <a:rPr lang="en-US" sz="7200" dirty="0" err="1" smtClean="0">
                <a:solidFill>
                  <a:srgbClr val="FF0000"/>
                </a:solidFill>
              </a:rPr>
              <a:t>CLASSROoM</a:t>
            </a:r>
            <a:r>
              <a:rPr lang="en-US" sz="7200" dirty="0" smtClean="0">
                <a:solidFill>
                  <a:srgbClr val="FF0000"/>
                </a:solidFill>
              </a:rPr>
              <a:t/>
            </a:r>
            <a:br>
              <a:rPr lang="en-US" sz="7200" dirty="0" smtClean="0">
                <a:solidFill>
                  <a:srgbClr val="FF0000"/>
                </a:solidFill>
              </a:rPr>
            </a:b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endParaRPr lang="en-US" sz="107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609035"/>
            <a:ext cx="12192000" cy="2117167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rgbClr val="FF0000"/>
                </a:solidFill>
                <a:latin typeface="SutonnyMJ" pitchFamily="2" charset="0"/>
              </a:rPr>
              <a:t>miKvwi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</a:rPr>
              <a:t> e½eÜz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</a:rPr>
              <a:t>gwnjv</a:t>
            </a:r>
            <a:r>
              <a:rPr lang="en-US" sz="80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SutonnyMJ" pitchFamily="2" charset="0"/>
              </a:rPr>
              <a:t>K‡jR</a:t>
            </a:r>
            <a:r>
              <a:rPr lang="en-US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চিতলমারী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বাগেরহাট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-1" y="0"/>
            <a:ext cx="12192001" cy="18157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sz="40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-09-2020</a:t>
            </a:r>
            <a:r>
              <a:rPr kumimoji="0" lang="en-US" sz="40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rbel" panose="020B0503020204020204"/>
              </a:rPr>
              <a:t>HSC-ICT,  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rbel" panose="020B0503020204020204"/>
              </a:rPr>
              <a:t>6</a:t>
            </a:r>
            <a:r>
              <a:rPr lang="en-US" sz="4000" b="1" baseline="30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rbel" panose="020B0503020204020204"/>
              </a:rPr>
              <a:t>th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orbel" panose="020B0503020204020204"/>
              </a:rPr>
              <a:t> </a:t>
            </a:r>
            <a:r>
              <a:rPr kumimoji="0" lang="en-US" sz="4000" b="1" i="0" u="none" strike="noStrike" kern="1200" normalizeH="0" baseline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rbel" panose="020B0503020204020204"/>
              </a:rPr>
              <a:t>Chapter-</a:t>
            </a:r>
            <a:r>
              <a:rPr kumimoji="0" lang="en-US" sz="4000" b="1" i="0" u="none" strike="noStrike" kern="120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rbel" panose="020B0503020204020204"/>
              </a:rPr>
              <a:t> Database Class </a:t>
            </a:r>
            <a:r>
              <a:rPr kumimoji="0" lang="en-US" sz="4000" b="1" i="0" u="none" strike="noStrike" kern="1200" normalizeH="0" noProof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orbel" panose="020B0503020204020204"/>
              </a:rPr>
              <a:t>No-6</a:t>
            </a:r>
            <a:endParaRPr kumimoji="0" lang="en-US" sz="40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orbel" panose="020B0503020204020204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535579" y="2074923"/>
            <a:ext cx="1567543" cy="1791599"/>
          </a:xfrm>
          <a:prstGeom prst="triangle">
            <a:avLst/>
          </a:prstGeom>
          <a:solidFill>
            <a:srgbClr val="008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/>
          <p:cNvSpPr/>
          <p:nvPr/>
        </p:nvSpPr>
        <p:spPr>
          <a:xfrm>
            <a:off x="10060772" y="2074923"/>
            <a:ext cx="1567543" cy="1791599"/>
          </a:xfrm>
          <a:prstGeom prst="triangle">
            <a:avLst/>
          </a:prstGeom>
          <a:solidFill>
            <a:srgbClr val="008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3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000"/>
            </a:gs>
            <a:gs pos="100000">
              <a:schemeClr val="dk1">
                <a:tint val="840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</a:rPr>
              <a:t>এ.এস.এম. কামরুল আহসান, প্রভাষক-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ICT </a:t>
            </a:r>
            <a:r>
              <a:rPr kumimoji="0" lang="as-IN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</a:rPr>
              <a:t>বঙ্গবন্ধু মহিলা কলেজ, চিতলমারী, বাগেরহাট, ই-মেইল: </a:t>
            </a: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/>
                <a:ea typeface="+mn-ea"/>
                <a:cs typeface="+mn-cs"/>
              </a:rPr>
              <a:t>kamrulahssan2@gmail.com, Cell: 01718768764।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25962" t="23373" r="32211" b="69215"/>
          <a:stretch/>
        </p:blipFill>
        <p:spPr bwMode="auto">
          <a:xfrm>
            <a:off x="901337" y="1449979"/>
            <a:ext cx="10149840" cy="2939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4976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এ.এস.এম. কামরুল আহসান, প্রভাষক-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ICT, </a:t>
            </a:r>
            <a:r>
              <a:rPr kumimoji="0" lang="as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সরকারি বঙ্গবন্ধু মহিলা কলেজ, চিতলমারী, বাগেরহাট, ই-মেইল: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kamrulahssan2@gmail.com, Cell: 01718768764.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20573" y="3079824"/>
            <a:ext cx="6956474" cy="232217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সবাইকে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ভার্চুয়াল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ক্লাসে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 </a:t>
            </a:r>
            <a:r>
              <a:rPr lang="en-US" sz="4800" b="1" spc="50" dirty="0" err="1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স্বাগতম</a:t>
            </a:r>
            <a:r>
              <a:rPr lang="en-US" sz="4800" b="1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ramond" panose="02020404030301010803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84650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lick.wav"/>
          </p:stSnd>
        </p:sndAc>
      </p:transition>
    </mc:Choice>
    <mc:Fallback xmlns="">
      <p:transition spd="slow">
        <p:fade/>
        <p:sndAc>
          <p:stSnd>
            <p:snd r:embed="rId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43647" y="2518115"/>
            <a:ext cx="5404010" cy="29682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শিক্ষক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পরিচিতি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এ.এস.এম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কামরুল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আহসান</a:t>
            </a:r>
            <a:endParaRPr kumimoji="0" lang="en-US" b="1" i="0" u="none" strike="noStrike" kern="1200" cap="none" spc="50" normalizeH="0" baseline="0" noProof="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</a:rPr>
              <a:t>প্রভাষক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</a:rPr>
              <a:t>-ICT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সরকারি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বঙ্গবন্ধু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মহিলা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কলেজ</a:t>
            </a:r>
            <a:endParaRPr kumimoji="0" lang="en-US" b="1" i="0" u="none" strike="noStrike" kern="1200" cap="none" spc="50" normalizeH="0" baseline="0" noProof="0" dirty="0" smtClean="0">
              <a:ln w="0"/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Calibri" panose="020F0502020204030204"/>
              <a:ea typeface="+mn-ea"/>
              <a:cs typeface="Mangal" panose="02040503050203030202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চিতলমারী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, </a:t>
            </a:r>
            <a:r>
              <a:rPr kumimoji="0" lang="en-US" b="1" i="0" u="none" strike="noStrike" kern="1200" cap="none" spc="50" normalizeH="0" baseline="0" noProof="0" dirty="0" err="1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বাগেরহাট</a:t>
            </a:r>
            <a:r>
              <a:rPr kumimoji="0" lang="en-US" b="1" i="0" u="none" strike="noStrike" kern="1200" cap="none" spc="50" normalizeH="0" baseline="0" noProof="0" dirty="0" smtClean="0">
                <a:ln w="0"/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Calibri" panose="020F0502020204030204"/>
                <a:ea typeface="+mn-ea"/>
                <a:cs typeface="Mangal" panose="02040503050203030202" pitchFamily="18" charset="0"/>
              </a:rPr>
              <a:t>।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এ.এস.এম. কামরুল আহসান, প্রভাষক-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ICT, </a:t>
            </a:r>
            <a:r>
              <a:rPr kumimoji="0" lang="as-I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</a:rPr>
              <a:t>সরকারি বঙ্গবন্ধু মহিলা কলেজ, চিতলমারী, বাগেরহাট, ই-মেইল: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kamrulahssan2@gmail.com, Cell: 01718768764.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525" y="3224616"/>
            <a:ext cx="3131734" cy="31317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1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495" y="601840"/>
            <a:ext cx="10820400" cy="5525588"/>
          </a:xfrm>
          <a:solidFill>
            <a:schemeClr val="accent4">
              <a:lumMod val="75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4800" dirty="0" smtClean="0"/>
          </a:p>
          <a:p>
            <a:pPr marL="0" indent="0">
              <a:buNone/>
            </a:pPr>
            <a:endParaRPr lang="en-US" sz="48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43256" y="3212234"/>
            <a:ext cx="3859795" cy="30480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</a:rPr>
              <a:t>এ.এস.এম. কামরুল আহসান, প্রভাষক-</a:t>
            </a: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ICT </a:t>
            </a:r>
            <a:r>
              <a:rPr kumimoji="0" lang="as-IN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</a:rPr>
              <a:t>বঙ্গবন্ধু মহিলা কলেজ, চিতলমারী, বাগেরহাট, ই-মেইল: </a:t>
            </a: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kamrulahssan2@gmail.com, Cell: 01718768764।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Down Arrow Callout 7"/>
          <p:cNvSpPr/>
          <p:nvPr/>
        </p:nvSpPr>
        <p:spPr>
          <a:xfrm>
            <a:off x="3696371" y="657637"/>
            <a:ext cx="3700139" cy="1445959"/>
          </a:xfrm>
          <a:prstGeom prst="downArrowCallou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আজকের</a:t>
            </a:r>
            <a:r>
              <a:rPr lang="en-US" sz="3200" dirty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ষষ্ঠ</a:t>
            </a:r>
            <a:r>
              <a:rPr lang="en-US" sz="3200" dirty="0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NikoshLightBAN" panose="02000000000000000000" pitchFamily="2" charset="0"/>
                <a:cs typeface="NikoshLightBAN" panose="02000000000000000000" pitchFamily="2" charset="0"/>
              </a:rPr>
              <a:t>অধ‌্যায়</a:t>
            </a:r>
            <a:endParaRPr lang="en-US" sz="3200" dirty="0">
              <a:solidFill>
                <a:schemeClr val="bg1"/>
              </a:solidFill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959429" y="2094078"/>
            <a:ext cx="7628707" cy="3496826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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?</a:t>
            </a:r>
          </a:p>
          <a:p>
            <a:pPr marL="457200" indent="-457200">
              <a:buFont typeface="Wingdings" panose="05000000000000000000" pitchFamily="2" charset="2"/>
              <a:buChar char="µ"/>
            </a:pPr>
            <a:r>
              <a:rPr lang="en-US" sz="3200" dirty="0" err="1" smtClean="0">
                <a:latin typeface="SutonnyMJ" pitchFamily="2" charset="0"/>
              </a:rPr>
              <a:t>cÖvBgvwi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/>
              <a:t>(Primary Key Field</a:t>
            </a:r>
            <a:r>
              <a:rPr lang="en-US" sz="3200" dirty="0" smtClean="0"/>
              <a:t>)</a:t>
            </a:r>
          </a:p>
          <a:p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 </a:t>
            </a:r>
            <a:r>
              <a:rPr lang="en-US" sz="3200" dirty="0" smtClean="0">
                <a:latin typeface="SutonnyMJ" pitchFamily="2" charset="0"/>
              </a:rPr>
              <a:t>K</a:t>
            </a:r>
            <a:r>
              <a:rPr lang="en-US" sz="3200" dirty="0">
                <a:latin typeface="SutonnyMJ" pitchFamily="2" charset="0"/>
              </a:rPr>
              <a:t>‡¤</a:t>
            </a:r>
            <a:r>
              <a:rPr lang="en-US" sz="3200" dirty="0" err="1">
                <a:latin typeface="SutonnyMJ" pitchFamily="2" charset="0"/>
              </a:rPr>
              <a:t>úvwRU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cÖvBgvwi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/>
              <a:t> (Composite Primary Key Field)  </a:t>
            </a:r>
            <a:endParaRPr lang="en-US" sz="3200" dirty="0" smtClean="0"/>
          </a:p>
          <a:p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 </a:t>
            </a:r>
            <a:r>
              <a:rPr lang="en-US" sz="3200" dirty="0" err="1" smtClean="0">
                <a:latin typeface="SutonnyMJ" pitchFamily="2" charset="0"/>
              </a:rPr>
              <a:t>d‡ib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/>
              <a:t>(Foreign Key Field</a:t>
            </a:r>
            <a:r>
              <a:rPr lang="en-US" sz="3200" dirty="0" smtClean="0"/>
              <a:t>)</a:t>
            </a:r>
          </a:p>
          <a:p>
            <a:r>
              <a:rPr lang="en-US" sz="3200" dirty="0">
                <a:latin typeface="SutonnyMJ" pitchFamily="2" charset="0"/>
                <a:sym typeface="Wingdings" panose="05000000000000000000" pitchFamily="2" charset="2"/>
              </a:rPr>
              <a:t> </a:t>
            </a:r>
            <a:r>
              <a:rPr lang="en-US" sz="3200" dirty="0" err="1" smtClean="0">
                <a:latin typeface="SutonnyMJ" pitchFamily="2" charset="0"/>
              </a:rPr>
              <a:t>wi‡jkbkxc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? </a:t>
            </a:r>
            <a:r>
              <a:rPr lang="en-US" sz="3200" dirty="0" err="1">
                <a:latin typeface="SutonnyMJ" pitchFamily="2" charset="0"/>
              </a:rPr>
              <a:t>wi‡jkbkx‡ci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kZ©mg~n</a:t>
            </a:r>
            <a:r>
              <a:rPr lang="en-US" sz="3200" dirty="0">
                <a:latin typeface="SutonnyMJ" pitchFamily="2" charset="0"/>
              </a:rPr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875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endSnd/>
        </p:sndAc>
      </p:transition>
    </mc:Choice>
    <mc:Fallback xmlns=""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2246"/>
            <a:ext cx="12192000" cy="601526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Key </a:t>
            </a:r>
            <a:r>
              <a:rPr lang="en-US" sz="2800" b="1" dirty="0" smtClean="0"/>
              <a:t>Field: </a:t>
            </a:r>
            <a:r>
              <a:rPr lang="en-US" sz="2800" b="1" dirty="0"/>
              <a:t>Primary Key </a:t>
            </a:r>
            <a:r>
              <a:rPr lang="en-US" sz="2800" b="1" dirty="0" smtClean="0"/>
              <a:t>Field,</a:t>
            </a:r>
            <a:r>
              <a:rPr lang="en-US" sz="2800" b="1" dirty="0"/>
              <a:t> Composite Primary Key </a:t>
            </a:r>
            <a:r>
              <a:rPr lang="en-US" sz="2800" b="1" dirty="0" smtClean="0"/>
              <a:t>Field,</a:t>
            </a:r>
            <a:r>
              <a:rPr lang="en-US" sz="2800" b="1" dirty="0"/>
              <a:t> Foreign Key Field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188" y="953428"/>
            <a:ext cx="11438877" cy="547550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latin typeface="SutonnyMJ" pitchFamily="2" charset="0"/>
              </a:rPr>
              <a:t>Kx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</a:rPr>
              <a:t>wdì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</a:rPr>
              <a:t> t</a:t>
            </a:r>
            <a:r>
              <a:rPr lang="en-US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dvBj</a:t>
            </a:r>
            <a:r>
              <a:rPr lang="en-US" dirty="0">
                <a:latin typeface="SutonnyMJ" pitchFamily="2" charset="0"/>
              </a:rPr>
              <a:t> I †</a:t>
            </a:r>
            <a:r>
              <a:rPr lang="en-US" dirty="0" err="1">
                <a:latin typeface="SutonnyMJ" pitchFamily="2" charset="0"/>
              </a:rPr>
              <a:t>WUv‡e‡Ri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iKW</a:t>
            </a:r>
            <a:r>
              <a:rPr lang="en-US" dirty="0">
                <a:latin typeface="SutonnyMJ" pitchFamily="2" charset="0"/>
              </a:rPr>
              <a:t>© kbv³ </a:t>
            </a:r>
            <a:r>
              <a:rPr lang="en-US" dirty="0" err="1">
                <a:latin typeface="SutonnyMJ" pitchFamily="2" charset="0"/>
              </a:rPr>
              <a:t>Kivi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Rb</a:t>
            </a:r>
            <a:r>
              <a:rPr lang="en-US" dirty="0">
                <a:latin typeface="SutonnyMJ" pitchFamily="2" charset="0"/>
              </a:rPr>
              <a:t>¨ †h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e¨envi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nq </a:t>
            </a:r>
            <a:r>
              <a:rPr lang="en-US" dirty="0" err="1">
                <a:latin typeface="SutonnyMJ" pitchFamily="2" charset="0"/>
              </a:rPr>
              <a:t>Zv‡K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/>
              <a:t> (Key Field) </a:t>
            </a:r>
            <a:r>
              <a:rPr lang="en-US" dirty="0" err="1">
                <a:latin typeface="SutonnyMJ" pitchFamily="2" charset="0"/>
              </a:rPr>
              <a:t>e‡j</a:t>
            </a:r>
            <a:r>
              <a:rPr lang="en-US" dirty="0">
                <a:latin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wd‡ìi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mvnv‡h</a:t>
            </a:r>
            <a:r>
              <a:rPr lang="en-US" dirty="0">
                <a:latin typeface="SutonnyMJ" pitchFamily="2" charset="0"/>
              </a:rPr>
              <a:t>¨ `</a:t>
            </a:r>
            <a:r>
              <a:rPr lang="en-US" dirty="0" err="1">
                <a:latin typeface="SutonnyMJ" pitchFamily="2" charset="0"/>
              </a:rPr>
              <a:t>yB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Z‡ZvwaK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dvB‡ji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g‡a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m¤úK</a:t>
            </a:r>
            <a:r>
              <a:rPr lang="en-US" dirty="0">
                <a:latin typeface="SutonnyMJ" pitchFamily="2" charset="0"/>
              </a:rPr>
              <a:t>© ¯’</a:t>
            </a:r>
            <a:r>
              <a:rPr lang="en-US" dirty="0" err="1">
                <a:latin typeface="SutonnyMJ" pitchFamily="2" charset="0"/>
              </a:rPr>
              <a:t>vcb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Ges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WUv‡e‡Ri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iKW</a:t>
            </a:r>
            <a:r>
              <a:rPr lang="en-US" dirty="0">
                <a:latin typeface="SutonnyMJ" pitchFamily="2" charset="0"/>
              </a:rPr>
              <a:t>© kbv³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hvq</a:t>
            </a:r>
            <a:r>
              <a:rPr lang="en-US" dirty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mvavibZ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wZb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cÖKvi</a:t>
            </a:r>
            <a:r>
              <a:rPr lang="en-US" dirty="0">
                <a:latin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</a:rPr>
              <a:t>h_v</a:t>
            </a:r>
            <a:r>
              <a:rPr lang="en-US" dirty="0">
                <a:latin typeface="SutonnyMJ" pitchFamily="2" charset="0"/>
              </a:rPr>
              <a:t>-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</a:rPr>
              <a:t>1| </a:t>
            </a:r>
            <a:r>
              <a:rPr lang="en-US" dirty="0" err="1">
                <a:latin typeface="SutonnyMJ" pitchFamily="2" charset="0"/>
              </a:rPr>
              <a:t>cÖvBgvwi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/>
              <a:t>(Primary Key Field)</a:t>
            </a:r>
          </a:p>
          <a:p>
            <a:pPr marL="0" indent="0">
              <a:buNone/>
            </a:pPr>
            <a:r>
              <a:rPr lang="en-US" dirty="0">
                <a:latin typeface="SutonnyMJ" pitchFamily="2" charset="0"/>
              </a:rPr>
              <a:t>2| K‡¤</a:t>
            </a:r>
            <a:r>
              <a:rPr lang="en-US" dirty="0" err="1">
                <a:latin typeface="SutonnyMJ" pitchFamily="2" charset="0"/>
              </a:rPr>
              <a:t>úvwRU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cÖvBgvwi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/>
              <a:t>(Composite Primary Key Field)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latin typeface="SutonnyMJ" pitchFamily="2" charset="0"/>
              </a:rPr>
              <a:t>3</a:t>
            </a:r>
            <a:r>
              <a:rPr lang="en-US" dirty="0">
                <a:latin typeface="SutonnyMJ" pitchFamily="2" charset="0"/>
              </a:rPr>
              <a:t>| </a:t>
            </a:r>
            <a:r>
              <a:rPr lang="en-US" dirty="0" err="1">
                <a:latin typeface="SutonnyMJ" pitchFamily="2" charset="0"/>
              </a:rPr>
              <a:t>d‡ib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/>
              <a:t>(Foreign Key Field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b="1" dirty="0" err="1">
                <a:solidFill>
                  <a:srgbClr val="00B050"/>
                </a:solidFill>
                <a:latin typeface="SutonnyMJ" pitchFamily="2" charset="0"/>
              </a:rPr>
              <a:t>cÖvBgvwi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</a:rPr>
              <a:t>Kx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b="1" dirty="0" err="1">
                <a:solidFill>
                  <a:srgbClr val="00B050"/>
                </a:solidFill>
                <a:latin typeface="SutonnyMJ" pitchFamily="2" charset="0"/>
              </a:rPr>
              <a:t>wdì</a:t>
            </a:r>
            <a:r>
              <a:rPr lang="en-US" b="1" dirty="0">
                <a:solidFill>
                  <a:srgbClr val="00B050"/>
                </a:solidFill>
                <a:latin typeface="SutonnyMJ" pitchFamily="2" charset="0"/>
              </a:rPr>
              <a:t> t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Kvb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GKwU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WUv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dvB‡ji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iKW</a:t>
            </a:r>
            <a:r>
              <a:rPr lang="en-US" dirty="0">
                <a:latin typeface="SutonnyMJ" pitchFamily="2" charset="0"/>
              </a:rPr>
              <a:t>© kbv³Kvix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_</a:t>
            </a:r>
            <a:r>
              <a:rPr lang="en-US" dirty="0" err="1">
                <a:latin typeface="SutonnyMJ" pitchFamily="2" charset="0"/>
              </a:rPr>
              <a:t>v‡K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hv‡K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ejv</a:t>
            </a:r>
            <a:r>
              <a:rPr lang="en-US" dirty="0">
                <a:latin typeface="SutonnyMJ" pitchFamily="2" charset="0"/>
              </a:rPr>
              <a:t> nq </a:t>
            </a:r>
            <a:r>
              <a:rPr lang="en-US" dirty="0" err="1">
                <a:latin typeface="SutonnyMJ" pitchFamily="2" charset="0"/>
              </a:rPr>
              <a:t>cÖvBgvwi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| †</a:t>
            </a:r>
            <a:r>
              <a:rPr lang="en-US" dirty="0" err="1">
                <a:latin typeface="SutonnyMJ" pitchFamily="2" charset="0"/>
              </a:rPr>
              <a:t>WUv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dvBj</a:t>
            </a:r>
            <a:r>
              <a:rPr lang="en-US" dirty="0">
                <a:latin typeface="SutonnyMJ" pitchFamily="2" charset="0"/>
              </a:rPr>
              <a:t> †_‡K </a:t>
            </a:r>
            <a:r>
              <a:rPr lang="en-US" dirty="0" err="1">
                <a:latin typeface="SutonnyMJ" pitchFamily="2" charset="0"/>
              </a:rPr>
              <a:t>GKwU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wbw</a:t>
            </a:r>
            <a:r>
              <a:rPr lang="en-US" dirty="0">
                <a:latin typeface="SutonnyMJ" pitchFamily="2" charset="0"/>
              </a:rPr>
              <a:t>`©ó †</a:t>
            </a:r>
            <a:r>
              <a:rPr lang="en-US" dirty="0" err="1">
                <a:latin typeface="SutonnyMJ" pitchFamily="2" charset="0"/>
              </a:rPr>
              <a:t>iKW</a:t>
            </a:r>
            <a:r>
              <a:rPr lang="en-US" dirty="0">
                <a:latin typeface="SutonnyMJ" pitchFamily="2" charset="0"/>
              </a:rPr>
              <a:t>©‡K </a:t>
            </a:r>
            <a:r>
              <a:rPr lang="en-US" dirty="0" err="1">
                <a:latin typeface="SutonnyMJ" pitchFamily="2" charset="0"/>
              </a:rPr>
              <a:t>GK‡mm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Kivi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Rb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>
                <a:latin typeface="SutonnyMJ" pitchFamily="2" charset="0"/>
              </a:rPr>
              <a:t>cÖvBgvwi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e¨eüZ</a:t>
            </a:r>
            <a:r>
              <a:rPr lang="en-US" dirty="0">
                <a:latin typeface="SutonnyMJ" pitchFamily="2" charset="0"/>
              </a:rPr>
              <a:t> nq| µ</a:t>
            </a:r>
            <a:r>
              <a:rPr lang="en-US" dirty="0" err="1">
                <a:latin typeface="SutonnyMJ" pitchFamily="2" charset="0"/>
              </a:rPr>
              <a:t>wgK</a:t>
            </a:r>
            <a:r>
              <a:rPr lang="en-US" dirty="0">
                <a:latin typeface="SutonnyMJ" pitchFamily="2" charset="0"/>
              </a:rPr>
              <a:t> b¤^</a:t>
            </a:r>
            <a:r>
              <a:rPr lang="en-US" dirty="0" err="1">
                <a:latin typeface="SutonnyMJ" pitchFamily="2" charset="0"/>
              </a:rPr>
              <a:t>i</a:t>
            </a:r>
            <a:r>
              <a:rPr lang="en-US" dirty="0">
                <a:latin typeface="SutonnyMJ" pitchFamily="2" charset="0"/>
              </a:rPr>
              <a:t>, </a:t>
            </a:r>
            <a:r>
              <a:rPr lang="en-US" dirty="0" err="1">
                <a:latin typeface="SutonnyMJ" pitchFamily="2" charset="0"/>
              </a:rPr>
              <a:t>Bb‡W</a:t>
            </a:r>
            <a:r>
              <a:rPr lang="en-US" dirty="0">
                <a:latin typeface="SutonnyMJ" pitchFamily="2" charset="0"/>
              </a:rPr>
              <a:t>· b¤^</a:t>
            </a:r>
            <a:r>
              <a:rPr lang="en-US" dirty="0" err="1">
                <a:latin typeface="SutonnyMJ" pitchFamily="2" charset="0"/>
              </a:rPr>
              <a:t>i</a:t>
            </a:r>
            <a:r>
              <a:rPr lang="en-US" dirty="0">
                <a:latin typeface="SutonnyMJ" pitchFamily="2" charset="0"/>
              </a:rPr>
              <a:t>, †</a:t>
            </a:r>
            <a:r>
              <a:rPr lang="en-US" dirty="0" err="1">
                <a:latin typeface="SutonnyMJ" pitchFamily="2" charset="0"/>
              </a:rPr>
              <a:t>ivj</a:t>
            </a:r>
            <a:r>
              <a:rPr lang="en-US" dirty="0">
                <a:latin typeface="SutonnyMJ" pitchFamily="2" charset="0"/>
              </a:rPr>
              <a:t> b¤^</a:t>
            </a:r>
            <a:r>
              <a:rPr lang="en-US" dirty="0" err="1">
                <a:latin typeface="SutonnyMJ" pitchFamily="2" charset="0"/>
              </a:rPr>
              <a:t>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BZ¨vw</a:t>
            </a:r>
            <a:r>
              <a:rPr lang="en-US" dirty="0">
                <a:latin typeface="SutonnyMJ" pitchFamily="2" charset="0"/>
              </a:rPr>
              <a:t>` </a:t>
            </a:r>
            <a:r>
              <a:rPr lang="en-US" dirty="0" err="1">
                <a:latin typeface="SutonnyMJ" pitchFamily="2" charset="0"/>
              </a:rPr>
              <a:t>GKwUi</a:t>
            </a:r>
            <a:r>
              <a:rPr lang="en-US" dirty="0">
                <a:latin typeface="SutonnyMJ" pitchFamily="2" charset="0"/>
              </a:rPr>
              <a:t> m‡½ </a:t>
            </a:r>
            <a:r>
              <a:rPr lang="en-US" dirty="0" err="1">
                <a:latin typeface="SutonnyMJ" pitchFamily="2" charset="0"/>
              </a:rPr>
              <a:t>Ab¨wU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wg‡k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hvq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bv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e‡j</a:t>
            </a:r>
            <a:r>
              <a:rPr lang="en-US" dirty="0">
                <a:latin typeface="SutonnyMJ" pitchFamily="2" charset="0"/>
              </a:rPr>
              <a:t> G¸‡</a:t>
            </a:r>
            <a:r>
              <a:rPr lang="en-US" dirty="0" err="1">
                <a:latin typeface="SutonnyMJ" pitchFamily="2" charset="0"/>
              </a:rPr>
              <a:t>jv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cÖvBwi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wdì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wn‡m‡e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e¨eüZ</a:t>
            </a:r>
            <a:r>
              <a:rPr lang="en-US" dirty="0">
                <a:latin typeface="SutonnyMJ" pitchFamily="2" charset="0"/>
              </a:rPr>
              <a:t> nq| </a:t>
            </a:r>
            <a:r>
              <a:rPr lang="en-US" dirty="0" err="1">
                <a:latin typeface="SutonnyMJ" pitchFamily="2" charset="0"/>
              </a:rPr>
              <a:t>cÖvBgvwi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Kx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wd‡ìi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mvnv‡h</a:t>
            </a:r>
            <a:r>
              <a:rPr lang="en-US" dirty="0">
                <a:latin typeface="SutonnyMJ" pitchFamily="2" charset="0"/>
              </a:rPr>
              <a:t>¨ `</a:t>
            </a:r>
            <a:r>
              <a:rPr lang="en-US" dirty="0" err="1">
                <a:latin typeface="SutonnyMJ" pitchFamily="2" charset="0"/>
              </a:rPr>
              <a:t>yB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Z‡ZvwaK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WUv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dvB‡ji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g‡a</a:t>
            </a:r>
            <a:r>
              <a:rPr lang="en-US" dirty="0">
                <a:latin typeface="SutonnyMJ" pitchFamily="2" charset="0"/>
              </a:rPr>
              <a:t>¨ </a:t>
            </a:r>
            <a:r>
              <a:rPr lang="en-US" dirty="0" err="1" smtClean="0">
                <a:latin typeface="SutonnyMJ" pitchFamily="2" charset="0"/>
              </a:rPr>
              <a:t>wi‡jkb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ev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m¤úK</a:t>
            </a:r>
            <a:r>
              <a:rPr lang="en-US" dirty="0">
                <a:latin typeface="SutonnyMJ" pitchFamily="2" charset="0"/>
              </a:rPr>
              <a:t>© ¯’</a:t>
            </a:r>
            <a:r>
              <a:rPr lang="en-US" dirty="0" err="1">
                <a:latin typeface="SutonnyMJ" pitchFamily="2" charset="0"/>
              </a:rPr>
              <a:t>vcb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K‡i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wi‡jkbvj</a:t>
            </a:r>
            <a:r>
              <a:rPr lang="en-US" dirty="0">
                <a:latin typeface="SutonnyMJ" pitchFamily="2" charset="0"/>
              </a:rPr>
              <a:t> †</a:t>
            </a:r>
            <a:r>
              <a:rPr lang="en-US" dirty="0" err="1">
                <a:latin typeface="SutonnyMJ" pitchFamily="2" charset="0"/>
              </a:rPr>
              <a:t>WUv‡eR</a:t>
            </a:r>
            <a:r>
              <a:rPr lang="en-US" dirty="0">
                <a:latin typeface="SutonnyMJ" pitchFamily="2" charset="0"/>
              </a:rPr>
              <a:t> ˆ</a:t>
            </a:r>
            <a:r>
              <a:rPr lang="en-US" dirty="0" err="1">
                <a:latin typeface="SutonnyMJ" pitchFamily="2" charset="0"/>
              </a:rPr>
              <a:t>Zwi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Kiv</a:t>
            </a:r>
            <a:r>
              <a:rPr lang="en-US" dirty="0">
                <a:latin typeface="SutonnyMJ" pitchFamily="2" charset="0"/>
              </a:rPr>
              <a:t> nq</a:t>
            </a:r>
            <a:r>
              <a:rPr lang="en-US" dirty="0" smtClean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51" y="365125"/>
            <a:ext cx="11142618" cy="627482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latin typeface="SutonnyMJ" pitchFamily="2" charset="0"/>
              </a:rPr>
              <a:t/>
            </a:r>
            <a:br>
              <a:rPr lang="en-US" sz="3200" b="1" dirty="0" smtClean="0">
                <a:latin typeface="SutonnyMJ" pitchFamily="2" charset="0"/>
              </a:rPr>
            </a:br>
            <a:r>
              <a:rPr lang="en-US" sz="3200" b="1" dirty="0">
                <a:latin typeface="SutonnyMJ" pitchFamily="2" charset="0"/>
              </a:rPr>
              <a:t/>
            </a:r>
            <a:br>
              <a:rPr lang="en-US" sz="3200" b="1" dirty="0">
                <a:latin typeface="SutonnyMJ" pitchFamily="2" charset="0"/>
              </a:rPr>
            </a:br>
            <a:r>
              <a:rPr lang="en-US" sz="2800" b="1" dirty="0" smtClean="0">
                <a:solidFill>
                  <a:srgbClr val="00B050"/>
                </a:solidFill>
                <a:latin typeface="SutonnyMJ" pitchFamily="2" charset="0"/>
              </a:rPr>
              <a:t>K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‡¤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</a:rPr>
              <a:t>úvwRU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</a:rPr>
              <a:t>cÖvBgvwi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</a:rPr>
              <a:t>Kx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SutonnyMJ" pitchFamily="2" charset="0"/>
              </a:rPr>
              <a:t>wdì</a:t>
            </a:r>
            <a:r>
              <a:rPr lang="en-US" sz="2800" b="1" dirty="0">
                <a:solidFill>
                  <a:srgbClr val="00B050"/>
                </a:solidFill>
                <a:latin typeface="SutonnyMJ" pitchFamily="2" charset="0"/>
              </a:rPr>
              <a:t> t</a:t>
            </a:r>
            <a:r>
              <a:rPr lang="en-US" sz="2800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hLb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WUv‡em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dvB‡j</a:t>
            </a:r>
            <a:r>
              <a:rPr lang="en-US" sz="2800" dirty="0">
                <a:latin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mywbw</a:t>
            </a:r>
            <a:r>
              <a:rPr lang="en-US" sz="2800" dirty="0">
                <a:latin typeface="SutonnyMJ" pitchFamily="2" charset="0"/>
              </a:rPr>
              <a:t>`©ó </a:t>
            </a:r>
            <a:r>
              <a:rPr lang="en-US" sz="2800" dirty="0" err="1">
                <a:latin typeface="SutonnyMJ" pitchFamily="2" charset="0"/>
              </a:rPr>
              <a:t>cÖvBgvwi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</a:rPr>
              <a:t>ZLb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cÖvBgvix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wnmv‡e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</a:rPr>
              <a:t>| †m me †</a:t>
            </a:r>
            <a:r>
              <a:rPr lang="en-US" sz="2800" dirty="0" err="1">
                <a:latin typeface="SutonnyMJ" pitchFamily="2" charset="0"/>
              </a:rPr>
              <a:t>ÿ‡Î</a:t>
            </a:r>
            <a:r>
              <a:rPr lang="en-US" sz="2800" dirty="0">
                <a:latin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</a:rPr>
              <a:t>ywU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wdì‡K</a:t>
            </a:r>
            <a:r>
              <a:rPr lang="en-US" sz="2800" dirty="0">
                <a:latin typeface="SutonnyMJ" pitchFamily="2" charset="0"/>
              </a:rPr>
              <a:t> GK‡Î </a:t>
            </a:r>
            <a:r>
              <a:rPr lang="en-US" sz="2800" dirty="0" err="1">
                <a:latin typeface="SutonnyMJ" pitchFamily="2" charset="0"/>
              </a:rPr>
              <a:t>cÖvBgvwi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wnmv‡e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e¨envi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</a:rPr>
              <a:t> nq| </a:t>
            </a:r>
            <a:r>
              <a:rPr lang="en-US" sz="2800" dirty="0" err="1">
                <a:latin typeface="SutonnyMJ" pitchFamily="2" charset="0"/>
              </a:rPr>
              <a:t>Gai‡bi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cÖvBgvwi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wdì‡K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</a:rPr>
              <a:t> nq K‡¤</a:t>
            </a:r>
            <a:r>
              <a:rPr lang="en-US" sz="2800" dirty="0" err="1">
                <a:latin typeface="SutonnyMJ" pitchFamily="2" charset="0"/>
              </a:rPr>
              <a:t>úvwRU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cÖvBgvwi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Kx</a:t>
            </a:r>
            <a:r>
              <a:rPr lang="en-US" sz="2800" dirty="0">
                <a:latin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</a:rPr>
              <a:t>wdì</a:t>
            </a:r>
            <a:r>
              <a:rPr lang="en-US" sz="2800" dirty="0">
                <a:latin typeface="SutonnyMJ" pitchFamily="2" charset="0"/>
              </a:rPr>
              <a:t>|</a:t>
            </a:r>
            <a:br>
              <a:rPr lang="en-US" sz="2800" dirty="0">
                <a:latin typeface="SutonnyMJ" pitchFamily="2" charset="0"/>
              </a:rPr>
            </a:br>
            <a:r>
              <a:rPr lang="en-US" sz="4000" dirty="0">
                <a:latin typeface="SutonnyMJ" pitchFamily="2" charset="0"/>
              </a:rPr>
              <a:t> </a:t>
            </a:r>
            <a:br>
              <a:rPr lang="en-US" sz="4000" dirty="0">
                <a:latin typeface="SutonnyMJ" pitchFamily="2" charset="0"/>
              </a:rPr>
            </a:br>
            <a:endParaRPr lang="en-US" sz="4000" dirty="0">
              <a:latin typeface="SutonnyMJ" pitchFamily="2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3"/>
          <a:srcRect l="27724" t="23945" r="50962" b="60376"/>
          <a:stretch/>
        </p:blipFill>
        <p:spPr bwMode="auto">
          <a:xfrm>
            <a:off x="2721292" y="590213"/>
            <a:ext cx="5129486" cy="18294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4"/>
          <a:srcRect l="27884" t="23945" r="45674" b="57241"/>
          <a:stretch/>
        </p:blipFill>
        <p:spPr bwMode="auto">
          <a:xfrm>
            <a:off x="2382464" y="3901774"/>
            <a:ext cx="5577840" cy="2455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8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7" y="324031"/>
            <a:ext cx="10515600" cy="6147108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sz="1200" b="1" dirty="0" smtClean="0">
              <a:solidFill>
                <a:srgbClr val="00B050"/>
              </a:solidFill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600" b="1" dirty="0" err="1" smtClean="0">
                <a:solidFill>
                  <a:srgbClr val="00B050"/>
                </a:solidFill>
                <a:latin typeface="SutonnyMJ" pitchFamily="2" charset="0"/>
              </a:rPr>
              <a:t>d‡ib</a:t>
            </a:r>
            <a:r>
              <a:rPr lang="en-US" sz="3600" b="1" dirty="0" smtClean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</a:rPr>
              <a:t>Kx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</a:rPr>
              <a:t>wdì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</a:rPr>
              <a:t> t </a:t>
            </a:r>
            <a:r>
              <a:rPr lang="en-US" sz="3600" dirty="0" err="1">
                <a:latin typeface="SutonnyMJ" pitchFamily="2" charset="0"/>
              </a:rPr>
              <a:t>hw</a:t>
            </a:r>
            <a:r>
              <a:rPr lang="en-US" sz="3600" dirty="0">
                <a:latin typeface="SutonnyMJ" pitchFamily="2" charset="0"/>
              </a:rPr>
              <a:t>`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WUv‡e‡Ri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dvB‡ji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cÖvBgvwi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wdì</a:t>
            </a:r>
            <a:r>
              <a:rPr lang="en-US" sz="3600" dirty="0">
                <a:latin typeface="SutonnyMJ" pitchFamily="2" charset="0"/>
              </a:rPr>
              <a:t> Ab¨ †</a:t>
            </a:r>
            <a:r>
              <a:rPr lang="en-US" sz="3600" dirty="0" err="1">
                <a:latin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</a:rPr>
              <a:t>WUv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dvB‡ji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mvaviY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wdì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wnmv‡e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e¨envi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</a:rPr>
              <a:t> nq, </a:t>
            </a:r>
            <a:r>
              <a:rPr lang="en-US" sz="3600" dirty="0" err="1">
                <a:latin typeface="SutonnyMJ" pitchFamily="2" charset="0"/>
              </a:rPr>
              <a:t>Zvn‡j</a:t>
            </a:r>
            <a:r>
              <a:rPr lang="en-US" sz="3600" dirty="0">
                <a:latin typeface="SutonnyMJ" pitchFamily="2" charset="0"/>
              </a:rPr>
              <a:t> H </a:t>
            </a:r>
            <a:r>
              <a:rPr lang="en-US" sz="3600" dirty="0" err="1">
                <a:latin typeface="SutonnyMJ" pitchFamily="2" charset="0"/>
              </a:rPr>
              <a:t>wdì‡K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</a:rPr>
              <a:t> nq </a:t>
            </a:r>
            <a:r>
              <a:rPr lang="en-US" sz="3600" dirty="0" err="1">
                <a:latin typeface="SutonnyMJ" pitchFamily="2" charset="0"/>
              </a:rPr>
              <a:t>d‡ib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Kx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wdì</a:t>
            </a:r>
            <a:r>
              <a:rPr lang="en-US" sz="3600" dirty="0" smtClean="0">
                <a:latin typeface="SutonnyMJ" pitchFamily="2" charset="0"/>
              </a:rPr>
              <a:t>|</a:t>
            </a:r>
          </a:p>
          <a:p>
            <a:pPr marL="0" indent="0">
              <a:buNone/>
            </a:pP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dirty="0">
                <a:latin typeface="SutonnyMJ" pitchFamily="2" charset="0"/>
              </a:rPr>
              <a:t/>
            </a:r>
            <a:br>
              <a:rPr lang="en-US" dirty="0">
                <a:latin typeface="SutonnyMJ" pitchFamily="2" charset="0"/>
              </a:rPr>
            </a:br>
            <a:endParaRPr lang="en-US" dirty="0" smtClean="0">
              <a:latin typeface="SutonnyMJ" pitchFamily="2" charset="0"/>
            </a:endParaRP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27724" t="29076" r="49199" b="44128"/>
          <a:stretch/>
        </p:blipFill>
        <p:spPr bwMode="auto">
          <a:xfrm>
            <a:off x="2181497" y="2091065"/>
            <a:ext cx="7027817" cy="40886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740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0140"/>
            <a:ext cx="12191999" cy="549275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SutonnyMJ" pitchFamily="2" charset="0"/>
              </a:rPr>
              <a:t>wi‡jkbkxc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Kx</a:t>
            </a:r>
            <a:r>
              <a:rPr lang="en-US" sz="3600" dirty="0">
                <a:latin typeface="SutonnyMJ" pitchFamily="2" charset="0"/>
              </a:rPr>
              <a:t>? </a:t>
            </a:r>
            <a:r>
              <a:rPr lang="en-US" sz="3600" dirty="0" err="1">
                <a:latin typeface="SutonnyMJ" pitchFamily="2" charset="0"/>
              </a:rPr>
              <a:t>wi‡jkbkx‡ci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</a:rPr>
              <a:t>kZ©mg~n</a:t>
            </a:r>
            <a:r>
              <a:rPr lang="en-US" sz="3600" dirty="0">
                <a:latin typeface="SutonnyMJ" pitchFamily="2" charset="0"/>
              </a:rPr>
              <a:t>: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" y="1083212"/>
            <a:ext cx="11240085" cy="526131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wi‡jkbkxc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t </a:t>
            </a:r>
            <a:r>
              <a:rPr lang="en-US" sz="3200" dirty="0">
                <a:latin typeface="SutonnyMJ" pitchFamily="2" charset="0"/>
              </a:rPr>
              <a:t>†</a:t>
            </a:r>
            <a:r>
              <a:rPr lang="en-US" sz="3200" dirty="0" err="1">
                <a:latin typeface="SutonnyMJ" pitchFamily="2" charset="0"/>
              </a:rPr>
              <a:t>Kvb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</a:rPr>
              <a:t>wd‡ìi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Dci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wfwË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</a:rPr>
              <a:t>yB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Z‡ZvwaK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Uwe‡ji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m¤úK</a:t>
            </a:r>
            <a:r>
              <a:rPr lang="en-US" sz="3200" dirty="0">
                <a:latin typeface="SutonnyMJ" pitchFamily="2" charset="0"/>
              </a:rPr>
              <a:t>© ¯’</a:t>
            </a:r>
            <a:r>
              <a:rPr lang="en-US" sz="3200" dirty="0" err="1">
                <a:latin typeface="SutonnyMJ" pitchFamily="2" charset="0"/>
              </a:rPr>
              <a:t>vcb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wi‡jkbkxc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ejv</a:t>
            </a:r>
            <a:r>
              <a:rPr lang="en-US" sz="3200" dirty="0">
                <a:latin typeface="SutonnyMJ" pitchFamily="2" charset="0"/>
              </a:rPr>
              <a:t> nq| </a:t>
            </a:r>
            <a:r>
              <a:rPr lang="en-US" sz="3200" dirty="0" err="1">
                <a:latin typeface="SutonnyMJ" pitchFamily="2" charset="0"/>
              </a:rPr>
              <a:t>wi‡jkb</a:t>
            </a:r>
            <a:r>
              <a:rPr lang="en-US" sz="3200" dirty="0">
                <a:latin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</a:rPr>
              <a:t>  †</a:t>
            </a:r>
            <a:r>
              <a:rPr lang="en-US" sz="3200" dirty="0" err="1">
                <a:latin typeface="SutonnyMJ" pitchFamily="2" charset="0"/>
              </a:rPr>
              <a:t>Uwejmg~n</a:t>
            </a:r>
            <a:r>
              <a:rPr lang="en-US" sz="3200" dirty="0">
                <a:latin typeface="SutonnyMJ" pitchFamily="2" charset="0"/>
              </a:rPr>
              <a:t> †_‡K </a:t>
            </a:r>
            <a:r>
              <a:rPr lang="en-US" sz="3200" dirty="0" err="1">
                <a:latin typeface="SutonnyMJ" pitchFamily="2" charset="0"/>
              </a:rPr>
              <a:t>cÖ‡qvRbxq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WUv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Avjv`v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WUv</a:t>
            </a:r>
            <a:r>
              <a:rPr lang="en-US" sz="3200" dirty="0">
                <a:latin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</a:rPr>
              <a:t>Uwej</a:t>
            </a:r>
            <a:r>
              <a:rPr lang="en-US" sz="3200" dirty="0">
                <a:latin typeface="SutonnyMJ" pitchFamily="2" charset="0"/>
              </a:rPr>
              <a:t> ˆ</a:t>
            </a:r>
            <a:r>
              <a:rPr lang="en-US" sz="3200" dirty="0" err="1">
                <a:latin typeface="SutonnyMJ" pitchFamily="2" charset="0"/>
              </a:rPr>
              <a:t>Zwi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  <a:p>
            <a:pPr marL="0" indent="0">
              <a:buNone/>
            </a:pP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wi‡jkx‡ci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utonnyMJ" pitchFamily="2" charset="0"/>
              </a:rPr>
              <a:t>kZ©mg~nt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</a:rPr>
              <a:t>1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smtClean="0">
                <a:latin typeface="SutonnyMJ" pitchFamily="2" charset="0"/>
              </a:rPr>
              <a:t>‡WUv </a:t>
            </a:r>
            <a:r>
              <a:rPr lang="en-US" sz="3200" dirty="0">
                <a:latin typeface="SutonnyMJ" pitchFamily="2" charset="0"/>
              </a:rPr>
              <a:t>‡</a:t>
            </a:r>
            <a:r>
              <a:rPr lang="en-US" sz="3200" dirty="0" err="1">
                <a:latin typeface="SutonnyMJ" pitchFamily="2" charset="0"/>
              </a:rPr>
              <a:t>Uwej</a:t>
            </a:r>
            <a:r>
              <a:rPr lang="en-US" sz="3200" dirty="0">
                <a:latin typeface="SutonnyMJ" pitchFamily="2" charset="0"/>
              </a:rPr>
              <a:t>¸‡</a:t>
            </a:r>
            <a:r>
              <a:rPr lang="en-US" sz="3200" dirty="0" err="1">
                <a:latin typeface="SutonnyMJ" pitchFamily="2" charset="0"/>
              </a:rPr>
              <a:t>jvi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g‡a</a:t>
            </a:r>
            <a:r>
              <a:rPr lang="en-US" sz="3200" dirty="0">
                <a:latin typeface="SutonnyMJ" pitchFamily="2" charset="0"/>
              </a:rPr>
              <a:t>¨ </a:t>
            </a:r>
            <a:r>
              <a:rPr lang="en-US" sz="3200" dirty="0" err="1">
                <a:latin typeface="SutonnyMJ" pitchFamily="2" charset="0"/>
              </a:rPr>
              <a:t>Kgc‡ÿ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GKwU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Kgb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</a:rPr>
              <a:t>2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Kgb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wdì‡K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cÖvBgvwi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wnmv‡e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</a:rPr>
              <a:t>Kiv</a:t>
            </a:r>
            <a:r>
              <a:rPr lang="en-US" sz="3200" dirty="0">
                <a:latin typeface="SutonnyMJ" pitchFamily="2" charset="0"/>
              </a:rPr>
              <a:t> _</a:t>
            </a:r>
            <a:r>
              <a:rPr lang="en-US" sz="3200" dirty="0" err="1">
                <a:latin typeface="SutonnyMJ" pitchFamily="2" charset="0"/>
              </a:rPr>
              <a:t>vK‡Z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</a:rPr>
              <a:t>3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Kgb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cÖvBgvix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wd‡ìi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bvg</a:t>
            </a:r>
            <a:r>
              <a:rPr lang="en-US" sz="3200" dirty="0">
                <a:latin typeface="SutonnyMJ" pitchFamily="2" charset="0"/>
              </a:rPr>
              <a:t>, †</a:t>
            </a:r>
            <a:r>
              <a:rPr lang="en-US" sz="3200" dirty="0" err="1">
                <a:latin typeface="SutonnyMJ" pitchFamily="2" charset="0"/>
              </a:rPr>
              <a:t>WUv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UvBc</a:t>
            </a:r>
            <a:r>
              <a:rPr lang="en-US" sz="3200" dirty="0">
                <a:latin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</a:rPr>
              <a:t>mvBR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BZ¨vw</a:t>
            </a:r>
            <a:r>
              <a:rPr lang="en-US" sz="3200" dirty="0">
                <a:latin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dvB‡j</a:t>
            </a:r>
            <a:r>
              <a:rPr lang="en-US" sz="3200" dirty="0">
                <a:latin typeface="SutonnyMJ" pitchFamily="2" charset="0"/>
              </a:rPr>
              <a:t> GKB </a:t>
            </a:r>
            <a:r>
              <a:rPr lang="en-US" sz="3200" dirty="0" err="1">
                <a:latin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</a:rPr>
              <a:t>|</a:t>
            </a:r>
          </a:p>
          <a:p>
            <a:pPr marL="0" lvl="0" indent="0">
              <a:buNone/>
            </a:pPr>
            <a:r>
              <a:rPr lang="en-US" sz="3200" dirty="0" smtClean="0">
                <a:latin typeface="SutonnyMJ" pitchFamily="2" charset="0"/>
              </a:rPr>
              <a:t>4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|</a:t>
            </a:r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cÖvBgvwi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wnmv‡e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wbw</a:t>
            </a:r>
            <a:r>
              <a:rPr lang="en-US" sz="3200" dirty="0">
                <a:latin typeface="SutonnyMJ" pitchFamily="2" charset="0"/>
              </a:rPr>
              <a:t>`©ó </a:t>
            </a:r>
            <a:r>
              <a:rPr lang="en-US" sz="3200" dirty="0" err="1">
                <a:latin typeface="SutonnyMJ" pitchFamily="2" charset="0"/>
              </a:rPr>
              <a:t>wd‡ìi</a:t>
            </a:r>
            <a:r>
              <a:rPr lang="en-US" sz="3200" dirty="0">
                <a:latin typeface="SutonnyMJ" pitchFamily="2" charset="0"/>
              </a:rPr>
              <a:t> ‡</a:t>
            </a:r>
            <a:r>
              <a:rPr lang="en-US" sz="3200" dirty="0" err="1">
                <a:latin typeface="SutonnyMJ" pitchFamily="2" charset="0"/>
              </a:rPr>
              <a:t>WUv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BDwbK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AwØZxq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n‡e</a:t>
            </a:r>
            <a:r>
              <a:rPr lang="en-US" sz="3200" dirty="0">
                <a:latin typeface="SutonnyMJ" pitchFamily="2" charset="0"/>
              </a:rPr>
              <a:t>|</a:t>
            </a:r>
            <a:endParaRPr lang="en-US" dirty="0">
              <a:latin typeface="SutonnyMJ" pitchFamily="2" charset="0"/>
            </a:endParaRPr>
          </a:p>
          <a:p>
            <a:endParaRPr lang="en-US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/>
        </p:nvSpPr>
        <p:spPr>
          <a:xfrm>
            <a:off x="4467496" y="2032466"/>
            <a:ext cx="6589710" cy="3924197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1|</a:t>
            </a:r>
            <a:r>
              <a:rPr lang="en-US" sz="3200" dirty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?</a:t>
            </a:r>
          </a:p>
          <a:p>
            <a:r>
              <a:rPr lang="en-US" sz="3200" dirty="0" smtClean="0">
                <a:latin typeface="SutonnyMJ" pitchFamily="2" charset="0"/>
              </a:rPr>
              <a:t>     </a:t>
            </a:r>
            <a:r>
              <a:rPr lang="en-US" sz="3200" dirty="0" err="1" smtClean="0">
                <a:latin typeface="SutonnyMJ" pitchFamily="2" charset="0"/>
              </a:rPr>
              <a:t>cÖvBgvwi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wdì</a:t>
            </a:r>
            <a:endParaRPr lang="en-US" sz="3200" dirty="0"/>
          </a:p>
          <a:p>
            <a:r>
              <a:rPr lang="en-US" sz="3200" dirty="0" smtClean="0">
                <a:latin typeface="SutonnyMJ" pitchFamily="2" charset="0"/>
              </a:rPr>
              <a:t>     K</a:t>
            </a:r>
            <a:r>
              <a:rPr lang="en-US" sz="3200" dirty="0">
                <a:latin typeface="SutonnyMJ" pitchFamily="2" charset="0"/>
              </a:rPr>
              <a:t>‡¤</a:t>
            </a:r>
            <a:r>
              <a:rPr lang="en-US" sz="3200" dirty="0" err="1">
                <a:latin typeface="SutonnyMJ" pitchFamily="2" charset="0"/>
              </a:rPr>
              <a:t>úvwRU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cÖvBgvwi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wdì</a:t>
            </a:r>
            <a:r>
              <a:rPr lang="en-US" sz="3200" dirty="0"/>
              <a:t> </a:t>
            </a:r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3200" dirty="0" smtClean="0">
                <a:latin typeface="SutonnyMJ" pitchFamily="2" charset="0"/>
              </a:rPr>
              <a:t>     </a:t>
            </a:r>
            <a:r>
              <a:rPr lang="en-US" sz="3200" dirty="0" err="1" smtClean="0">
                <a:latin typeface="SutonnyMJ" pitchFamily="2" charset="0"/>
              </a:rPr>
              <a:t>d‡ib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Kx</a:t>
            </a:r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wdì</a:t>
            </a:r>
            <a:endParaRPr lang="en-US" sz="3200" dirty="0"/>
          </a:p>
          <a:p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2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NikoshLightBAN" panose="02000000000000000000" pitchFamily="2" charset="0"/>
              </a:rPr>
              <a:t> |</a:t>
            </a:r>
            <a:r>
              <a:rPr lang="en-US" sz="3200" dirty="0" smtClean="0">
                <a:latin typeface="SutonnyMJ" pitchFamily="2" charset="0"/>
                <a:sym typeface="Wingdings" panose="05000000000000000000" pitchFamily="2" charset="2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wi‡jkbkxc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Kx</a:t>
            </a:r>
            <a:r>
              <a:rPr lang="en-US" sz="3200" dirty="0" smtClean="0">
                <a:latin typeface="SutonnyMJ" pitchFamily="2" charset="0"/>
              </a:rPr>
              <a:t>?</a:t>
            </a:r>
          </a:p>
          <a:p>
            <a:r>
              <a:rPr lang="en-US" sz="3200" dirty="0">
                <a:latin typeface="SutonnyMJ" pitchFamily="2" charset="0"/>
              </a:rPr>
              <a:t> </a:t>
            </a:r>
            <a:r>
              <a:rPr lang="en-US" sz="3200" dirty="0" smtClean="0">
                <a:latin typeface="SutonnyMJ" pitchFamily="2" charset="0"/>
              </a:rPr>
              <a:t>     </a:t>
            </a:r>
            <a:r>
              <a:rPr lang="en-US" sz="3200" dirty="0" err="1" smtClean="0">
                <a:latin typeface="SutonnyMJ" pitchFamily="2" charset="0"/>
              </a:rPr>
              <a:t>wi‡jkbkx‡ci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</a:rPr>
              <a:t>kZ©mg~n</a:t>
            </a:r>
            <a:r>
              <a:rPr lang="en-US" sz="3200" dirty="0">
                <a:latin typeface="SutonnyMJ" pitchFamily="2" charset="0"/>
              </a:rPr>
              <a:t>:</a:t>
            </a:r>
            <a:endParaRPr lang="en-US" sz="3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 smtClean="0">
              <a:solidFill>
                <a:prstClr val="black"/>
              </a:solidFill>
              <a:latin typeface="SutonnyMJ" pitchFamily="2" charset="0"/>
              <a:cs typeface="NikoshLight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66521" y="246082"/>
            <a:ext cx="7040880" cy="14129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নিচের</a:t>
            </a:r>
            <a:r>
              <a:rPr kumimoji="0" lang="en-US" sz="3600" b="0" i="0" u="none" strike="noStrike" kern="1200" cap="none" spc="0" normalizeH="0" baseline="0" noProof="0" dirty="0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প্রশ্নগুলো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পড়বে</a:t>
            </a:r>
            <a:r>
              <a:rPr kumimoji="0" lang="en-US" sz="3600" b="0" i="0" u="none" strike="noStrike" kern="1200" cap="none" spc="0" normalizeH="0" noProof="0" dirty="0" smtClean="0">
                <a:ln w="0"/>
                <a:solidFill>
                  <a:srgbClr val="76060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-</a:t>
            </a:r>
            <a:endParaRPr kumimoji="0" lang="en-US" sz="3600" b="0" i="0" u="none" strike="noStrike" kern="1200" cap="none" spc="0" normalizeH="0" baseline="0" noProof="0" dirty="0">
              <a:ln w="0"/>
              <a:solidFill>
                <a:srgbClr val="76060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বাড়িতে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খাতায়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লিখবে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না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বুঝবে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কমেন্ট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করবে</a:t>
            </a:r>
            <a:r>
              <a:rPr lang="en-US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ভুল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হলে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আমি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সংশোধন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করে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দিব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Notched Right Arrow 9"/>
          <p:cNvSpPr/>
          <p:nvPr/>
        </p:nvSpPr>
        <p:spPr>
          <a:xfrm rot="1419725">
            <a:off x="661072" y="1779094"/>
            <a:ext cx="3866355" cy="1711234"/>
          </a:xfrm>
          <a:prstGeom prst="notchedRightArrow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বাড়ির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কাজ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287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706</Words>
  <Application>Microsoft Office PowerPoint</Application>
  <PresentationFormat>Widescreen</PresentationFormat>
  <Paragraphs>50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Corbel</vt:lpstr>
      <vt:lpstr>Garamond</vt:lpstr>
      <vt:lpstr>Mangal</vt:lpstr>
      <vt:lpstr>NikoshBAN</vt:lpstr>
      <vt:lpstr>NikoshLightBAN</vt:lpstr>
      <vt:lpstr>SutonnyMJ</vt:lpstr>
      <vt:lpstr>Times New Roman</vt:lpstr>
      <vt:lpstr>Vrinda</vt:lpstr>
      <vt:lpstr>Wingdings</vt:lpstr>
      <vt:lpstr>Wingdings 3</vt:lpstr>
      <vt:lpstr>Organic</vt:lpstr>
      <vt:lpstr>Office Theme</vt:lpstr>
      <vt:lpstr>1_Slice</vt:lpstr>
      <vt:lpstr>1_Office Theme</vt:lpstr>
      <vt:lpstr>Banded</vt:lpstr>
      <vt:lpstr>ONLINE CLASSROoM অনলাইন ক্লাস</vt:lpstr>
      <vt:lpstr>PowerPoint Presentation</vt:lpstr>
      <vt:lpstr>PowerPoint Presentation</vt:lpstr>
      <vt:lpstr>PowerPoint Presentation</vt:lpstr>
      <vt:lpstr>Key Field: Primary Key Field, Composite Primary Key Field, Foreign Key Field</vt:lpstr>
      <vt:lpstr>  K‡¤úvwRU cÖvBgvwi Kx wdì t hLb †Kvb †WUv‡em dvB‡j †Kvb mywbw`©ó cÖvBgvwi Kx _v‡K bv, ZLb GKwU wdì‡K cÖvBgvix Kx wdì wnmv‡e e¨envi Kiv hvq bv| †m me †ÿ‡Î `ywU wdì‡K GK‡Î cÖvBgvwi Kx wdì wnmv‡e e¨envi Kiv nq| Gai‡bi cÖvBgvwi Kx wdì‡K ejv nq K‡¤úvwRU cÖvBgvwi Kx wdì|   </vt:lpstr>
      <vt:lpstr>PowerPoint Presentation</vt:lpstr>
      <vt:lpstr>wi‡jkbkxc Kx? wi‡jkbkx‡ci kZ©mg~n: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ICT_LAB</dc:creator>
  <cp:lastModifiedBy>ICT_LAB</cp:lastModifiedBy>
  <cp:revision>274</cp:revision>
  <dcterms:created xsi:type="dcterms:W3CDTF">2020-07-20T14:43:18Z</dcterms:created>
  <dcterms:modified xsi:type="dcterms:W3CDTF">2020-09-13T13:34:28Z</dcterms:modified>
</cp:coreProperties>
</file>