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9B6F6-9077-45F8-AFFD-D7E18A41783A}" type="doc">
      <dgm:prSet loTypeId="urn:microsoft.com/office/officeart/2005/8/layout/radial6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9276215-92B3-4B00-907B-0A2F9791C0DE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হাঁস পালন পদ্ধতি </a:t>
          </a:r>
          <a:endParaRPr lang="en-US" sz="60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EB42F3D-39C3-42BF-AFC9-3AFD75858F76}" type="parTrans" cxnId="{B5ABE6D9-3BF6-457A-A189-B756A6EBB369}">
      <dgm:prSet/>
      <dgm:spPr/>
      <dgm:t>
        <a:bodyPr/>
        <a:lstStyle/>
        <a:p>
          <a:endParaRPr lang="en-US" sz="36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E579F13-D5E7-4D9A-89DB-5ACBBFFB3737}" type="sibTrans" cxnId="{B5ABE6D9-3BF6-457A-A189-B756A6EBB369}">
      <dgm:prSet/>
      <dgm:spPr/>
      <dgm:t>
        <a:bodyPr/>
        <a:lstStyle/>
        <a:p>
          <a:endParaRPr lang="en-US" sz="36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038F6DB0-3E1C-4C99-ABB2-2F6A9737ABDE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উন্মুক্ত পদ্ধতি </a:t>
          </a:r>
          <a:endParaRPr lang="en-US" sz="4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619B333-699E-4205-B6F7-E17E1199B143}" type="parTrans" cxnId="{E8DD7C23-9AD8-4C5E-B1EC-188120557CAF}">
      <dgm:prSet/>
      <dgm:spPr/>
      <dgm:t>
        <a:bodyPr/>
        <a:lstStyle/>
        <a:p>
          <a:endParaRPr lang="en-US" sz="36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0117355-47EB-4685-BC42-390677ABC487}" type="sibTrans" cxnId="{E8DD7C23-9AD8-4C5E-B1EC-188120557CAF}">
      <dgm:prSet/>
      <dgm:spPr/>
      <dgm:t>
        <a:bodyPr/>
        <a:lstStyle/>
        <a:p>
          <a:endParaRPr lang="en-US" sz="36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07FA352-7F68-4F46-8529-BADA92936951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আবদ্ধ পদ্ধতি </a:t>
          </a:r>
          <a:endParaRPr lang="en-US" sz="4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E675FEE5-C145-48D3-B5C6-F370F84F0E03}" type="parTrans" cxnId="{6FBCC9F1-98EB-48D8-A37F-8D8DEEDDBC1E}">
      <dgm:prSet/>
      <dgm:spPr/>
      <dgm:t>
        <a:bodyPr/>
        <a:lstStyle/>
        <a:p>
          <a:endParaRPr lang="en-US" sz="36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12CE1753-0DB1-4EB4-B184-86F93C618CDE}" type="sibTrans" cxnId="{6FBCC9F1-98EB-48D8-A37F-8D8DEEDDBC1E}">
      <dgm:prSet/>
      <dgm:spPr/>
      <dgm:t>
        <a:bodyPr/>
        <a:lstStyle/>
        <a:p>
          <a:endParaRPr lang="en-US" sz="36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76296E11-442F-4B90-99DC-E1383926C7FA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অর্ধ-আবদ্ধ পদ্ধতি </a:t>
          </a:r>
          <a:endParaRPr lang="en-US" sz="36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11D4550A-5721-4EBE-9E8D-4BCA1B3AEE9F}" type="parTrans" cxnId="{400A145B-66AA-401A-9F06-2D9D464BD624}">
      <dgm:prSet/>
      <dgm:spPr/>
      <dgm:t>
        <a:bodyPr/>
        <a:lstStyle/>
        <a:p>
          <a:endParaRPr lang="en-US" sz="36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335E4364-C4FF-4197-8E76-258C4C49C0C9}" type="sibTrans" cxnId="{400A145B-66AA-401A-9F06-2D9D464BD624}">
      <dgm:prSet/>
      <dgm:spPr/>
      <dgm:t>
        <a:bodyPr/>
        <a:lstStyle/>
        <a:p>
          <a:endParaRPr lang="en-US" sz="36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5FB39DA-9C09-4A17-9064-7D7EB96DE470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ভাসমন  পদ্ধতি </a:t>
          </a:r>
          <a:endParaRPr lang="en-US" sz="4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4EF6EDD-FBCE-4F5E-9780-9581BAEE8719}" type="parTrans" cxnId="{5996A29E-E755-4F0D-A9AF-C5E300E231CA}">
      <dgm:prSet/>
      <dgm:spPr/>
      <dgm:t>
        <a:bodyPr/>
        <a:lstStyle/>
        <a:p>
          <a:endParaRPr lang="en-US" sz="36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9AED60D-5E20-4118-B165-E39EF360B6DB}" type="sibTrans" cxnId="{5996A29E-E755-4F0D-A9AF-C5E300E231CA}">
      <dgm:prSet/>
      <dgm:spPr/>
      <dgm:t>
        <a:bodyPr/>
        <a:lstStyle/>
        <a:p>
          <a:endParaRPr lang="en-US" sz="36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A457D08-88B4-4BEB-BEDC-A683AB2A0FAB}" type="pres">
      <dgm:prSet presAssocID="{A519B6F6-9077-45F8-AFFD-D7E18A4178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35678A-5F95-47EA-A015-2E0BF9568AFD}" type="pres">
      <dgm:prSet presAssocID="{19276215-92B3-4B00-907B-0A2F9791C0DE}" presName="centerShape" presStyleLbl="node0" presStyleIdx="0" presStyleCnt="1" custScaleX="130984" custScaleY="101233"/>
      <dgm:spPr/>
      <dgm:t>
        <a:bodyPr/>
        <a:lstStyle/>
        <a:p>
          <a:endParaRPr lang="en-US"/>
        </a:p>
      </dgm:t>
    </dgm:pt>
    <dgm:pt modelId="{AB98E13F-85B4-4D70-A127-4103402A78EE}" type="pres">
      <dgm:prSet presAssocID="{038F6DB0-3E1C-4C99-ABB2-2F6A9737ABDE}" presName="node" presStyleLbl="node1" presStyleIdx="0" presStyleCnt="4" custScaleX="141855" custScaleY="116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66AD4-F949-4FEE-AC59-21D7D1C4A5BB}" type="pres">
      <dgm:prSet presAssocID="{038F6DB0-3E1C-4C99-ABB2-2F6A9737ABDE}" presName="dummy" presStyleCnt="0"/>
      <dgm:spPr/>
    </dgm:pt>
    <dgm:pt modelId="{63C7B143-28D6-4BD8-A4AF-51752BA867FF}" type="pres">
      <dgm:prSet presAssocID="{C0117355-47EB-4685-BC42-390677ABC487}" presName="sibTrans" presStyleLbl="sibTrans2D1" presStyleIdx="0" presStyleCnt="4" custScaleX="113379" custScaleY="105821"/>
      <dgm:spPr/>
      <dgm:t>
        <a:bodyPr/>
        <a:lstStyle/>
        <a:p>
          <a:endParaRPr lang="en-US"/>
        </a:p>
      </dgm:t>
    </dgm:pt>
    <dgm:pt modelId="{6E704D3C-6F45-4500-86CB-81437B34A7B7}" type="pres">
      <dgm:prSet presAssocID="{407FA352-7F68-4F46-8529-BADA92936951}" presName="node" presStyleLbl="node1" presStyleIdx="1" presStyleCnt="4" custScaleX="123738" custScaleY="115901" custRadScaleRad="121220" custRadScaleInc="3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06AFC-75D7-45C8-92D7-1022875B0DEF}" type="pres">
      <dgm:prSet presAssocID="{407FA352-7F68-4F46-8529-BADA92936951}" presName="dummy" presStyleCnt="0"/>
      <dgm:spPr/>
    </dgm:pt>
    <dgm:pt modelId="{E74C34AB-72D2-44A3-BA6D-653AB6533AF2}" type="pres">
      <dgm:prSet presAssocID="{12CE1753-0DB1-4EB4-B184-86F93C618CD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C18A577-89A2-4F1A-8CAC-E8D0949BEA14}" type="pres">
      <dgm:prSet presAssocID="{76296E11-442F-4B90-99DC-E1383926C7FA}" presName="node" presStyleLbl="node1" presStyleIdx="2" presStyleCnt="4" custScaleX="139940" custScaleY="115009" custRadScaleRad="89915" custRadScaleInc="1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D73BB-F47F-4960-B8CE-1485E849CBEA}" type="pres">
      <dgm:prSet presAssocID="{76296E11-442F-4B90-99DC-E1383926C7FA}" presName="dummy" presStyleCnt="0"/>
      <dgm:spPr/>
    </dgm:pt>
    <dgm:pt modelId="{83910D67-F9DC-44B5-8253-DF414A0A80E0}" type="pres">
      <dgm:prSet presAssocID="{335E4364-C4FF-4197-8E76-258C4C49C0C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097349A-0594-4561-B1D4-150CF42EE269}" type="pres">
      <dgm:prSet presAssocID="{F5FB39DA-9C09-4A17-9064-7D7EB96DE470}" presName="node" presStyleLbl="node1" presStyleIdx="3" presStyleCnt="4" custScaleX="134207" custScaleY="111705" custRadScaleRad="119955" custRadScaleInc="-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B706F-215A-429D-A7A0-736E12E0457B}" type="pres">
      <dgm:prSet presAssocID="{F5FB39DA-9C09-4A17-9064-7D7EB96DE470}" presName="dummy" presStyleCnt="0"/>
      <dgm:spPr/>
    </dgm:pt>
    <dgm:pt modelId="{414CBAC9-8106-4D27-A70C-F39E86A635A8}" type="pres">
      <dgm:prSet presAssocID="{99AED60D-5E20-4118-B165-E39EF360B6D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8FDA6F5-7ABF-4F84-9CD0-6AA4E07E3CC4}" type="presOf" srcId="{19276215-92B3-4B00-907B-0A2F9791C0DE}" destId="{FE35678A-5F95-47EA-A015-2E0BF9568AFD}" srcOrd="0" destOrd="0" presId="urn:microsoft.com/office/officeart/2005/8/layout/radial6"/>
    <dgm:cxn modelId="{78E496FB-5702-415E-A27E-949B94A9B06A}" type="presOf" srcId="{038F6DB0-3E1C-4C99-ABB2-2F6A9737ABDE}" destId="{AB98E13F-85B4-4D70-A127-4103402A78EE}" srcOrd="0" destOrd="0" presId="urn:microsoft.com/office/officeart/2005/8/layout/radial6"/>
    <dgm:cxn modelId="{3EF42A0A-7086-4A52-A459-74FD09391CE3}" type="presOf" srcId="{12CE1753-0DB1-4EB4-B184-86F93C618CDE}" destId="{E74C34AB-72D2-44A3-BA6D-653AB6533AF2}" srcOrd="0" destOrd="0" presId="urn:microsoft.com/office/officeart/2005/8/layout/radial6"/>
    <dgm:cxn modelId="{E8DD7C23-9AD8-4C5E-B1EC-188120557CAF}" srcId="{19276215-92B3-4B00-907B-0A2F9791C0DE}" destId="{038F6DB0-3E1C-4C99-ABB2-2F6A9737ABDE}" srcOrd="0" destOrd="0" parTransId="{F619B333-699E-4205-B6F7-E17E1199B143}" sibTransId="{C0117355-47EB-4685-BC42-390677ABC487}"/>
    <dgm:cxn modelId="{FFDE8A64-02A2-47E5-AB79-586B09411BA2}" type="presOf" srcId="{C0117355-47EB-4685-BC42-390677ABC487}" destId="{63C7B143-28D6-4BD8-A4AF-51752BA867FF}" srcOrd="0" destOrd="0" presId="urn:microsoft.com/office/officeart/2005/8/layout/radial6"/>
    <dgm:cxn modelId="{400A145B-66AA-401A-9F06-2D9D464BD624}" srcId="{19276215-92B3-4B00-907B-0A2F9791C0DE}" destId="{76296E11-442F-4B90-99DC-E1383926C7FA}" srcOrd="2" destOrd="0" parTransId="{11D4550A-5721-4EBE-9E8D-4BCA1B3AEE9F}" sibTransId="{335E4364-C4FF-4197-8E76-258C4C49C0C9}"/>
    <dgm:cxn modelId="{E377A1DD-18B6-4E17-84DB-7ABE0285E6D0}" type="presOf" srcId="{407FA352-7F68-4F46-8529-BADA92936951}" destId="{6E704D3C-6F45-4500-86CB-81437B34A7B7}" srcOrd="0" destOrd="0" presId="urn:microsoft.com/office/officeart/2005/8/layout/radial6"/>
    <dgm:cxn modelId="{6801B00C-75AF-4CFC-AAE8-42D54EE61479}" type="presOf" srcId="{99AED60D-5E20-4118-B165-E39EF360B6DB}" destId="{414CBAC9-8106-4D27-A70C-F39E86A635A8}" srcOrd="0" destOrd="0" presId="urn:microsoft.com/office/officeart/2005/8/layout/radial6"/>
    <dgm:cxn modelId="{5C31FA16-12A1-43AC-B2F6-D2EF9D0CEE96}" type="presOf" srcId="{A519B6F6-9077-45F8-AFFD-D7E18A41783A}" destId="{FA457D08-88B4-4BEB-BEDC-A683AB2A0FAB}" srcOrd="0" destOrd="0" presId="urn:microsoft.com/office/officeart/2005/8/layout/radial6"/>
    <dgm:cxn modelId="{79215BFC-AFBC-4413-91F9-92C2AC6B0036}" type="presOf" srcId="{F5FB39DA-9C09-4A17-9064-7D7EB96DE470}" destId="{3097349A-0594-4561-B1D4-150CF42EE269}" srcOrd="0" destOrd="0" presId="urn:microsoft.com/office/officeart/2005/8/layout/radial6"/>
    <dgm:cxn modelId="{5996A29E-E755-4F0D-A9AF-C5E300E231CA}" srcId="{19276215-92B3-4B00-907B-0A2F9791C0DE}" destId="{F5FB39DA-9C09-4A17-9064-7D7EB96DE470}" srcOrd="3" destOrd="0" parTransId="{C4EF6EDD-FBCE-4F5E-9780-9581BAEE8719}" sibTransId="{99AED60D-5E20-4118-B165-E39EF360B6DB}"/>
    <dgm:cxn modelId="{B5ABE6D9-3BF6-457A-A189-B756A6EBB369}" srcId="{A519B6F6-9077-45F8-AFFD-D7E18A41783A}" destId="{19276215-92B3-4B00-907B-0A2F9791C0DE}" srcOrd="0" destOrd="0" parTransId="{FEB42F3D-39C3-42BF-AFC9-3AFD75858F76}" sibTransId="{FE579F13-D5E7-4D9A-89DB-5ACBBFFB3737}"/>
    <dgm:cxn modelId="{EA6FFA46-AE68-46AF-8CEB-3D99E76568FF}" type="presOf" srcId="{335E4364-C4FF-4197-8E76-258C4C49C0C9}" destId="{83910D67-F9DC-44B5-8253-DF414A0A80E0}" srcOrd="0" destOrd="0" presId="urn:microsoft.com/office/officeart/2005/8/layout/radial6"/>
    <dgm:cxn modelId="{6FBCC9F1-98EB-48D8-A37F-8D8DEEDDBC1E}" srcId="{19276215-92B3-4B00-907B-0A2F9791C0DE}" destId="{407FA352-7F68-4F46-8529-BADA92936951}" srcOrd="1" destOrd="0" parTransId="{E675FEE5-C145-48D3-B5C6-F370F84F0E03}" sibTransId="{12CE1753-0DB1-4EB4-B184-86F93C618CDE}"/>
    <dgm:cxn modelId="{8D158BCE-B41E-40FD-AB5A-6AF05EBAF286}" type="presOf" srcId="{76296E11-442F-4B90-99DC-E1383926C7FA}" destId="{BC18A577-89A2-4F1A-8CAC-E8D0949BEA14}" srcOrd="0" destOrd="0" presId="urn:microsoft.com/office/officeart/2005/8/layout/radial6"/>
    <dgm:cxn modelId="{161D9FC6-D39A-47BB-8C99-6C01794CB858}" type="presParOf" srcId="{FA457D08-88B4-4BEB-BEDC-A683AB2A0FAB}" destId="{FE35678A-5F95-47EA-A015-2E0BF9568AFD}" srcOrd="0" destOrd="0" presId="urn:microsoft.com/office/officeart/2005/8/layout/radial6"/>
    <dgm:cxn modelId="{4D04A067-3345-486C-8391-7E1011FC85C0}" type="presParOf" srcId="{FA457D08-88B4-4BEB-BEDC-A683AB2A0FAB}" destId="{AB98E13F-85B4-4D70-A127-4103402A78EE}" srcOrd="1" destOrd="0" presId="urn:microsoft.com/office/officeart/2005/8/layout/radial6"/>
    <dgm:cxn modelId="{5C525A9F-DA61-4B2F-8990-3834037D58D1}" type="presParOf" srcId="{FA457D08-88B4-4BEB-BEDC-A683AB2A0FAB}" destId="{B9B66AD4-F949-4FEE-AC59-21D7D1C4A5BB}" srcOrd="2" destOrd="0" presId="urn:microsoft.com/office/officeart/2005/8/layout/radial6"/>
    <dgm:cxn modelId="{FF3CFBFC-12C1-4F16-A4A1-C2E9E0DD2D71}" type="presParOf" srcId="{FA457D08-88B4-4BEB-BEDC-A683AB2A0FAB}" destId="{63C7B143-28D6-4BD8-A4AF-51752BA867FF}" srcOrd="3" destOrd="0" presId="urn:microsoft.com/office/officeart/2005/8/layout/radial6"/>
    <dgm:cxn modelId="{FE5ADC00-BF15-489F-A851-918C344A235A}" type="presParOf" srcId="{FA457D08-88B4-4BEB-BEDC-A683AB2A0FAB}" destId="{6E704D3C-6F45-4500-86CB-81437B34A7B7}" srcOrd="4" destOrd="0" presId="urn:microsoft.com/office/officeart/2005/8/layout/radial6"/>
    <dgm:cxn modelId="{4BC391C2-5F65-4DBA-821E-B33559B87F6D}" type="presParOf" srcId="{FA457D08-88B4-4BEB-BEDC-A683AB2A0FAB}" destId="{96206AFC-75D7-45C8-92D7-1022875B0DEF}" srcOrd="5" destOrd="0" presId="urn:microsoft.com/office/officeart/2005/8/layout/radial6"/>
    <dgm:cxn modelId="{F48570D0-474A-40D4-980D-9FC424272C18}" type="presParOf" srcId="{FA457D08-88B4-4BEB-BEDC-A683AB2A0FAB}" destId="{E74C34AB-72D2-44A3-BA6D-653AB6533AF2}" srcOrd="6" destOrd="0" presId="urn:microsoft.com/office/officeart/2005/8/layout/radial6"/>
    <dgm:cxn modelId="{1017EBC5-4603-4FEA-A13E-8DC70855CD77}" type="presParOf" srcId="{FA457D08-88B4-4BEB-BEDC-A683AB2A0FAB}" destId="{BC18A577-89A2-4F1A-8CAC-E8D0949BEA14}" srcOrd="7" destOrd="0" presId="urn:microsoft.com/office/officeart/2005/8/layout/radial6"/>
    <dgm:cxn modelId="{B61595D8-9931-4A57-878D-168FECB6905D}" type="presParOf" srcId="{FA457D08-88B4-4BEB-BEDC-A683AB2A0FAB}" destId="{1F4D73BB-F47F-4960-B8CE-1485E849CBEA}" srcOrd="8" destOrd="0" presId="urn:microsoft.com/office/officeart/2005/8/layout/radial6"/>
    <dgm:cxn modelId="{6EACC93E-4D17-4990-9EF1-BACB382CB527}" type="presParOf" srcId="{FA457D08-88B4-4BEB-BEDC-A683AB2A0FAB}" destId="{83910D67-F9DC-44B5-8253-DF414A0A80E0}" srcOrd="9" destOrd="0" presId="urn:microsoft.com/office/officeart/2005/8/layout/radial6"/>
    <dgm:cxn modelId="{B561469A-63D4-439D-9813-4A33F4A64B5B}" type="presParOf" srcId="{FA457D08-88B4-4BEB-BEDC-A683AB2A0FAB}" destId="{3097349A-0594-4561-B1D4-150CF42EE269}" srcOrd="10" destOrd="0" presId="urn:microsoft.com/office/officeart/2005/8/layout/radial6"/>
    <dgm:cxn modelId="{C352BDB9-8729-41BE-BC7E-8303D9B1B1DB}" type="presParOf" srcId="{FA457D08-88B4-4BEB-BEDC-A683AB2A0FAB}" destId="{374B706F-215A-429D-A7A0-736E12E0457B}" srcOrd="11" destOrd="0" presId="urn:microsoft.com/office/officeart/2005/8/layout/radial6"/>
    <dgm:cxn modelId="{9C806C85-ABDA-422A-A4BA-0D9C81CBFD8F}" type="presParOf" srcId="{FA457D08-88B4-4BEB-BEDC-A683AB2A0FAB}" destId="{414CBAC9-8106-4D27-A70C-F39E86A635A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359735-7A53-4DAA-A7E7-172252BA9EB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FB5122-B0B7-4E2D-9EE4-682538A7F1E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উন্মুক্ত</a:t>
          </a:r>
          <a:r>
            <a:rPr lang="bn-BD" sz="4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পদ্ধতিতে হাঁস পালনের সুবিধা  </a:t>
          </a:r>
          <a:endParaRPr lang="en-US" sz="48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FD323491-1AC4-4B3B-AFC6-6108362A03AF}" type="parTrans" cxnId="{3CD3F033-336A-441E-8129-A0EF7AECA9B1}">
      <dgm:prSet/>
      <dgm:spPr/>
      <dgm:t>
        <a:bodyPr/>
        <a:lstStyle/>
        <a:p>
          <a:endParaRPr lang="en-US" sz="20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947AD252-D66E-4EEE-A5ED-A04722217C7F}" type="sibTrans" cxnId="{3CD3F033-336A-441E-8129-A0EF7AECA9B1}">
      <dgm:prSet/>
      <dgm:spPr/>
      <dgm:t>
        <a:bodyPr/>
        <a:lstStyle/>
        <a:p>
          <a:endParaRPr lang="en-US" sz="20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DD6C657E-73DF-4D5C-8CB2-B280C583942B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sz="6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শ্রমিক কম লাগে </a:t>
          </a:r>
          <a:endParaRPr lang="en-US" sz="66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BAD6E62B-67EB-4EB8-88C5-BCF415D33EA3}" type="parTrans" cxnId="{D2214362-672C-4A96-A577-7913EBD1419F}">
      <dgm:prSet custT="1"/>
      <dgm:spPr/>
      <dgm:t>
        <a:bodyPr/>
        <a:lstStyle/>
        <a:p>
          <a:endParaRPr lang="en-US" sz="10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66F64299-7298-44D8-B7BC-8B8BD7FE82F8}" type="sibTrans" cxnId="{D2214362-672C-4A96-A577-7913EBD1419F}">
      <dgm:prSet/>
      <dgm:spPr/>
      <dgm:t>
        <a:bodyPr/>
        <a:lstStyle/>
        <a:p>
          <a:endParaRPr lang="en-US" sz="20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F04B22EA-5BEE-46F1-9EA5-009455B14C52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sz="5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দৈহিক বৃদ্ধি ও উৎপাদন ভালো হয় </a:t>
          </a:r>
          <a:endParaRPr lang="en-US" sz="54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1C12A743-0997-4751-B492-BBCCDBED3C81}" type="parTrans" cxnId="{902629F3-BB00-47C7-9282-905BDFB1ECC4}">
      <dgm:prSet custT="1"/>
      <dgm:spPr/>
      <dgm:t>
        <a:bodyPr/>
        <a:lstStyle/>
        <a:p>
          <a:endParaRPr lang="en-US" sz="6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D532A4A4-B860-4951-9205-503A4E5F023C}" type="sibTrans" cxnId="{902629F3-BB00-47C7-9282-905BDFB1ECC4}">
      <dgm:prSet/>
      <dgm:spPr/>
      <dgm:t>
        <a:bodyPr/>
        <a:lstStyle/>
        <a:p>
          <a:endParaRPr lang="en-US" sz="20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64ECF3F1-C080-4335-94AD-ADD72B44B059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sz="4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পরিবেশের সাথে অভিযোজন ভালো হয়</a:t>
          </a:r>
          <a:r>
            <a:rPr lang="bn-BD" sz="40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969BAC83-D686-436D-9506-7276F1AC99D9}" type="parTrans" cxnId="{18B051D6-E7DB-4102-B7A8-6F31CE10976B}">
      <dgm:prSet custT="1"/>
      <dgm:spPr/>
      <dgm:t>
        <a:bodyPr/>
        <a:lstStyle/>
        <a:p>
          <a:endParaRPr lang="en-US" sz="10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C76D73E8-55EA-46BF-8CA9-79EFA817575B}" type="sibTrans" cxnId="{18B051D6-E7DB-4102-B7A8-6F31CE10976B}">
      <dgm:prSet/>
      <dgm:spPr/>
      <dgm:t>
        <a:bodyPr/>
        <a:lstStyle/>
        <a:p>
          <a:endParaRPr lang="en-US" sz="20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2A4BAAD6-475D-47A6-BAE8-9334276D17E7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bn-BD" sz="6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খাদ্য খরচ কম হয় </a:t>
          </a:r>
          <a:endParaRPr lang="en-US" sz="66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42D036E4-459A-4C91-8EF8-AFCC1A15014E}" type="parTrans" cxnId="{0F95C11B-D695-4047-A8A5-2D6A550B69ED}">
      <dgm:prSet custT="1"/>
      <dgm:spPr/>
      <dgm:t>
        <a:bodyPr/>
        <a:lstStyle/>
        <a:p>
          <a:endParaRPr lang="en-US" sz="6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E4C07D30-0633-44B7-B7C5-9608ED3D5706}" type="sibTrans" cxnId="{0F95C11B-D695-4047-A8A5-2D6A550B69ED}">
      <dgm:prSet/>
      <dgm:spPr/>
      <dgm:t>
        <a:bodyPr/>
        <a:lstStyle/>
        <a:p>
          <a:endParaRPr lang="en-US" sz="20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CC33AB02-86A2-4539-BAC1-0B786EE20A25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bn-BD" sz="60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বাসস্থান তৈরিতে খরচ কম হয়  </a:t>
          </a:r>
        </a:p>
      </dgm:t>
    </dgm:pt>
    <dgm:pt modelId="{520A6DC2-9A29-4358-BA6F-F8777A2E37CC}" type="parTrans" cxnId="{3C0F506D-934D-4999-9A25-A91AC0A6738E}">
      <dgm:prSet custT="1"/>
      <dgm:spPr/>
      <dgm:t>
        <a:bodyPr/>
        <a:lstStyle/>
        <a:p>
          <a:endParaRPr lang="en-US" sz="6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86706934-46D6-4030-8836-D7F225175BD9}" type="sibTrans" cxnId="{3C0F506D-934D-4999-9A25-A91AC0A6738E}">
      <dgm:prSet/>
      <dgm:spPr/>
      <dgm:t>
        <a:bodyPr/>
        <a:lstStyle/>
        <a:p>
          <a:endParaRPr lang="en-US" sz="20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6F5D3BA7-C287-40F3-94AE-C71B06038219}" type="pres">
      <dgm:prSet presAssocID="{B8359735-7A53-4DAA-A7E7-172252BA9E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A59B82-6D63-474F-8B7D-05A94F082FA2}" type="pres">
      <dgm:prSet presAssocID="{CFFB5122-B0B7-4E2D-9EE4-682538A7F1E7}" presName="root1" presStyleCnt="0"/>
      <dgm:spPr/>
    </dgm:pt>
    <dgm:pt modelId="{E0E83CED-3F08-462D-92F4-1B89762E805C}" type="pres">
      <dgm:prSet presAssocID="{CFFB5122-B0B7-4E2D-9EE4-682538A7F1E7}" presName="LevelOneTextNode" presStyleLbl="node0" presStyleIdx="0" presStyleCnt="1" custScaleY="119528" custLinFactNeighborX="-13428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296537-4369-4F7F-8737-398DA9D6AB25}" type="pres">
      <dgm:prSet presAssocID="{CFFB5122-B0B7-4E2D-9EE4-682538A7F1E7}" presName="level2hierChild" presStyleCnt="0"/>
      <dgm:spPr/>
    </dgm:pt>
    <dgm:pt modelId="{991894FF-A6BE-4C3B-A71A-2FE2E8F0C9A5}" type="pres">
      <dgm:prSet presAssocID="{BAD6E62B-67EB-4EB8-88C5-BCF415D33EA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FB16A831-24B8-42F1-8253-BF8091E39962}" type="pres">
      <dgm:prSet presAssocID="{BAD6E62B-67EB-4EB8-88C5-BCF415D33EA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1DA504B-3B9B-45BB-8F34-D98B998CEE6A}" type="pres">
      <dgm:prSet presAssocID="{DD6C657E-73DF-4D5C-8CB2-B280C583942B}" presName="root2" presStyleCnt="0"/>
      <dgm:spPr/>
    </dgm:pt>
    <dgm:pt modelId="{99EF7ED5-62FD-4BAF-9FA4-5DF3FC9DC0B4}" type="pres">
      <dgm:prSet presAssocID="{DD6C657E-73DF-4D5C-8CB2-B280C583942B}" presName="LevelTwoTextNode" presStyleLbl="node2" presStyleIdx="0" presStyleCnt="5" custScaleX="266999" custScaleY="128479" custLinFactNeighborX="-98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F6935F-463A-473F-B1F0-5B368F7C80F1}" type="pres">
      <dgm:prSet presAssocID="{DD6C657E-73DF-4D5C-8CB2-B280C583942B}" presName="level3hierChild" presStyleCnt="0"/>
      <dgm:spPr/>
    </dgm:pt>
    <dgm:pt modelId="{8657C44B-BFA5-4956-881B-9223BF0B1E0C}" type="pres">
      <dgm:prSet presAssocID="{42D036E4-459A-4C91-8EF8-AFCC1A15014E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1608100F-AA5B-4C2D-B750-70D13C3E13B8}" type="pres">
      <dgm:prSet presAssocID="{42D036E4-459A-4C91-8EF8-AFCC1A15014E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52C8CF8-0E02-4089-869A-0672815CD2C8}" type="pres">
      <dgm:prSet presAssocID="{2A4BAAD6-475D-47A6-BAE8-9334276D17E7}" presName="root2" presStyleCnt="0"/>
      <dgm:spPr/>
    </dgm:pt>
    <dgm:pt modelId="{95C22857-EBC7-4947-8A80-ACF441370535}" type="pres">
      <dgm:prSet presAssocID="{2A4BAAD6-475D-47A6-BAE8-9334276D17E7}" presName="LevelTwoTextNode" presStyleLbl="node2" presStyleIdx="1" presStyleCnt="5" custScaleX="266999" custScaleY="128479" custLinFactNeighborX="-98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5EC9F4-B6EE-4A01-95AF-5DE5A52C249F}" type="pres">
      <dgm:prSet presAssocID="{2A4BAAD6-475D-47A6-BAE8-9334276D17E7}" presName="level3hierChild" presStyleCnt="0"/>
      <dgm:spPr/>
    </dgm:pt>
    <dgm:pt modelId="{8C315D2C-30A1-4CB3-AD71-3E1F26941D04}" type="pres">
      <dgm:prSet presAssocID="{520A6DC2-9A29-4358-BA6F-F8777A2E37CC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48154CF9-9CA0-40D4-B687-1ED5144BFD7E}" type="pres">
      <dgm:prSet presAssocID="{520A6DC2-9A29-4358-BA6F-F8777A2E37CC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46AC518-EFD6-4D0C-8185-D75CFC5FD65A}" type="pres">
      <dgm:prSet presAssocID="{CC33AB02-86A2-4539-BAC1-0B786EE20A25}" presName="root2" presStyleCnt="0"/>
      <dgm:spPr/>
    </dgm:pt>
    <dgm:pt modelId="{C98FCD7A-037C-42CB-A51B-883356CBDCD2}" type="pres">
      <dgm:prSet presAssocID="{CC33AB02-86A2-4539-BAC1-0B786EE20A25}" presName="LevelTwoTextNode" presStyleLbl="node2" presStyleIdx="2" presStyleCnt="5" custScaleX="266999" custScaleY="128479" custLinFactNeighborX="-98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4E93A7-AEAB-4AA8-A9B1-568F967B5F4C}" type="pres">
      <dgm:prSet presAssocID="{CC33AB02-86A2-4539-BAC1-0B786EE20A25}" presName="level3hierChild" presStyleCnt="0"/>
      <dgm:spPr/>
    </dgm:pt>
    <dgm:pt modelId="{96BA7646-F9C6-4EAD-98F5-3F7DD51F3D55}" type="pres">
      <dgm:prSet presAssocID="{1C12A743-0997-4751-B492-BBCCDBED3C81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A4C070BD-25A7-477B-8EF8-20B19E4FB5E6}" type="pres">
      <dgm:prSet presAssocID="{1C12A743-0997-4751-B492-BBCCDBED3C81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38DACDC-2005-4507-B1C8-6F3881D8464B}" type="pres">
      <dgm:prSet presAssocID="{F04B22EA-5BEE-46F1-9EA5-009455B14C52}" presName="root2" presStyleCnt="0"/>
      <dgm:spPr/>
    </dgm:pt>
    <dgm:pt modelId="{C19CC114-19A7-40FA-A83F-53BC20F42445}" type="pres">
      <dgm:prSet presAssocID="{F04B22EA-5BEE-46F1-9EA5-009455B14C52}" presName="LevelTwoTextNode" presStyleLbl="node2" presStyleIdx="3" presStyleCnt="5" custScaleX="266999" custScaleY="128479" custLinFactNeighborX="-98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99EF6E-A750-4291-8391-FB7AE47EBAFC}" type="pres">
      <dgm:prSet presAssocID="{F04B22EA-5BEE-46F1-9EA5-009455B14C52}" presName="level3hierChild" presStyleCnt="0"/>
      <dgm:spPr/>
    </dgm:pt>
    <dgm:pt modelId="{115F6C2F-BBD4-4845-82C6-A706438D17F4}" type="pres">
      <dgm:prSet presAssocID="{969BAC83-D686-436D-9506-7276F1AC99D9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A8D0D040-EE53-4103-B139-5704278286DD}" type="pres">
      <dgm:prSet presAssocID="{969BAC83-D686-436D-9506-7276F1AC99D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29B098B-D626-44CD-AE69-ABB1B467CE27}" type="pres">
      <dgm:prSet presAssocID="{64ECF3F1-C080-4335-94AD-ADD72B44B059}" presName="root2" presStyleCnt="0"/>
      <dgm:spPr/>
    </dgm:pt>
    <dgm:pt modelId="{32B96C3B-C8CC-4119-97C0-018A2A67CC68}" type="pres">
      <dgm:prSet presAssocID="{64ECF3F1-C080-4335-94AD-ADD72B44B059}" presName="LevelTwoTextNode" presStyleLbl="node2" presStyleIdx="4" presStyleCnt="5" custScaleX="266999" custScaleY="128479" custLinFactNeighborX="-9562" custLinFactNeighborY="-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B31ABA-4632-48C6-ABA2-AE83F50267BB}" type="pres">
      <dgm:prSet presAssocID="{64ECF3F1-C080-4335-94AD-ADD72B44B059}" presName="level3hierChild" presStyleCnt="0"/>
      <dgm:spPr/>
    </dgm:pt>
  </dgm:ptLst>
  <dgm:cxnLst>
    <dgm:cxn modelId="{1C4272EB-9242-4A5B-87F0-255C934FF959}" type="presOf" srcId="{1C12A743-0997-4751-B492-BBCCDBED3C81}" destId="{96BA7646-F9C6-4EAD-98F5-3F7DD51F3D55}" srcOrd="0" destOrd="0" presId="urn:microsoft.com/office/officeart/2008/layout/HorizontalMultiLevelHierarchy"/>
    <dgm:cxn modelId="{902629F3-BB00-47C7-9282-905BDFB1ECC4}" srcId="{CFFB5122-B0B7-4E2D-9EE4-682538A7F1E7}" destId="{F04B22EA-5BEE-46F1-9EA5-009455B14C52}" srcOrd="3" destOrd="0" parTransId="{1C12A743-0997-4751-B492-BBCCDBED3C81}" sibTransId="{D532A4A4-B860-4951-9205-503A4E5F023C}"/>
    <dgm:cxn modelId="{6508B774-F5B0-4394-8743-67303B8C0020}" type="presOf" srcId="{F04B22EA-5BEE-46F1-9EA5-009455B14C52}" destId="{C19CC114-19A7-40FA-A83F-53BC20F42445}" srcOrd="0" destOrd="0" presId="urn:microsoft.com/office/officeart/2008/layout/HorizontalMultiLevelHierarchy"/>
    <dgm:cxn modelId="{D3FC4C39-5948-485E-8C82-5818621747F9}" type="presOf" srcId="{969BAC83-D686-436D-9506-7276F1AC99D9}" destId="{115F6C2F-BBD4-4845-82C6-A706438D17F4}" srcOrd="0" destOrd="0" presId="urn:microsoft.com/office/officeart/2008/layout/HorizontalMultiLevelHierarchy"/>
    <dgm:cxn modelId="{E9D99EE1-854D-45D8-88ED-626F30212D97}" type="presOf" srcId="{1C12A743-0997-4751-B492-BBCCDBED3C81}" destId="{A4C070BD-25A7-477B-8EF8-20B19E4FB5E6}" srcOrd="1" destOrd="0" presId="urn:microsoft.com/office/officeart/2008/layout/HorizontalMultiLevelHierarchy"/>
    <dgm:cxn modelId="{DEFF2882-0F8B-45B0-9987-4D89A5DE86B6}" type="presOf" srcId="{DD6C657E-73DF-4D5C-8CB2-B280C583942B}" destId="{99EF7ED5-62FD-4BAF-9FA4-5DF3FC9DC0B4}" srcOrd="0" destOrd="0" presId="urn:microsoft.com/office/officeart/2008/layout/HorizontalMultiLevelHierarchy"/>
    <dgm:cxn modelId="{18B051D6-E7DB-4102-B7A8-6F31CE10976B}" srcId="{CFFB5122-B0B7-4E2D-9EE4-682538A7F1E7}" destId="{64ECF3F1-C080-4335-94AD-ADD72B44B059}" srcOrd="4" destOrd="0" parTransId="{969BAC83-D686-436D-9506-7276F1AC99D9}" sibTransId="{C76D73E8-55EA-46BF-8CA9-79EFA817575B}"/>
    <dgm:cxn modelId="{A92DB951-CEA8-421F-AD72-5C22C72AC319}" type="presOf" srcId="{BAD6E62B-67EB-4EB8-88C5-BCF415D33EA3}" destId="{FB16A831-24B8-42F1-8253-BF8091E39962}" srcOrd="1" destOrd="0" presId="urn:microsoft.com/office/officeart/2008/layout/HorizontalMultiLevelHierarchy"/>
    <dgm:cxn modelId="{8C2E55BB-5151-4D3C-8A97-41EE33C3E4DB}" type="presOf" srcId="{969BAC83-D686-436D-9506-7276F1AC99D9}" destId="{A8D0D040-EE53-4103-B139-5704278286DD}" srcOrd="1" destOrd="0" presId="urn:microsoft.com/office/officeart/2008/layout/HorizontalMultiLevelHierarchy"/>
    <dgm:cxn modelId="{2BCC3E39-6D5B-48E6-B1B5-2643109E8E31}" type="presOf" srcId="{42D036E4-459A-4C91-8EF8-AFCC1A15014E}" destId="{1608100F-AA5B-4C2D-B750-70D13C3E13B8}" srcOrd="1" destOrd="0" presId="urn:microsoft.com/office/officeart/2008/layout/HorizontalMultiLevelHierarchy"/>
    <dgm:cxn modelId="{2A3FB427-2631-4D8A-9918-A2D690B986CE}" type="presOf" srcId="{64ECF3F1-C080-4335-94AD-ADD72B44B059}" destId="{32B96C3B-C8CC-4119-97C0-018A2A67CC68}" srcOrd="0" destOrd="0" presId="urn:microsoft.com/office/officeart/2008/layout/HorizontalMultiLevelHierarchy"/>
    <dgm:cxn modelId="{C7AAC5BD-22D3-4B0A-8133-8B12D4DDD6A4}" type="presOf" srcId="{B8359735-7A53-4DAA-A7E7-172252BA9EB0}" destId="{6F5D3BA7-C287-40F3-94AE-C71B06038219}" srcOrd="0" destOrd="0" presId="urn:microsoft.com/office/officeart/2008/layout/HorizontalMultiLevelHierarchy"/>
    <dgm:cxn modelId="{A395E606-AA30-4C95-A954-7A559620AB0A}" type="presOf" srcId="{2A4BAAD6-475D-47A6-BAE8-9334276D17E7}" destId="{95C22857-EBC7-4947-8A80-ACF441370535}" srcOrd="0" destOrd="0" presId="urn:microsoft.com/office/officeart/2008/layout/HorizontalMultiLevelHierarchy"/>
    <dgm:cxn modelId="{08E4AB47-2A7C-43A5-AEA7-E986F3D8528B}" type="presOf" srcId="{CFFB5122-B0B7-4E2D-9EE4-682538A7F1E7}" destId="{E0E83CED-3F08-462D-92F4-1B89762E805C}" srcOrd="0" destOrd="0" presId="urn:microsoft.com/office/officeart/2008/layout/HorizontalMultiLevelHierarchy"/>
    <dgm:cxn modelId="{3C0F506D-934D-4999-9A25-A91AC0A6738E}" srcId="{CFFB5122-B0B7-4E2D-9EE4-682538A7F1E7}" destId="{CC33AB02-86A2-4539-BAC1-0B786EE20A25}" srcOrd="2" destOrd="0" parTransId="{520A6DC2-9A29-4358-BA6F-F8777A2E37CC}" sibTransId="{86706934-46D6-4030-8836-D7F225175BD9}"/>
    <dgm:cxn modelId="{182D47A4-5672-4702-8515-90E6CD7D9A3F}" type="presOf" srcId="{BAD6E62B-67EB-4EB8-88C5-BCF415D33EA3}" destId="{991894FF-A6BE-4C3B-A71A-2FE2E8F0C9A5}" srcOrd="0" destOrd="0" presId="urn:microsoft.com/office/officeart/2008/layout/HorizontalMultiLevelHierarchy"/>
    <dgm:cxn modelId="{A9A986FC-D313-43CB-884A-E18586AF974F}" type="presOf" srcId="{CC33AB02-86A2-4539-BAC1-0B786EE20A25}" destId="{C98FCD7A-037C-42CB-A51B-883356CBDCD2}" srcOrd="0" destOrd="0" presId="urn:microsoft.com/office/officeart/2008/layout/HorizontalMultiLevelHierarchy"/>
    <dgm:cxn modelId="{98AEDA12-13F2-44CC-B7F9-F373F6C5C792}" type="presOf" srcId="{520A6DC2-9A29-4358-BA6F-F8777A2E37CC}" destId="{48154CF9-9CA0-40D4-B687-1ED5144BFD7E}" srcOrd="1" destOrd="0" presId="urn:microsoft.com/office/officeart/2008/layout/HorizontalMultiLevelHierarchy"/>
    <dgm:cxn modelId="{BD8972E4-9D13-4370-8B52-2984661B53DD}" type="presOf" srcId="{42D036E4-459A-4C91-8EF8-AFCC1A15014E}" destId="{8657C44B-BFA5-4956-881B-9223BF0B1E0C}" srcOrd="0" destOrd="0" presId="urn:microsoft.com/office/officeart/2008/layout/HorizontalMultiLevelHierarchy"/>
    <dgm:cxn modelId="{130784C6-C346-4F23-866B-AB6CF5649294}" type="presOf" srcId="{520A6DC2-9A29-4358-BA6F-F8777A2E37CC}" destId="{8C315D2C-30A1-4CB3-AD71-3E1F26941D04}" srcOrd="0" destOrd="0" presId="urn:microsoft.com/office/officeart/2008/layout/HorizontalMultiLevelHierarchy"/>
    <dgm:cxn modelId="{3CD3F033-336A-441E-8129-A0EF7AECA9B1}" srcId="{B8359735-7A53-4DAA-A7E7-172252BA9EB0}" destId="{CFFB5122-B0B7-4E2D-9EE4-682538A7F1E7}" srcOrd="0" destOrd="0" parTransId="{FD323491-1AC4-4B3B-AFC6-6108362A03AF}" sibTransId="{947AD252-D66E-4EEE-A5ED-A04722217C7F}"/>
    <dgm:cxn modelId="{D2214362-672C-4A96-A577-7913EBD1419F}" srcId="{CFFB5122-B0B7-4E2D-9EE4-682538A7F1E7}" destId="{DD6C657E-73DF-4D5C-8CB2-B280C583942B}" srcOrd="0" destOrd="0" parTransId="{BAD6E62B-67EB-4EB8-88C5-BCF415D33EA3}" sibTransId="{66F64299-7298-44D8-B7BC-8B8BD7FE82F8}"/>
    <dgm:cxn modelId="{0F95C11B-D695-4047-A8A5-2D6A550B69ED}" srcId="{CFFB5122-B0B7-4E2D-9EE4-682538A7F1E7}" destId="{2A4BAAD6-475D-47A6-BAE8-9334276D17E7}" srcOrd="1" destOrd="0" parTransId="{42D036E4-459A-4C91-8EF8-AFCC1A15014E}" sibTransId="{E4C07D30-0633-44B7-B7C5-9608ED3D5706}"/>
    <dgm:cxn modelId="{35EDB779-7713-407E-ACC4-883CD98464EE}" type="presParOf" srcId="{6F5D3BA7-C287-40F3-94AE-C71B06038219}" destId="{44A59B82-6D63-474F-8B7D-05A94F082FA2}" srcOrd="0" destOrd="0" presId="urn:microsoft.com/office/officeart/2008/layout/HorizontalMultiLevelHierarchy"/>
    <dgm:cxn modelId="{9B5B06BC-903B-40AB-9368-85D3EA36EB11}" type="presParOf" srcId="{44A59B82-6D63-474F-8B7D-05A94F082FA2}" destId="{E0E83CED-3F08-462D-92F4-1B89762E805C}" srcOrd="0" destOrd="0" presId="urn:microsoft.com/office/officeart/2008/layout/HorizontalMultiLevelHierarchy"/>
    <dgm:cxn modelId="{50024947-39CA-45AD-A19D-EEF448FDAA5C}" type="presParOf" srcId="{44A59B82-6D63-474F-8B7D-05A94F082FA2}" destId="{6B296537-4369-4F7F-8737-398DA9D6AB25}" srcOrd="1" destOrd="0" presId="urn:microsoft.com/office/officeart/2008/layout/HorizontalMultiLevelHierarchy"/>
    <dgm:cxn modelId="{E49768C1-3D2A-481C-98F7-4DB4EA36B9E1}" type="presParOf" srcId="{6B296537-4369-4F7F-8737-398DA9D6AB25}" destId="{991894FF-A6BE-4C3B-A71A-2FE2E8F0C9A5}" srcOrd="0" destOrd="0" presId="urn:microsoft.com/office/officeart/2008/layout/HorizontalMultiLevelHierarchy"/>
    <dgm:cxn modelId="{21F7A13A-8329-4B75-8F1F-14A121FA7802}" type="presParOf" srcId="{991894FF-A6BE-4C3B-A71A-2FE2E8F0C9A5}" destId="{FB16A831-24B8-42F1-8253-BF8091E39962}" srcOrd="0" destOrd="0" presId="urn:microsoft.com/office/officeart/2008/layout/HorizontalMultiLevelHierarchy"/>
    <dgm:cxn modelId="{09B0C83C-49E3-41C0-9FCB-E1B1334D9A8A}" type="presParOf" srcId="{6B296537-4369-4F7F-8737-398DA9D6AB25}" destId="{C1DA504B-3B9B-45BB-8F34-D98B998CEE6A}" srcOrd="1" destOrd="0" presId="urn:microsoft.com/office/officeart/2008/layout/HorizontalMultiLevelHierarchy"/>
    <dgm:cxn modelId="{BFC4BBCA-8FC4-40AE-AFF5-2F4E1D18B565}" type="presParOf" srcId="{C1DA504B-3B9B-45BB-8F34-D98B998CEE6A}" destId="{99EF7ED5-62FD-4BAF-9FA4-5DF3FC9DC0B4}" srcOrd="0" destOrd="0" presId="urn:microsoft.com/office/officeart/2008/layout/HorizontalMultiLevelHierarchy"/>
    <dgm:cxn modelId="{4D55D9D7-36E0-4983-9A21-4B612FBEE7D7}" type="presParOf" srcId="{C1DA504B-3B9B-45BB-8F34-D98B998CEE6A}" destId="{F5F6935F-463A-473F-B1F0-5B368F7C80F1}" srcOrd="1" destOrd="0" presId="urn:microsoft.com/office/officeart/2008/layout/HorizontalMultiLevelHierarchy"/>
    <dgm:cxn modelId="{A5E7C5E1-362F-4070-B4E7-D622601D4570}" type="presParOf" srcId="{6B296537-4369-4F7F-8737-398DA9D6AB25}" destId="{8657C44B-BFA5-4956-881B-9223BF0B1E0C}" srcOrd="2" destOrd="0" presId="urn:microsoft.com/office/officeart/2008/layout/HorizontalMultiLevelHierarchy"/>
    <dgm:cxn modelId="{FAC60127-CF4C-4956-B4CD-4D40E4D36956}" type="presParOf" srcId="{8657C44B-BFA5-4956-881B-9223BF0B1E0C}" destId="{1608100F-AA5B-4C2D-B750-70D13C3E13B8}" srcOrd="0" destOrd="0" presId="urn:microsoft.com/office/officeart/2008/layout/HorizontalMultiLevelHierarchy"/>
    <dgm:cxn modelId="{0969CCF6-0C73-485A-ACDF-079FEF25AA1E}" type="presParOf" srcId="{6B296537-4369-4F7F-8737-398DA9D6AB25}" destId="{552C8CF8-0E02-4089-869A-0672815CD2C8}" srcOrd="3" destOrd="0" presId="urn:microsoft.com/office/officeart/2008/layout/HorizontalMultiLevelHierarchy"/>
    <dgm:cxn modelId="{AAEB7605-D8FA-4BEB-993A-7496EF6548EF}" type="presParOf" srcId="{552C8CF8-0E02-4089-869A-0672815CD2C8}" destId="{95C22857-EBC7-4947-8A80-ACF441370535}" srcOrd="0" destOrd="0" presId="urn:microsoft.com/office/officeart/2008/layout/HorizontalMultiLevelHierarchy"/>
    <dgm:cxn modelId="{ACBBEE43-6EF0-4628-8366-959F4593B644}" type="presParOf" srcId="{552C8CF8-0E02-4089-869A-0672815CD2C8}" destId="{5E5EC9F4-B6EE-4A01-95AF-5DE5A52C249F}" srcOrd="1" destOrd="0" presId="urn:microsoft.com/office/officeart/2008/layout/HorizontalMultiLevelHierarchy"/>
    <dgm:cxn modelId="{B103E482-66DA-4934-814B-232F4EDE7D85}" type="presParOf" srcId="{6B296537-4369-4F7F-8737-398DA9D6AB25}" destId="{8C315D2C-30A1-4CB3-AD71-3E1F26941D04}" srcOrd="4" destOrd="0" presId="urn:microsoft.com/office/officeart/2008/layout/HorizontalMultiLevelHierarchy"/>
    <dgm:cxn modelId="{4FAA8A8F-9621-4413-8D39-ACD769100F69}" type="presParOf" srcId="{8C315D2C-30A1-4CB3-AD71-3E1F26941D04}" destId="{48154CF9-9CA0-40D4-B687-1ED5144BFD7E}" srcOrd="0" destOrd="0" presId="urn:microsoft.com/office/officeart/2008/layout/HorizontalMultiLevelHierarchy"/>
    <dgm:cxn modelId="{F7742146-1834-485E-9EEC-239DEA1B4DF1}" type="presParOf" srcId="{6B296537-4369-4F7F-8737-398DA9D6AB25}" destId="{046AC518-EFD6-4D0C-8185-D75CFC5FD65A}" srcOrd="5" destOrd="0" presId="urn:microsoft.com/office/officeart/2008/layout/HorizontalMultiLevelHierarchy"/>
    <dgm:cxn modelId="{37C62703-BD35-4D65-8548-A40B6531C181}" type="presParOf" srcId="{046AC518-EFD6-4D0C-8185-D75CFC5FD65A}" destId="{C98FCD7A-037C-42CB-A51B-883356CBDCD2}" srcOrd="0" destOrd="0" presId="urn:microsoft.com/office/officeart/2008/layout/HorizontalMultiLevelHierarchy"/>
    <dgm:cxn modelId="{67312701-68A3-4CD9-A7BD-98E307C778A1}" type="presParOf" srcId="{046AC518-EFD6-4D0C-8185-D75CFC5FD65A}" destId="{B94E93A7-AEAB-4AA8-A9B1-568F967B5F4C}" srcOrd="1" destOrd="0" presId="urn:microsoft.com/office/officeart/2008/layout/HorizontalMultiLevelHierarchy"/>
    <dgm:cxn modelId="{2B5BB131-FFCC-4611-AC99-695C3544F170}" type="presParOf" srcId="{6B296537-4369-4F7F-8737-398DA9D6AB25}" destId="{96BA7646-F9C6-4EAD-98F5-3F7DD51F3D55}" srcOrd="6" destOrd="0" presId="urn:microsoft.com/office/officeart/2008/layout/HorizontalMultiLevelHierarchy"/>
    <dgm:cxn modelId="{341830A0-DEFB-4C54-85E2-1717B42E3A72}" type="presParOf" srcId="{96BA7646-F9C6-4EAD-98F5-3F7DD51F3D55}" destId="{A4C070BD-25A7-477B-8EF8-20B19E4FB5E6}" srcOrd="0" destOrd="0" presId="urn:microsoft.com/office/officeart/2008/layout/HorizontalMultiLevelHierarchy"/>
    <dgm:cxn modelId="{471930A8-0825-4D96-893C-E729781FB389}" type="presParOf" srcId="{6B296537-4369-4F7F-8737-398DA9D6AB25}" destId="{438DACDC-2005-4507-B1C8-6F3881D8464B}" srcOrd="7" destOrd="0" presId="urn:microsoft.com/office/officeart/2008/layout/HorizontalMultiLevelHierarchy"/>
    <dgm:cxn modelId="{0B7DC78E-491E-488C-899E-90FCFFC76AD4}" type="presParOf" srcId="{438DACDC-2005-4507-B1C8-6F3881D8464B}" destId="{C19CC114-19A7-40FA-A83F-53BC20F42445}" srcOrd="0" destOrd="0" presId="urn:microsoft.com/office/officeart/2008/layout/HorizontalMultiLevelHierarchy"/>
    <dgm:cxn modelId="{2D0D2FF0-39B2-403F-9644-933FBC51446F}" type="presParOf" srcId="{438DACDC-2005-4507-B1C8-6F3881D8464B}" destId="{F399EF6E-A750-4291-8391-FB7AE47EBAFC}" srcOrd="1" destOrd="0" presId="urn:microsoft.com/office/officeart/2008/layout/HorizontalMultiLevelHierarchy"/>
    <dgm:cxn modelId="{4C301F8A-86FC-4E49-A702-D46CE395B6D6}" type="presParOf" srcId="{6B296537-4369-4F7F-8737-398DA9D6AB25}" destId="{115F6C2F-BBD4-4845-82C6-A706438D17F4}" srcOrd="8" destOrd="0" presId="urn:microsoft.com/office/officeart/2008/layout/HorizontalMultiLevelHierarchy"/>
    <dgm:cxn modelId="{BA17E034-9AD2-4316-96C0-C4A863A4E482}" type="presParOf" srcId="{115F6C2F-BBD4-4845-82C6-A706438D17F4}" destId="{A8D0D040-EE53-4103-B139-5704278286DD}" srcOrd="0" destOrd="0" presId="urn:microsoft.com/office/officeart/2008/layout/HorizontalMultiLevelHierarchy"/>
    <dgm:cxn modelId="{0528F98D-6BF9-46F6-9192-748DDDD4094A}" type="presParOf" srcId="{6B296537-4369-4F7F-8737-398DA9D6AB25}" destId="{129B098B-D626-44CD-AE69-ABB1B467CE27}" srcOrd="9" destOrd="0" presId="urn:microsoft.com/office/officeart/2008/layout/HorizontalMultiLevelHierarchy"/>
    <dgm:cxn modelId="{8B088F2D-5F1A-4BE4-B5E6-2FA86CB4E96D}" type="presParOf" srcId="{129B098B-D626-44CD-AE69-ABB1B467CE27}" destId="{32B96C3B-C8CC-4119-97C0-018A2A67CC68}" srcOrd="0" destOrd="0" presId="urn:microsoft.com/office/officeart/2008/layout/HorizontalMultiLevelHierarchy"/>
    <dgm:cxn modelId="{BA2DBB4C-699C-41FC-9501-48653069B2A4}" type="presParOf" srcId="{129B098B-D626-44CD-AE69-ABB1B467CE27}" destId="{91B31ABA-4632-48C6-ABA2-AE83F50267B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823E5-6BB7-4F61-96CD-3FFCD3E981CF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7ACD56-9C15-4492-B20D-A3311858309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আবদ্ধ পদ্ধতি দুই ধরনের 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6A0666A8-1DEE-49B5-B4A1-96FDAD700CE8}" type="parTrans" cxnId="{C94E0A4E-1D2F-4E49-B94A-A0707EBAAC62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C48E7B6C-6455-4B97-85E1-E7E1AFAD2B8B}" type="sibTrans" cxnId="{C94E0A4E-1D2F-4E49-B94A-A0707EBAAC62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F782DAE2-B007-4E09-8F1A-6D625F86FD6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মেঝে পদ্ধতি </a:t>
          </a:r>
          <a:endParaRPr lang="en-US" sz="7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1345A8E-4CE7-451E-85BD-1C7C64596B50}" type="parTrans" cxnId="{244BF9C5-7569-46E5-A5FE-6478F4AF520F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B7BF3166-7FFF-45DF-A181-F67F35604E16}" type="sibTrans" cxnId="{244BF9C5-7569-46E5-A5FE-6478F4AF520F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5DD89F18-0686-4A7E-9CDA-8FAA266D277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খাঁচা পদ্ধতি </a:t>
          </a:r>
          <a:endParaRPr lang="en-US" sz="7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8292D25-46EA-4861-AED2-EA7170A2C57D}" type="sibTrans" cxnId="{AC4A9E99-B1CC-43CB-BE67-124B504E854B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2BA4C6FB-CB81-4489-9EDD-0148F1E3C6DC}" type="parTrans" cxnId="{AC4A9E99-B1CC-43CB-BE67-124B504E854B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2A1B59A2-9F79-4E7E-B0E3-8E2F7F36D023}" type="pres">
      <dgm:prSet presAssocID="{630823E5-6BB7-4F61-96CD-3FFCD3E981C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EB1A28-4D7F-4169-A0CA-E5C975D1124B}" type="pres">
      <dgm:prSet presAssocID="{630823E5-6BB7-4F61-96CD-3FFCD3E981CF}" presName="hierFlow" presStyleCnt="0"/>
      <dgm:spPr/>
      <dgm:t>
        <a:bodyPr/>
        <a:lstStyle/>
        <a:p>
          <a:endParaRPr lang="en-US"/>
        </a:p>
      </dgm:t>
    </dgm:pt>
    <dgm:pt modelId="{048F11F9-CAA2-4063-BFEC-FEE53F692B60}" type="pres">
      <dgm:prSet presAssocID="{630823E5-6BB7-4F61-96CD-3FFCD3E981C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F138BD-BA12-498A-9CF6-170E60F1C126}" type="pres">
      <dgm:prSet presAssocID="{3D7ACD56-9C15-4492-B20D-A33118583094}" presName="Name14" presStyleCnt="0"/>
      <dgm:spPr/>
      <dgm:t>
        <a:bodyPr/>
        <a:lstStyle/>
        <a:p>
          <a:endParaRPr lang="en-US"/>
        </a:p>
      </dgm:t>
    </dgm:pt>
    <dgm:pt modelId="{B1A7F2C3-9A5D-4533-834D-28CFF3DA37A8}" type="pres">
      <dgm:prSet presAssocID="{3D7ACD56-9C15-4492-B20D-A3311858309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D8809-8397-448C-A323-DABABB33FCE9}" type="pres">
      <dgm:prSet presAssocID="{3D7ACD56-9C15-4492-B20D-A33118583094}" presName="hierChild2" presStyleCnt="0"/>
      <dgm:spPr/>
      <dgm:t>
        <a:bodyPr/>
        <a:lstStyle/>
        <a:p>
          <a:endParaRPr lang="en-US"/>
        </a:p>
      </dgm:t>
    </dgm:pt>
    <dgm:pt modelId="{38252070-6E87-4581-9FA4-8B8FEF1BF8CE}" type="pres">
      <dgm:prSet presAssocID="{C1345A8E-4CE7-451E-85BD-1C7C64596B5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3DA18981-EA98-485E-8B39-F8D4D1E55978}" type="pres">
      <dgm:prSet presAssocID="{F782DAE2-B007-4E09-8F1A-6D625F86FD6C}" presName="Name21" presStyleCnt="0"/>
      <dgm:spPr/>
      <dgm:t>
        <a:bodyPr/>
        <a:lstStyle/>
        <a:p>
          <a:endParaRPr lang="en-US"/>
        </a:p>
      </dgm:t>
    </dgm:pt>
    <dgm:pt modelId="{8CE2E56B-E046-42D8-B820-594E34451093}" type="pres">
      <dgm:prSet presAssocID="{F782DAE2-B007-4E09-8F1A-6D625F86FD6C}" presName="level2Shape" presStyleLbl="node2" presStyleIdx="0" presStyleCnt="2"/>
      <dgm:spPr/>
      <dgm:t>
        <a:bodyPr/>
        <a:lstStyle/>
        <a:p>
          <a:endParaRPr lang="en-US"/>
        </a:p>
      </dgm:t>
    </dgm:pt>
    <dgm:pt modelId="{440F3A4B-6EF6-4974-AB28-765742CDFC51}" type="pres">
      <dgm:prSet presAssocID="{F782DAE2-B007-4E09-8F1A-6D625F86FD6C}" presName="hierChild3" presStyleCnt="0"/>
      <dgm:spPr/>
      <dgm:t>
        <a:bodyPr/>
        <a:lstStyle/>
        <a:p>
          <a:endParaRPr lang="en-US"/>
        </a:p>
      </dgm:t>
    </dgm:pt>
    <dgm:pt modelId="{8926EBC5-E9D8-4D39-AA5F-E0976FCB8A07}" type="pres">
      <dgm:prSet presAssocID="{2BA4C6FB-CB81-4489-9EDD-0148F1E3C6DC}" presName="Name19" presStyleLbl="parChTrans1D2" presStyleIdx="1" presStyleCnt="2"/>
      <dgm:spPr/>
      <dgm:t>
        <a:bodyPr/>
        <a:lstStyle/>
        <a:p>
          <a:endParaRPr lang="en-US"/>
        </a:p>
      </dgm:t>
    </dgm:pt>
    <dgm:pt modelId="{3A8B4022-1A49-4547-9E6F-62889A45B12D}" type="pres">
      <dgm:prSet presAssocID="{5DD89F18-0686-4A7E-9CDA-8FAA266D277C}" presName="Name21" presStyleCnt="0"/>
      <dgm:spPr/>
      <dgm:t>
        <a:bodyPr/>
        <a:lstStyle/>
        <a:p>
          <a:endParaRPr lang="en-US"/>
        </a:p>
      </dgm:t>
    </dgm:pt>
    <dgm:pt modelId="{230C98FF-63F5-408E-B0AE-947F18FB9D82}" type="pres">
      <dgm:prSet presAssocID="{5DD89F18-0686-4A7E-9CDA-8FAA266D277C}" presName="level2Shape" presStyleLbl="node2" presStyleIdx="1" presStyleCnt="2"/>
      <dgm:spPr/>
      <dgm:t>
        <a:bodyPr/>
        <a:lstStyle/>
        <a:p>
          <a:endParaRPr lang="en-US"/>
        </a:p>
      </dgm:t>
    </dgm:pt>
    <dgm:pt modelId="{077474B0-47BB-45BC-9CE8-DCBE85CDA4C1}" type="pres">
      <dgm:prSet presAssocID="{5DD89F18-0686-4A7E-9CDA-8FAA266D277C}" presName="hierChild3" presStyleCnt="0"/>
      <dgm:spPr/>
      <dgm:t>
        <a:bodyPr/>
        <a:lstStyle/>
        <a:p>
          <a:endParaRPr lang="en-US"/>
        </a:p>
      </dgm:t>
    </dgm:pt>
    <dgm:pt modelId="{B95054ED-B8B0-457F-B428-C950B5E72451}" type="pres">
      <dgm:prSet presAssocID="{630823E5-6BB7-4F61-96CD-3FFCD3E981CF}" presName="bgShapesFlow" presStyleCnt="0"/>
      <dgm:spPr/>
      <dgm:t>
        <a:bodyPr/>
        <a:lstStyle/>
        <a:p>
          <a:endParaRPr lang="en-US"/>
        </a:p>
      </dgm:t>
    </dgm:pt>
  </dgm:ptLst>
  <dgm:cxnLst>
    <dgm:cxn modelId="{AC4A9E99-B1CC-43CB-BE67-124B504E854B}" srcId="{3D7ACD56-9C15-4492-B20D-A33118583094}" destId="{5DD89F18-0686-4A7E-9CDA-8FAA266D277C}" srcOrd="1" destOrd="0" parTransId="{2BA4C6FB-CB81-4489-9EDD-0148F1E3C6DC}" sibTransId="{C8292D25-46EA-4861-AED2-EA7170A2C57D}"/>
    <dgm:cxn modelId="{C94E0A4E-1D2F-4E49-B94A-A0707EBAAC62}" srcId="{630823E5-6BB7-4F61-96CD-3FFCD3E981CF}" destId="{3D7ACD56-9C15-4492-B20D-A33118583094}" srcOrd="0" destOrd="0" parTransId="{6A0666A8-1DEE-49B5-B4A1-96FDAD700CE8}" sibTransId="{C48E7B6C-6455-4B97-85E1-E7E1AFAD2B8B}"/>
    <dgm:cxn modelId="{5255F831-2D65-470C-99B9-6D5AAAB9DBD0}" type="presOf" srcId="{5DD89F18-0686-4A7E-9CDA-8FAA266D277C}" destId="{230C98FF-63F5-408E-B0AE-947F18FB9D82}" srcOrd="0" destOrd="0" presId="urn:microsoft.com/office/officeart/2005/8/layout/hierarchy6"/>
    <dgm:cxn modelId="{244BF9C5-7569-46E5-A5FE-6478F4AF520F}" srcId="{3D7ACD56-9C15-4492-B20D-A33118583094}" destId="{F782DAE2-B007-4E09-8F1A-6D625F86FD6C}" srcOrd="0" destOrd="0" parTransId="{C1345A8E-4CE7-451E-85BD-1C7C64596B50}" sibTransId="{B7BF3166-7FFF-45DF-A181-F67F35604E16}"/>
    <dgm:cxn modelId="{3FDC8349-60E7-416E-B3B1-2740D2742E5D}" type="presOf" srcId="{2BA4C6FB-CB81-4489-9EDD-0148F1E3C6DC}" destId="{8926EBC5-E9D8-4D39-AA5F-E0976FCB8A07}" srcOrd="0" destOrd="0" presId="urn:microsoft.com/office/officeart/2005/8/layout/hierarchy6"/>
    <dgm:cxn modelId="{B02DE4EE-8690-4096-9B11-DA09E2BAC778}" type="presOf" srcId="{C1345A8E-4CE7-451E-85BD-1C7C64596B50}" destId="{38252070-6E87-4581-9FA4-8B8FEF1BF8CE}" srcOrd="0" destOrd="0" presId="urn:microsoft.com/office/officeart/2005/8/layout/hierarchy6"/>
    <dgm:cxn modelId="{4B69156E-9D7A-4589-A38E-08D6F61ABFDF}" type="presOf" srcId="{F782DAE2-B007-4E09-8F1A-6D625F86FD6C}" destId="{8CE2E56B-E046-42D8-B820-594E34451093}" srcOrd="0" destOrd="0" presId="urn:microsoft.com/office/officeart/2005/8/layout/hierarchy6"/>
    <dgm:cxn modelId="{EF3A14CC-E1AF-43DF-8B69-E790AFF7F3D3}" type="presOf" srcId="{3D7ACD56-9C15-4492-B20D-A33118583094}" destId="{B1A7F2C3-9A5D-4533-834D-28CFF3DA37A8}" srcOrd="0" destOrd="0" presId="urn:microsoft.com/office/officeart/2005/8/layout/hierarchy6"/>
    <dgm:cxn modelId="{C5DEA1E8-655D-4C7B-B40A-A56BE49AA715}" type="presOf" srcId="{630823E5-6BB7-4F61-96CD-3FFCD3E981CF}" destId="{2A1B59A2-9F79-4E7E-B0E3-8E2F7F36D023}" srcOrd="0" destOrd="0" presId="urn:microsoft.com/office/officeart/2005/8/layout/hierarchy6"/>
    <dgm:cxn modelId="{2B9A3925-0BF8-4565-8505-CAB758079E7D}" type="presParOf" srcId="{2A1B59A2-9F79-4E7E-B0E3-8E2F7F36D023}" destId="{3EEB1A28-4D7F-4169-A0CA-E5C975D1124B}" srcOrd="0" destOrd="0" presId="urn:microsoft.com/office/officeart/2005/8/layout/hierarchy6"/>
    <dgm:cxn modelId="{86650834-41CA-4D28-80B4-77159D998954}" type="presParOf" srcId="{3EEB1A28-4D7F-4169-A0CA-E5C975D1124B}" destId="{048F11F9-CAA2-4063-BFEC-FEE53F692B60}" srcOrd="0" destOrd="0" presId="urn:microsoft.com/office/officeart/2005/8/layout/hierarchy6"/>
    <dgm:cxn modelId="{D70AC488-5D34-4313-8EDD-8DEB0538EF83}" type="presParOf" srcId="{048F11F9-CAA2-4063-BFEC-FEE53F692B60}" destId="{52F138BD-BA12-498A-9CF6-170E60F1C126}" srcOrd="0" destOrd="0" presId="urn:microsoft.com/office/officeart/2005/8/layout/hierarchy6"/>
    <dgm:cxn modelId="{181A2A00-DA08-49DD-A0AE-02A8715C81E3}" type="presParOf" srcId="{52F138BD-BA12-498A-9CF6-170E60F1C126}" destId="{B1A7F2C3-9A5D-4533-834D-28CFF3DA37A8}" srcOrd="0" destOrd="0" presId="urn:microsoft.com/office/officeart/2005/8/layout/hierarchy6"/>
    <dgm:cxn modelId="{BB7D0DC8-5C13-44BB-8516-CA8308750BEB}" type="presParOf" srcId="{52F138BD-BA12-498A-9CF6-170E60F1C126}" destId="{3B0D8809-8397-448C-A323-DABABB33FCE9}" srcOrd="1" destOrd="0" presId="urn:microsoft.com/office/officeart/2005/8/layout/hierarchy6"/>
    <dgm:cxn modelId="{F1A57951-301B-4132-A491-BBE60C630ECE}" type="presParOf" srcId="{3B0D8809-8397-448C-A323-DABABB33FCE9}" destId="{38252070-6E87-4581-9FA4-8B8FEF1BF8CE}" srcOrd="0" destOrd="0" presId="urn:microsoft.com/office/officeart/2005/8/layout/hierarchy6"/>
    <dgm:cxn modelId="{88D5D7DC-5711-4553-A4BC-E83360D0E4BC}" type="presParOf" srcId="{3B0D8809-8397-448C-A323-DABABB33FCE9}" destId="{3DA18981-EA98-485E-8B39-F8D4D1E55978}" srcOrd="1" destOrd="0" presId="urn:microsoft.com/office/officeart/2005/8/layout/hierarchy6"/>
    <dgm:cxn modelId="{523E5A03-4BB7-469E-8A29-92FCC832A8D6}" type="presParOf" srcId="{3DA18981-EA98-485E-8B39-F8D4D1E55978}" destId="{8CE2E56B-E046-42D8-B820-594E34451093}" srcOrd="0" destOrd="0" presId="urn:microsoft.com/office/officeart/2005/8/layout/hierarchy6"/>
    <dgm:cxn modelId="{B8C8A5A6-3814-4086-B57F-0B6AE08F8EDC}" type="presParOf" srcId="{3DA18981-EA98-485E-8B39-F8D4D1E55978}" destId="{440F3A4B-6EF6-4974-AB28-765742CDFC51}" srcOrd="1" destOrd="0" presId="urn:microsoft.com/office/officeart/2005/8/layout/hierarchy6"/>
    <dgm:cxn modelId="{155A25E9-099E-4461-831E-F0759F259C52}" type="presParOf" srcId="{3B0D8809-8397-448C-A323-DABABB33FCE9}" destId="{8926EBC5-E9D8-4D39-AA5F-E0976FCB8A07}" srcOrd="2" destOrd="0" presId="urn:microsoft.com/office/officeart/2005/8/layout/hierarchy6"/>
    <dgm:cxn modelId="{EC304E12-4951-4D94-B7B6-3AF2FC97E5B2}" type="presParOf" srcId="{3B0D8809-8397-448C-A323-DABABB33FCE9}" destId="{3A8B4022-1A49-4547-9E6F-62889A45B12D}" srcOrd="3" destOrd="0" presId="urn:microsoft.com/office/officeart/2005/8/layout/hierarchy6"/>
    <dgm:cxn modelId="{38EA7F4E-95D0-473A-B621-645F0025B3BB}" type="presParOf" srcId="{3A8B4022-1A49-4547-9E6F-62889A45B12D}" destId="{230C98FF-63F5-408E-B0AE-947F18FB9D82}" srcOrd="0" destOrd="0" presId="urn:microsoft.com/office/officeart/2005/8/layout/hierarchy6"/>
    <dgm:cxn modelId="{B6661B5B-6AC8-4BF9-8697-36BFE0C2F2BB}" type="presParOf" srcId="{3A8B4022-1A49-4547-9E6F-62889A45B12D}" destId="{077474B0-47BB-45BC-9CE8-DCBE85CDA4C1}" srcOrd="1" destOrd="0" presId="urn:microsoft.com/office/officeart/2005/8/layout/hierarchy6"/>
    <dgm:cxn modelId="{CF7E6646-1FB1-41DA-A3A6-6B450760BA69}" type="presParOf" srcId="{2A1B59A2-9F79-4E7E-B0E3-8E2F7F36D023}" destId="{B95054ED-B8B0-457F-B428-C950B5E7245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CBAC9-8106-4D27-A70C-F39E86A635A8}">
      <dsp:nvSpPr>
        <dsp:cNvPr id="0" name=""/>
        <dsp:cNvSpPr/>
      </dsp:nvSpPr>
      <dsp:spPr>
        <a:xfrm>
          <a:off x="1485436" y="710468"/>
          <a:ext cx="5040595" cy="5040595"/>
        </a:xfrm>
        <a:prstGeom prst="blockArc">
          <a:avLst>
            <a:gd name="adj1" fmla="val 10573662"/>
            <a:gd name="adj2" fmla="val 16895224"/>
            <a:gd name="adj3" fmla="val 46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910D67-F9DC-44B5-8253-DF414A0A80E0}">
      <dsp:nvSpPr>
        <dsp:cNvPr id="0" name=""/>
        <dsp:cNvSpPr/>
      </dsp:nvSpPr>
      <dsp:spPr>
        <a:xfrm>
          <a:off x="1471092" y="561787"/>
          <a:ext cx="5040595" cy="5040595"/>
        </a:xfrm>
        <a:prstGeom prst="blockArc">
          <a:avLst>
            <a:gd name="adj1" fmla="val 4709490"/>
            <a:gd name="adj2" fmla="val 10365046"/>
            <a:gd name="adj3" fmla="val 464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4C34AB-72D2-44A3-BA6D-653AB6533AF2}">
      <dsp:nvSpPr>
        <dsp:cNvPr id="0" name=""/>
        <dsp:cNvSpPr/>
      </dsp:nvSpPr>
      <dsp:spPr>
        <a:xfrm>
          <a:off x="2513227" y="574739"/>
          <a:ext cx="5040595" cy="5040595"/>
        </a:xfrm>
        <a:prstGeom prst="blockArc">
          <a:avLst>
            <a:gd name="adj1" fmla="val 330050"/>
            <a:gd name="adj2" fmla="val 6175955"/>
            <a:gd name="adj3" fmla="val 464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C7B143-28D6-4BD8-A4AF-51752BA867FF}">
      <dsp:nvSpPr>
        <dsp:cNvPr id="0" name=""/>
        <dsp:cNvSpPr/>
      </dsp:nvSpPr>
      <dsp:spPr>
        <a:xfrm>
          <a:off x="2167007" y="557456"/>
          <a:ext cx="5714976" cy="5334008"/>
        </a:xfrm>
        <a:prstGeom prst="blockArc">
          <a:avLst>
            <a:gd name="adj1" fmla="val 15462224"/>
            <a:gd name="adj2" fmla="val 148861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35678A-5F95-47EA-A015-2E0BF9568AFD}">
      <dsp:nvSpPr>
        <dsp:cNvPr id="0" name=""/>
        <dsp:cNvSpPr/>
      </dsp:nvSpPr>
      <dsp:spPr>
        <a:xfrm>
          <a:off x="2980619" y="2106498"/>
          <a:ext cx="3039179" cy="23488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হাঁস পালন পদ্ধতি </a:t>
          </a:r>
          <a:endParaRPr lang="en-US" sz="60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425696" y="2450483"/>
        <a:ext cx="2149025" cy="1660906"/>
      </dsp:txXfrm>
    </dsp:sp>
    <dsp:sp modelId="{AB98E13F-85B4-4D70-A127-4103402A78EE}">
      <dsp:nvSpPr>
        <dsp:cNvPr id="0" name=""/>
        <dsp:cNvSpPr/>
      </dsp:nvSpPr>
      <dsp:spPr>
        <a:xfrm>
          <a:off x="3348213" y="-123544"/>
          <a:ext cx="2303990" cy="18853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উন্মুক্ত পদ্ধতি </a:t>
          </a:r>
          <a:endParaRPr lang="en-US" sz="48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685625" y="152553"/>
        <a:ext cx="1629166" cy="1333113"/>
      </dsp:txXfrm>
    </dsp:sp>
    <dsp:sp modelId="{6E704D3C-6F45-4500-86CB-81437B34A7B7}">
      <dsp:nvSpPr>
        <dsp:cNvPr id="0" name=""/>
        <dsp:cNvSpPr/>
      </dsp:nvSpPr>
      <dsp:spPr>
        <a:xfrm>
          <a:off x="6479146" y="2389804"/>
          <a:ext cx="2009736" cy="188244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আবদ্ধ পদ্ধতি </a:t>
          </a:r>
          <a:endParaRPr lang="en-US" sz="48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6773465" y="2665482"/>
        <a:ext cx="1421098" cy="1331093"/>
      </dsp:txXfrm>
    </dsp:sp>
    <dsp:sp modelId="{BC18A577-89A2-4F1A-8CAC-E8D0949BEA14}">
      <dsp:nvSpPr>
        <dsp:cNvPr id="0" name=""/>
        <dsp:cNvSpPr/>
      </dsp:nvSpPr>
      <dsp:spPr>
        <a:xfrm>
          <a:off x="3346113" y="4560437"/>
          <a:ext cx="2272887" cy="186796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অর্ধ-আবদ্ধ পদ্ধতি </a:t>
          </a:r>
          <a:endParaRPr lang="en-US" sz="36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678970" y="4833994"/>
        <a:ext cx="1607173" cy="1320847"/>
      </dsp:txXfrm>
    </dsp:sp>
    <dsp:sp modelId="{3097349A-0594-4561-B1D4-150CF42EE269}">
      <dsp:nvSpPr>
        <dsp:cNvPr id="0" name=""/>
        <dsp:cNvSpPr/>
      </dsp:nvSpPr>
      <dsp:spPr>
        <a:xfrm>
          <a:off x="459354" y="2485584"/>
          <a:ext cx="2179773" cy="181429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ভাসমন  পদ্ধতি </a:t>
          </a:r>
          <a:endParaRPr lang="en-US" sz="48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778574" y="2751282"/>
        <a:ext cx="1541333" cy="1282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F6C2F-BBD4-4845-82C6-A706438D17F4}">
      <dsp:nvSpPr>
        <dsp:cNvPr id="0" name=""/>
        <dsp:cNvSpPr/>
      </dsp:nvSpPr>
      <dsp:spPr>
        <a:xfrm>
          <a:off x="847887" y="3276600"/>
          <a:ext cx="295122" cy="2602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561" y="0"/>
              </a:lnTo>
              <a:lnTo>
                <a:pt x="147561" y="2602081"/>
              </a:lnTo>
              <a:lnTo>
                <a:pt x="295122" y="2602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sp:txBody>
      <dsp:txXfrm>
        <a:off x="929979" y="4512171"/>
        <a:ext cx="130938" cy="130938"/>
      </dsp:txXfrm>
    </dsp:sp>
    <dsp:sp modelId="{96BA7646-F9C6-4EAD-98F5-3F7DD51F3D55}">
      <dsp:nvSpPr>
        <dsp:cNvPr id="0" name=""/>
        <dsp:cNvSpPr/>
      </dsp:nvSpPr>
      <dsp:spPr>
        <a:xfrm>
          <a:off x="847887" y="3276600"/>
          <a:ext cx="286751" cy="1301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375" y="0"/>
              </a:lnTo>
              <a:lnTo>
                <a:pt x="143375" y="1301329"/>
              </a:lnTo>
              <a:lnTo>
                <a:pt x="286751" y="1301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sp:txBody>
      <dsp:txXfrm>
        <a:off x="957949" y="3893950"/>
        <a:ext cx="66627" cy="66627"/>
      </dsp:txXfrm>
    </dsp:sp>
    <dsp:sp modelId="{8C315D2C-30A1-4CB3-AD71-3E1F26941D04}">
      <dsp:nvSpPr>
        <dsp:cNvPr id="0" name=""/>
        <dsp:cNvSpPr/>
      </dsp:nvSpPr>
      <dsp:spPr>
        <a:xfrm>
          <a:off x="847887" y="3230880"/>
          <a:ext cx="2867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675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sp:txBody>
      <dsp:txXfrm>
        <a:off x="984094" y="3269431"/>
        <a:ext cx="14337" cy="14337"/>
      </dsp:txXfrm>
    </dsp:sp>
    <dsp:sp modelId="{8657C44B-BFA5-4956-881B-9223BF0B1E0C}">
      <dsp:nvSpPr>
        <dsp:cNvPr id="0" name=""/>
        <dsp:cNvSpPr/>
      </dsp:nvSpPr>
      <dsp:spPr>
        <a:xfrm>
          <a:off x="847887" y="1975270"/>
          <a:ext cx="286751" cy="1301329"/>
        </a:xfrm>
        <a:custGeom>
          <a:avLst/>
          <a:gdLst/>
          <a:ahLst/>
          <a:cxnLst/>
          <a:rect l="0" t="0" r="0" b="0"/>
          <a:pathLst>
            <a:path>
              <a:moveTo>
                <a:pt x="0" y="1301329"/>
              </a:moveTo>
              <a:lnTo>
                <a:pt x="143375" y="1301329"/>
              </a:lnTo>
              <a:lnTo>
                <a:pt x="143375" y="0"/>
              </a:lnTo>
              <a:lnTo>
                <a:pt x="2867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sp:txBody>
      <dsp:txXfrm>
        <a:off x="957949" y="2592621"/>
        <a:ext cx="66627" cy="66627"/>
      </dsp:txXfrm>
    </dsp:sp>
    <dsp:sp modelId="{991894FF-A6BE-4C3B-A71A-2FE2E8F0C9A5}">
      <dsp:nvSpPr>
        <dsp:cNvPr id="0" name=""/>
        <dsp:cNvSpPr/>
      </dsp:nvSpPr>
      <dsp:spPr>
        <a:xfrm>
          <a:off x="847887" y="673941"/>
          <a:ext cx="286751" cy="2602658"/>
        </a:xfrm>
        <a:custGeom>
          <a:avLst/>
          <a:gdLst/>
          <a:ahLst/>
          <a:cxnLst/>
          <a:rect l="0" t="0" r="0" b="0"/>
          <a:pathLst>
            <a:path>
              <a:moveTo>
                <a:pt x="0" y="2602658"/>
              </a:moveTo>
              <a:lnTo>
                <a:pt x="143375" y="2602658"/>
              </a:lnTo>
              <a:lnTo>
                <a:pt x="143375" y="0"/>
              </a:lnTo>
              <a:lnTo>
                <a:pt x="2867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sp:txBody>
      <dsp:txXfrm>
        <a:off x="925802" y="1909810"/>
        <a:ext cx="130920" cy="130920"/>
      </dsp:txXfrm>
    </dsp:sp>
    <dsp:sp modelId="{E0E83CED-3F08-462D-92F4-1B89762E805C}">
      <dsp:nvSpPr>
        <dsp:cNvPr id="0" name=""/>
        <dsp:cNvSpPr/>
      </dsp:nvSpPr>
      <dsp:spPr>
        <a:xfrm rot="16200000">
          <a:off x="-2243063" y="2852656"/>
          <a:ext cx="5334014" cy="84788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উন্মুক্ত</a:t>
          </a:r>
          <a:r>
            <a:rPr lang="bn-BD" sz="4800" kern="1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600" kern="1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পদ্ধতিতে হাঁস পালনের সুবিধা  </a:t>
          </a:r>
          <a:endParaRPr lang="en-US" sz="4800" kern="12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sp:txBody>
      <dsp:txXfrm>
        <a:off x="-2243063" y="2852656"/>
        <a:ext cx="5334014" cy="847887"/>
      </dsp:txXfrm>
    </dsp:sp>
    <dsp:sp modelId="{99EF7ED5-62FD-4BAF-9FA4-5DF3FC9DC0B4}">
      <dsp:nvSpPr>
        <dsp:cNvPr id="0" name=""/>
        <dsp:cNvSpPr/>
      </dsp:nvSpPr>
      <dsp:spPr>
        <a:xfrm>
          <a:off x="1134638" y="129263"/>
          <a:ext cx="7425430" cy="108935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শ্রমিক কম লাগে </a:t>
          </a:r>
          <a:endParaRPr lang="en-US" sz="6600" kern="12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sp:txBody>
      <dsp:txXfrm>
        <a:off x="1134638" y="129263"/>
        <a:ext cx="7425430" cy="1089357"/>
      </dsp:txXfrm>
    </dsp:sp>
    <dsp:sp modelId="{95C22857-EBC7-4947-8A80-ACF441370535}">
      <dsp:nvSpPr>
        <dsp:cNvPr id="0" name=""/>
        <dsp:cNvSpPr/>
      </dsp:nvSpPr>
      <dsp:spPr>
        <a:xfrm>
          <a:off x="1134638" y="1430592"/>
          <a:ext cx="7425430" cy="108935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খাদ্য খরচ কম হয় </a:t>
          </a:r>
          <a:endParaRPr lang="en-US" sz="6600" kern="12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sp:txBody>
      <dsp:txXfrm>
        <a:off x="1134638" y="1430592"/>
        <a:ext cx="7425430" cy="1089357"/>
      </dsp:txXfrm>
    </dsp:sp>
    <dsp:sp modelId="{C98FCD7A-037C-42CB-A51B-883356CBDCD2}">
      <dsp:nvSpPr>
        <dsp:cNvPr id="0" name=""/>
        <dsp:cNvSpPr/>
      </dsp:nvSpPr>
      <dsp:spPr>
        <a:xfrm>
          <a:off x="1134638" y="2731921"/>
          <a:ext cx="7425430" cy="1089357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বাসস্থান তৈরিতে খরচ কম হয়  </a:t>
          </a:r>
        </a:p>
      </dsp:txBody>
      <dsp:txXfrm>
        <a:off x="1134638" y="2731921"/>
        <a:ext cx="7425430" cy="1089357"/>
      </dsp:txXfrm>
    </dsp:sp>
    <dsp:sp modelId="{C19CC114-19A7-40FA-A83F-53BC20F42445}">
      <dsp:nvSpPr>
        <dsp:cNvPr id="0" name=""/>
        <dsp:cNvSpPr/>
      </dsp:nvSpPr>
      <dsp:spPr>
        <a:xfrm>
          <a:off x="1134638" y="4033250"/>
          <a:ext cx="7425430" cy="1089357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দৈহিক বৃদ্ধি ও উৎপাদন ভালো হয় </a:t>
          </a:r>
          <a:endParaRPr lang="en-US" sz="5400" kern="12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sp:txBody>
      <dsp:txXfrm>
        <a:off x="1134638" y="4033250"/>
        <a:ext cx="7425430" cy="1089357"/>
      </dsp:txXfrm>
    </dsp:sp>
    <dsp:sp modelId="{32B96C3B-C8CC-4119-97C0-018A2A67CC68}">
      <dsp:nvSpPr>
        <dsp:cNvPr id="0" name=""/>
        <dsp:cNvSpPr/>
      </dsp:nvSpPr>
      <dsp:spPr>
        <a:xfrm>
          <a:off x="1143009" y="5334002"/>
          <a:ext cx="7425430" cy="1089357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পরিবেশের সাথে অভিযোজন ভালো হয়</a:t>
          </a:r>
          <a:r>
            <a:rPr lang="bn-BD" sz="4000" kern="1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sp:txBody>
      <dsp:txXfrm>
        <a:off x="1143009" y="5334002"/>
        <a:ext cx="7425430" cy="1089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7F2C3-9A5D-4533-834D-28CFF3DA37A8}">
      <dsp:nvSpPr>
        <dsp:cNvPr id="0" name=""/>
        <dsp:cNvSpPr/>
      </dsp:nvSpPr>
      <dsp:spPr>
        <a:xfrm>
          <a:off x="2434344" y="0"/>
          <a:ext cx="3741911" cy="24946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আবদ্ধ পদ্ধতি দুই ধরনের 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2507409" y="73065"/>
        <a:ext cx="3595781" cy="2348477"/>
      </dsp:txXfrm>
    </dsp:sp>
    <dsp:sp modelId="{38252070-6E87-4581-9FA4-8B8FEF1BF8CE}">
      <dsp:nvSpPr>
        <dsp:cNvPr id="0" name=""/>
        <dsp:cNvSpPr/>
      </dsp:nvSpPr>
      <dsp:spPr>
        <a:xfrm>
          <a:off x="1873057" y="2494607"/>
          <a:ext cx="2432242" cy="997842"/>
        </a:xfrm>
        <a:custGeom>
          <a:avLst/>
          <a:gdLst/>
          <a:ahLst/>
          <a:cxnLst/>
          <a:rect l="0" t="0" r="0" b="0"/>
          <a:pathLst>
            <a:path>
              <a:moveTo>
                <a:pt x="2432242" y="0"/>
              </a:moveTo>
              <a:lnTo>
                <a:pt x="2432242" y="498921"/>
              </a:lnTo>
              <a:lnTo>
                <a:pt x="0" y="498921"/>
              </a:lnTo>
              <a:lnTo>
                <a:pt x="0" y="9978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2E56B-E046-42D8-B820-594E34451093}">
      <dsp:nvSpPr>
        <dsp:cNvPr id="0" name=""/>
        <dsp:cNvSpPr/>
      </dsp:nvSpPr>
      <dsp:spPr>
        <a:xfrm>
          <a:off x="2102" y="3492450"/>
          <a:ext cx="3741911" cy="24946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মেঝে পদ্ধতি </a:t>
          </a:r>
          <a:endParaRPr lang="en-US" sz="72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75167" y="3565515"/>
        <a:ext cx="3595781" cy="2348477"/>
      </dsp:txXfrm>
    </dsp:sp>
    <dsp:sp modelId="{8926EBC5-E9D8-4D39-AA5F-E0976FCB8A07}">
      <dsp:nvSpPr>
        <dsp:cNvPr id="0" name=""/>
        <dsp:cNvSpPr/>
      </dsp:nvSpPr>
      <dsp:spPr>
        <a:xfrm>
          <a:off x="4305300" y="2494607"/>
          <a:ext cx="2432242" cy="997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921"/>
              </a:lnTo>
              <a:lnTo>
                <a:pt x="2432242" y="498921"/>
              </a:lnTo>
              <a:lnTo>
                <a:pt x="2432242" y="9978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C98FF-63F5-408E-B0AE-947F18FB9D82}">
      <dsp:nvSpPr>
        <dsp:cNvPr id="0" name=""/>
        <dsp:cNvSpPr/>
      </dsp:nvSpPr>
      <dsp:spPr>
        <a:xfrm>
          <a:off x="4866586" y="3492450"/>
          <a:ext cx="3741911" cy="24946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খাঁচা পদ্ধতি </a:t>
          </a:r>
          <a:endParaRPr lang="en-US" sz="72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4939651" y="3565515"/>
        <a:ext cx="3595781" cy="234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8458200"/>
            <a:ext cx="754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8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625 -0.961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4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0" y="812800"/>
            <a:ext cx="4307279" cy="2382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12800"/>
            <a:ext cx="4190999" cy="2382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0" y="3785175"/>
            <a:ext cx="4282048" cy="231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85175"/>
            <a:ext cx="4190999" cy="2310825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224640" y="1154"/>
            <a:ext cx="8614559" cy="81164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পদ্ধতিতে হাঁস পালনের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অসুবিধা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195643"/>
            <a:ext cx="443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বন্য পশুপাখি দ্বারা হাঁসের ক্ষতি হয়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200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অনেক পতিত জমির প্রয়োজন হয়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172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অনেক সময় জমির ফসল নষ্ট করে থাকে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6172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খারাপ আবহাওয়ায় হাঁসের ক্ষতি হয়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2351096"/>
              </p:ext>
            </p:extLst>
          </p:nvPr>
        </p:nvGraphicFramePr>
        <p:xfrm>
          <a:off x="228600" y="228600"/>
          <a:ext cx="8610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3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A7F2C3-9A5D-4533-834D-28CFF3DA3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1A7F2C3-9A5D-4533-834D-28CFF3DA3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1A7F2C3-9A5D-4533-834D-28CFF3DA3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1A7F2C3-9A5D-4533-834D-28CFF3DA3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252070-6E87-4581-9FA4-8B8FEF1BF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38252070-6E87-4581-9FA4-8B8FEF1BF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38252070-6E87-4581-9FA4-8B8FEF1BF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38252070-6E87-4581-9FA4-8B8FEF1BF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E2E56B-E046-42D8-B820-594E34451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8CE2E56B-E046-42D8-B820-594E34451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8CE2E56B-E046-42D8-B820-594E34451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8CE2E56B-E046-42D8-B820-594E34451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26EBC5-E9D8-4D39-AA5F-E0976FCB8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926EBC5-E9D8-4D39-AA5F-E0976FCB8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926EBC5-E9D8-4D39-AA5F-E0976FCB8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926EBC5-E9D8-4D39-AA5F-E0976FCB8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0C98FF-63F5-408E-B0AE-947F18FB9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30C98FF-63F5-408E-B0AE-947F18FB9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30C98FF-63F5-408E-B0AE-947F18FB9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30C98FF-63F5-408E-B0AE-947F18FB9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" y="1143000"/>
            <a:ext cx="4320885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86" y="1143000"/>
            <a:ext cx="4404111" cy="2149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" y="3962400"/>
            <a:ext cx="4320886" cy="2185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78" y="3962400"/>
            <a:ext cx="4431820" cy="2185988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84860" y="76200"/>
            <a:ext cx="8863638" cy="9906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আবদ্ধ পদ্ধতির সুবিধা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60" y="6172200"/>
            <a:ext cx="383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শ্রমিক কম লাগে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4387" y="6215904"/>
            <a:ext cx="443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প্রতিটি হাঁসের  জায়গা কম লাগে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860" y="3292825"/>
            <a:ext cx="4320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গ্রহণ সমভাবে হয়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2042" y="3342013"/>
            <a:ext cx="4431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সহজে রোগ প্রতিরোধ করা যায় </a:t>
            </a:r>
          </a:p>
        </p:txBody>
      </p:sp>
    </p:spTree>
    <p:extLst>
      <p:ext uri="{BB962C8B-B14F-4D97-AF65-F5344CB8AC3E}">
        <p14:creationId xmlns:p14="http://schemas.microsoft.com/office/powerpoint/2010/main" val="23989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4196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799"/>
            <a:ext cx="4343399" cy="245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28940" r="15455" b="19849"/>
          <a:stretch/>
        </p:blipFill>
        <p:spPr>
          <a:xfrm>
            <a:off x="152401" y="4038600"/>
            <a:ext cx="4419600" cy="2168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038600"/>
            <a:ext cx="4343399" cy="2168236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52400" y="0"/>
            <a:ext cx="8839200" cy="990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আবদ্ধ পদ্ধতির অসুবিধা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84" y="3505200"/>
            <a:ext cx="449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বেশি পরিমান খাদ্য সরবরাহ করতে হয়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9711" y="6206836"/>
            <a:ext cx="4391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হাসঁ সাঁতার কাটার সুযোগ পায় 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3" y="6272856"/>
            <a:ext cx="434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নিবিড় ভাবে যত্ন করতে হয়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711" y="3505200"/>
            <a:ext cx="449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ঘর নির্মাণ  খরচ বেশি হয়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" y="0"/>
            <a:ext cx="8915400" cy="1219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1371600"/>
            <a:ext cx="8915400" cy="525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কোন পদ্ধতিতে হাঁস পালন বেশি সুবিধা জনক তার পাঁচটি সুবিধা লিখ।</a:t>
            </a:r>
          </a:p>
        </p:txBody>
      </p:sp>
    </p:spTree>
    <p:extLst>
      <p:ext uri="{BB962C8B-B14F-4D97-AF65-F5344CB8AC3E}">
        <p14:creationId xmlns:p14="http://schemas.microsoft.com/office/powerpoint/2010/main" val="5346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" y="0"/>
            <a:ext cx="8763000" cy="1219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447800"/>
            <a:ext cx="8763000" cy="518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হাঁস পালন পদ্ধতি কয়টি?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মাঝে পদ্ধতির একটি সুবিধা বল।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আবদ্ধ পদ্ধতির একটি অসুবিধা বল।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" y="0"/>
            <a:ext cx="8991600" cy="12954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447800"/>
            <a:ext cx="8991600" cy="525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তোমাদের এলাকয় কোন পদ্ধতিতে হাঁস পালন করা হয় তার পাঁচটি সুবিধা-অসুবিধা লিখে আনবে।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6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229599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4699" y="325949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3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" y="0"/>
            <a:ext cx="8763000" cy="1600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752600"/>
            <a:ext cx="8763000" cy="487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মো: হাবিবুর রহমান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সহকারী শিক্ষক (কৃষি)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সাতপাড়া মডেল একাডেমী (মাধ্যমিক)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সামন্তা, মহেশপুর,  ঝিনাইদহ।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mail: hrahman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5896@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gmail.com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752600"/>
            <a:ext cx="2362200" cy="2057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  <a:tabLst>
                <a:tab pos="2522538" algn="l"/>
              </a:tabLst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বিষয়	: কৃষি শিক্ষা </a:t>
            </a:r>
          </a:p>
          <a:p>
            <a:pPr marL="0" indent="0">
              <a:buNone/>
              <a:tabLst>
                <a:tab pos="2522538" algn="l"/>
              </a:tabLst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শ্রেণি	: নবম-দশম </a:t>
            </a:r>
          </a:p>
          <a:p>
            <a:pPr marL="0" indent="0">
              <a:buNone/>
              <a:tabLst>
                <a:tab pos="2522538" algn="l"/>
              </a:tabLst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অধ্যায়	: ষষ্ঠ (ষষ্ঠ পরিচ্ছেদ) </a:t>
            </a:r>
          </a:p>
          <a:p>
            <a:pPr marL="0" indent="0">
              <a:buNone/>
              <a:tabLst>
                <a:tab pos="2522538" algn="l"/>
              </a:tabLst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সময়	: ৫০মিনিট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" y="76200"/>
            <a:ext cx="8988086" cy="67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2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1447800"/>
            <a:ext cx="8915400" cy="4191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হাঁস পালন পদ্ধতি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হাঁস পালন পদ্ধতির নাম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উন্মুক্ত পদ্ধতিতে হাঁস পালনের সুবিধা-অসুবিধা ব্যাখ্যা করতে পারবে। 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আবদ্ধ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পদ্ধতিতে হাঁস পালনের সুবিধা-অসুবিধা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4797206"/>
              </p:ext>
            </p:extLst>
          </p:nvPr>
        </p:nvGraphicFramePr>
        <p:xfrm>
          <a:off x="76200" y="152400"/>
          <a:ext cx="8915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29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35678A-5F95-47EA-A015-2E0BF956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FE35678A-5F95-47EA-A015-2E0BF956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E35678A-5F95-47EA-A015-2E0BF956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98E13F-85B4-4D70-A127-4103402A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AB98E13F-85B4-4D70-A127-4103402A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AB98E13F-85B4-4D70-A127-4103402A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C7B143-28D6-4BD8-A4AF-51752BA86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3C7B143-28D6-4BD8-A4AF-51752BA86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63C7B143-28D6-4BD8-A4AF-51752BA86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704D3C-6F45-4500-86CB-81437B34A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6E704D3C-6F45-4500-86CB-81437B34A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6E704D3C-6F45-4500-86CB-81437B34A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C34AB-72D2-44A3-BA6D-653AB6533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E74C34AB-72D2-44A3-BA6D-653AB6533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E74C34AB-72D2-44A3-BA6D-653AB6533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18A577-89A2-4F1A-8CAC-E8D0949BE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BC18A577-89A2-4F1A-8CAC-E8D0949BE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BC18A577-89A2-4F1A-8CAC-E8D0949BE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910D67-F9DC-44B5-8253-DF414A0A8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83910D67-F9DC-44B5-8253-DF414A0A8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83910D67-F9DC-44B5-8253-DF414A0A8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97349A-0594-4561-B1D4-150CF42EE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3097349A-0594-4561-B1D4-150CF42EE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097349A-0594-4561-B1D4-150CF42EE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4CBAC9-8106-4D27-A70C-F39E86A6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414CBAC9-8106-4D27-A70C-F39E86A6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414CBAC9-8106-4D27-A70C-F39E86A6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76200"/>
            <a:ext cx="8763000" cy="1524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2057400"/>
            <a:ext cx="8763000" cy="449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তিনটি হাঁস পালন পদ্ধতির নাম লিখ।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8084295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7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83CED-3F08-462D-92F4-1B89762E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E0E83CED-3F08-462D-92F4-1B89762E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0E83CED-3F08-462D-92F4-1B89762E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1894FF-A6BE-4C3B-A71A-2FE2E8F0C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991894FF-A6BE-4C3B-A71A-2FE2E8F0C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991894FF-A6BE-4C3B-A71A-2FE2E8F0C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EF7ED5-62FD-4BAF-9FA4-5DF3FC9D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99EF7ED5-62FD-4BAF-9FA4-5DF3FC9D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99EF7ED5-62FD-4BAF-9FA4-5DF3FC9D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57C44B-BFA5-4956-881B-9223BF0B1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8657C44B-BFA5-4956-881B-9223BF0B1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8657C44B-BFA5-4956-881B-9223BF0B1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C22857-EBC7-4947-8A80-ACF441370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95C22857-EBC7-4947-8A80-ACF441370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95C22857-EBC7-4947-8A80-ACF441370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315D2C-30A1-4CB3-AD71-3E1F26941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8C315D2C-30A1-4CB3-AD71-3E1F26941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8C315D2C-30A1-4CB3-AD71-3E1F26941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8FCD7A-037C-42CB-A51B-883356CB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98FCD7A-037C-42CB-A51B-883356CB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C98FCD7A-037C-42CB-A51B-883356CB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BA7646-F9C6-4EAD-98F5-3F7DD51F3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6BA7646-F9C6-4EAD-98F5-3F7DD51F3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96BA7646-F9C6-4EAD-98F5-3F7DD51F3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9CC114-19A7-40FA-A83F-53BC20F42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C19CC114-19A7-40FA-A83F-53BC20F42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C19CC114-19A7-40FA-A83F-53BC20F42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5F6C2F-BBD4-4845-82C6-A706438D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115F6C2F-BBD4-4845-82C6-A706438D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115F6C2F-BBD4-4845-82C6-A706438D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B96C3B-C8CC-4119-97C0-018A2A67C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2B96C3B-C8CC-4119-97C0-018A2A67C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32B96C3B-C8CC-4119-97C0-018A2A67C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237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</dc:creator>
  <cp:lastModifiedBy>HABIB</cp:lastModifiedBy>
  <cp:revision>43</cp:revision>
  <dcterms:created xsi:type="dcterms:W3CDTF">2006-08-16T00:00:00Z</dcterms:created>
  <dcterms:modified xsi:type="dcterms:W3CDTF">2019-06-29T00:27:43Z</dcterms:modified>
</cp:coreProperties>
</file>