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5" r:id="rId2"/>
    <p:sldId id="258" r:id="rId3"/>
    <p:sldId id="279" r:id="rId4"/>
    <p:sldId id="285" r:id="rId5"/>
    <p:sldId id="263" r:id="rId6"/>
    <p:sldId id="265" r:id="rId7"/>
    <p:sldId id="293" r:id="rId8"/>
    <p:sldId id="294" r:id="rId9"/>
    <p:sldId id="287" r:id="rId10"/>
    <p:sldId id="286" r:id="rId11"/>
    <p:sldId id="289" r:id="rId12"/>
    <p:sldId id="271" r:id="rId13"/>
    <p:sldId id="260" r:id="rId14"/>
    <p:sldId id="291" r:id="rId15"/>
    <p:sldId id="268" r:id="rId16"/>
    <p:sldId id="272" r:id="rId17"/>
    <p:sldId id="274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955"/>
    <a:srgbClr val="FAD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image" Target="../media/image1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jpg"/><Relationship Id="rId7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image" Target="../media/image1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0.jpg"/><Relationship Id="rId4" Type="http://schemas.openxmlformats.org/officeDocument/2006/relationships/image" Target="../media/image11.jpg"/><Relationship Id="rId9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FC3DC-F952-4BA3-B788-585C5366A4BC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DB3B30-9ACF-4E80-868E-F1B1CFE7968D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বেগুনের জাত </a:t>
          </a:r>
          <a:endParaRPr lang="en-US" sz="60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7AC867B9-042F-4C24-84A0-71BC9B2DC0A0}" type="parTrans" cxnId="{D3D789FE-F4B6-48FE-93FE-A1DCB98BE406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178322E-F555-4D05-A8FE-EFAAE455A2BA}" type="sibTrans" cxnId="{D3D789FE-F4B6-48FE-93FE-A1DCB98BE406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51FF48A-C8E3-48FF-9E4C-530DC90F757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ইসলামপুরী</a:t>
          </a:r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66A69E27-8E8F-42F6-BB69-36A076EE6556}" type="parTrans" cxnId="{0F0D0CFD-EBE0-419D-95CF-3DBCB1866D30}">
      <dgm:prSet custT="1"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28995BDC-1E48-4F9B-A470-16DBDA7CE88F}" type="sibTrans" cxnId="{0F0D0CFD-EBE0-419D-95CF-3DBCB1866D30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286A5F5-4065-4A1A-94BF-BEBF50A6868E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শিংনাথ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7DC39DE-E2CD-40CA-8A51-EC91D7F4A127}" type="parTrans" cxnId="{6771F6BC-61E9-4D63-8330-4629BD66CB62}">
      <dgm:prSet custT="1"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56C67ED6-2851-433E-A504-29A8128720C6}" type="sibTrans" cxnId="{6771F6BC-61E9-4D63-8330-4629BD66CB62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112D023-B74C-4678-BCB5-7FBEC6A729E5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ব্ল্যাক বিউটি 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7EB7475-8F7A-4735-BC01-581007036821}" type="parTrans" cxnId="{335D3B9D-DB95-47A5-8876-6E41B3A6EA6F}">
      <dgm:prSet custT="1"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15D7B9C-3517-4C02-B6A3-0B8967E36BC1}" type="sibTrans" cxnId="{335D3B9D-DB95-47A5-8876-6E41B3A6EA6F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73F3E247-C223-42E5-8C47-E1408092DE8F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সাদা ডিম 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A91FA5C-D4D8-499E-AEAE-80E53A22A1C3}" type="parTrans" cxnId="{5D748A4C-4EFD-4E05-BBF8-0B4B2FA6C395}">
      <dgm:prSet custT="1"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1E9318D-9D35-42B6-9016-569EC6975D50}" type="sibTrans" cxnId="{5D748A4C-4EFD-4E05-BBF8-0B4B2FA6C395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894F87D2-F8D4-4BE0-B306-2B23180BAB59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উত্তরা 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A382575-C517-4764-BAB9-98293DF6B97C}" type="parTrans" cxnId="{75C7A9F4-FDCE-41AA-9E5F-3816679E2C47}">
      <dgm:prSet custT="1"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D04DEC9-28D2-4D74-A94B-81FC2C8B04D8}" type="sibTrans" cxnId="{75C7A9F4-FDCE-41AA-9E5F-3816679E2C47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FBA6EC1-B044-4A52-B413-111F75FEB4AC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নয়নকাজল </a:t>
          </a:r>
          <a:endParaRPr lang="en-US" sz="20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DC73CD51-36F2-4EDF-9876-DC9A801C2345}" type="parTrans" cxnId="{119E05E7-49A7-462A-992F-49D0D2794E7D}">
      <dgm:prSet custT="1"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512E73B-8DF3-4166-A8D0-C6F74ADC1CA6}" type="sibTrans" cxnId="{119E05E7-49A7-462A-992F-49D0D2794E7D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D44E0D1-20C0-41BB-BC4E-5C29A9F9224A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মুক্তকেশী </a:t>
          </a:r>
          <a:endParaRPr lang="en-US" sz="20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99EBB4F-AC74-4C46-8724-2D92D42AF11E}" type="parTrans" cxnId="{D4152F10-D93A-4998-AE6E-D6818DCFC5D9}">
      <dgm:prSet custT="1"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42FEF7C-89C3-4C0E-B84C-5C93606EF01D}" type="sibTrans" cxnId="{D4152F10-D93A-4998-AE6E-D6818DCFC5D9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D3D0813C-9DC7-4A6A-B62B-04DB8C310F3B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খটখটিয়া 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00E3929-E5CC-43AE-92C3-2B90F0104E26}" type="parTrans" cxnId="{AE8CFCFE-A072-45E8-ACCA-F565296BF26E}">
      <dgm:prSet custT="1"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A599BFC-04A4-44A3-AA91-24B175176FD8}" type="sibTrans" cxnId="{AE8CFCFE-A072-45E8-ACCA-F565296BF26E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9718502-059C-4C98-852C-42B56754CDAC}">
      <dgm:prSet phldrT="[Text]"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তারাপুরী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CA388CC-C02A-4E81-8FC4-EF5D7BD4E30D}" type="parTrans" cxnId="{001EA68D-6488-411A-A9CF-38267FFA83CB}">
      <dgm:prSet custT="1"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7801E619-A564-4979-B405-56CBE556B5B4}" type="sibTrans" cxnId="{001EA68D-6488-411A-A9CF-38267FFA83CB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9559812-CD31-4FE6-9FA7-CD31A50459CC}">
      <dgm:prSet phldrT="[Text]" custT="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r>
            <a: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নয়নতারা</a:t>
          </a:r>
          <a:r>
            <a: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1AF2C8B-6894-4FE1-A638-2B5012DFC4CE}" type="parTrans" cxnId="{61FA0C37-3430-4A80-9EE5-4AB96B38603F}">
      <dgm:prSet custT="1"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070BB2A-9B44-4310-BD11-6B3181376EEC}" type="sibTrans" cxnId="{61FA0C37-3430-4A80-9EE5-4AB96B38603F}">
      <dgm:prSet/>
      <dgm:spPr/>
      <dgm:t>
        <a:bodyPr/>
        <a:lstStyle/>
        <a:p>
          <a:endParaRPr lang="en-US" sz="24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1CE831C-2587-4EE0-977C-0584CA3DC592}" type="pres">
      <dgm:prSet presAssocID="{D22FC3DC-F952-4BA3-B788-585C5366A4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3973C6-B5A8-4AF6-952E-6E2634AE575C}" type="pres">
      <dgm:prSet presAssocID="{F6DB3B30-9ACF-4E80-868E-F1B1CFE7968D}" presName="centerShape" presStyleLbl="node0" presStyleIdx="0" presStyleCnt="1" custScaleX="181525" custScaleY="162500"/>
      <dgm:spPr/>
      <dgm:t>
        <a:bodyPr/>
        <a:lstStyle/>
        <a:p>
          <a:endParaRPr lang="en-US"/>
        </a:p>
      </dgm:t>
    </dgm:pt>
    <dgm:pt modelId="{3D2C8067-74D6-4307-92EA-E934CEC1DBCC}" type="pres">
      <dgm:prSet presAssocID="{66A69E27-8E8F-42F6-BB69-36A076EE6556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8A5EF21C-3856-4768-9FE9-770268B17AC1}" type="pres">
      <dgm:prSet presAssocID="{66A69E27-8E8F-42F6-BB69-36A076EE6556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F987F7D5-8FBF-4AAF-B83C-5C46EF16AEDC}" type="pres">
      <dgm:prSet presAssocID="{F51FF48A-C8E3-48FF-9E4C-530DC90F7576}" presName="node" presStyleLbl="node1" presStyleIdx="0" presStyleCnt="10" custScaleX="119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B114B-F781-4C01-B365-D3C27FC3BC62}" type="pres">
      <dgm:prSet presAssocID="{B7DC39DE-E2CD-40CA-8A51-EC91D7F4A127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AA92EF08-65C1-4634-A7EA-C75653AA9780}" type="pres">
      <dgm:prSet presAssocID="{B7DC39DE-E2CD-40CA-8A51-EC91D7F4A127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AC1900AA-A53A-4C65-9A15-C6525877B225}" type="pres">
      <dgm:prSet presAssocID="{3286A5F5-4065-4A1A-94BF-BEBF50A6868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37B08-ECAB-4C72-9CB8-1A19C842775B}" type="pres">
      <dgm:prSet presAssocID="{9A382575-C517-4764-BAB9-98293DF6B97C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2446BBBA-F8FC-4053-9DAE-32023ACDC1A8}" type="pres">
      <dgm:prSet presAssocID="{9A382575-C517-4764-BAB9-98293DF6B97C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16CC2675-FA9E-4A0F-9A50-00F3572A0F6C}" type="pres">
      <dgm:prSet presAssocID="{894F87D2-F8D4-4BE0-B306-2B23180BAB5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B267B-2BD7-4883-AD12-14B87D06EA0B}" type="pres">
      <dgm:prSet presAssocID="{DC73CD51-36F2-4EDF-9876-DC9A801C2345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B8254AA5-C760-4A7A-B509-15074F94AA69}" type="pres">
      <dgm:prSet presAssocID="{DC73CD51-36F2-4EDF-9876-DC9A801C2345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7B92A911-D675-4EDB-A7B0-C07AE24715E4}" type="pres">
      <dgm:prSet presAssocID="{BFBA6EC1-B044-4A52-B413-111F75FEB4A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1901E-F8DD-4FDF-831A-90CAF580F720}" type="pres">
      <dgm:prSet presAssocID="{C99EBB4F-AC74-4C46-8724-2D92D42AF11E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43BCE363-F9F5-463C-995F-341552522EE2}" type="pres">
      <dgm:prSet presAssocID="{C99EBB4F-AC74-4C46-8724-2D92D42AF11E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1648A7E0-8056-46D0-A9D7-A7324817891F}" type="pres">
      <dgm:prSet presAssocID="{3D44E0D1-20C0-41BB-BC4E-5C29A9F9224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42D76-166B-4DA6-8669-99221F8DEA0D}" type="pres">
      <dgm:prSet presAssocID="{000E3929-E5CC-43AE-92C3-2B90F0104E26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A009BA11-2306-4E6E-A5F9-47F63A40B079}" type="pres">
      <dgm:prSet presAssocID="{000E3929-E5CC-43AE-92C3-2B90F0104E26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21C680AB-E66D-449E-95FA-D6A6A669F92D}" type="pres">
      <dgm:prSet presAssocID="{D3D0813C-9DC7-4A6A-B62B-04DB8C310F3B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FCE5D-E475-471F-A31F-33D0B0496A22}" type="pres">
      <dgm:prSet presAssocID="{ACA388CC-C02A-4E81-8FC4-EF5D7BD4E30D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6B8B2474-88C7-49C8-B681-71EEE52F07C5}" type="pres">
      <dgm:prSet presAssocID="{ACA388CC-C02A-4E81-8FC4-EF5D7BD4E30D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C396E6EA-DD9B-4853-8FBE-A2F7F1A739E7}" type="pres">
      <dgm:prSet presAssocID="{99718502-059C-4C98-852C-42B56754CDA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72E90-D61B-4D94-9FC8-0C82574C4ACA}" type="pres">
      <dgm:prSet presAssocID="{A1AF2C8B-6894-4FE1-A638-2B5012DFC4CE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BC949F00-9968-463C-8A6D-740D179AAD4C}" type="pres">
      <dgm:prSet presAssocID="{A1AF2C8B-6894-4FE1-A638-2B5012DFC4CE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2E748C96-D61D-4495-A275-05597E636AF7}" type="pres">
      <dgm:prSet presAssocID="{19559812-CD31-4FE6-9FA7-CD31A50459C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3C449-B106-4DB0-8163-DDBF359C869D}" type="pres">
      <dgm:prSet presAssocID="{37EB7475-8F7A-4735-BC01-581007036821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0B20D310-857D-4FD4-9BD6-2B1727E09D05}" type="pres">
      <dgm:prSet presAssocID="{37EB7475-8F7A-4735-BC01-581007036821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74C4A48D-2849-4060-9F9E-F6FC27BA33D9}" type="pres">
      <dgm:prSet presAssocID="{F112D023-B74C-4678-BCB5-7FBEC6A729E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AD5C1-1EC7-4852-B7CE-A1B4D913C88E}" type="pres">
      <dgm:prSet presAssocID="{FA91FA5C-D4D8-499E-AEAE-80E53A22A1C3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8C1E7D04-3696-4324-9DEC-F5E31938D249}" type="pres">
      <dgm:prSet presAssocID="{FA91FA5C-D4D8-499E-AEAE-80E53A22A1C3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53AC2470-6736-476B-AFE3-00DDBEB143DC}" type="pres">
      <dgm:prSet presAssocID="{73F3E247-C223-42E5-8C47-E1408092DE8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D7ABC6-3BC2-478C-B27D-8E0AD480227A}" type="presOf" srcId="{9A382575-C517-4764-BAB9-98293DF6B97C}" destId="{F4F37B08-ECAB-4C72-9CB8-1A19C842775B}" srcOrd="0" destOrd="0" presId="urn:microsoft.com/office/officeart/2005/8/layout/radial5"/>
    <dgm:cxn modelId="{6B924F70-C543-4CC9-B525-095CCBF3906A}" type="presOf" srcId="{9A382575-C517-4764-BAB9-98293DF6B97C}" destId="{2446BBBA-F8FC-4053-9DAE-32023ACDC1A8}" srcOrd="1" destOrd="0" presId="urn:microsoft.com/office/officeart/2005/8/layout/radial5"/>
    <dgm:cxn modelId="{216CDE58-0BEB-40E9-B46C-4D3D9FD2D349}" type="presOf" srcId="{19559812-CD31-4FE6-9FA7-CD31A50459CC}" destId="{2E748C96-D61D-4495-A275-05597E636AF7}" srcOrd="0" destOrd="0" presId="urn:microsoft.com/office/officeart/2005/8/layout/radial5"/>
    <dgm:cxn modelId="{001EA68D-6488-411A-A9CF-38267FFA83CB}" srcId="{F6DB3B30-9ACF-4E80-868E-F1B1CFE7968D}" destId="{99718502-059C-4C98-852C-42B56754CDAC}" srcOrd="6" destOrd="0" parTransId="{ACA388CC-C02A-4E81-8FC4-EF5D7BD4E30D}" sibTransId="{7801E619-A564-4979-B405-56CBE556B5B4}"/>
    <dgm:cxn modelId="{26A1F2F5-DC4D-4F4F-9723-467DA77C422F}" type="presOf" srcId="{894F87D2-F8D4-4BE0-B306-2B23180BAB59}" destId="{16CC2675-FA9E-4A0F-9A50-00F3572A0F6C}" srcOrd="0" destOrd="0" presId="urn:microsoft.com/office/officeart/2005/8/layout/radial5"/>
    <dgm:cxn modelId="{D49C4F10-F418-4B79-882F-C1C608EF2895}" type="presOf" srcId="{37EB7475-8F7A-4735-BC01-581007036821}" destId="{0B20D310-857D-4FD4-9BD6-2B1727E09D05}" srcOrd="1" destOrd="0" presId="urn:microsoft.com/office/officeart/2005/8/layout/radial5"/>
    <dgm:cxn modelId="{D2F99C3B-383C-401D-A663-21EBD5281D8C}" type="presOf" srcId="{B7DC39DE-E2CD-40CA-8A51-EC91D7F4A127}" destId="{AA92EF08-65C1-4634-A7EA-C75653AA9780}" srcOrd="1" destOrd="0" presId="urn:microsoft.com/office/officeart/2005/8/layout/radial5"/>
    <dgm:cxn modelId="{5BCAB461-EE92-48F3-8C70-DB433A14F1ED}" type="presOf" srcId="{ACA388CC-C02A-4E81-8FC4-EF5D7BD4E30D}" destId="{E17FCE5D-E475-471F-A31F-33D0B0496A22}" srcOrd="0" destOrd="0" presId="urn:microsoft.com/office/officeart/2005/8/layout/radial5"/>
    <dgm:cxn modelId="{958D31E8-E417-4065-A222-3610F7CB16C7}" type="presOf" srcId="{F51FF48A-C8E3-48FF-9E4C-530DC90F7576}" destId="{F987F7D5-8FBF-4AAF-B83C-5C46EF16AEDC}" srcOrd="0" destOrd="0" presId="urn:microsoft.com/office/officeart/2005/8/layout/radial5"/>
    <dgm:cxn modelId="{181A11DB-9A71-4F5A-8657-7FA3F7D6FB54}" type="presOf" srcId="{73F3E247-C223-42E5-8C47-E1408092DE8F}" destId="{53AC2470-6736-476B-AFE3-00DDBEB143DC}" srcOrd="0" destOrd="0" presId="urn:microsoft.com/office/officeart/2005/8/layout/radial5"/>
    <dgm:cxn modelId="{15601911-0238-4C2F-90D4-457511A631F9}" type="presOf" srcId="{99718502-059C-4C98-852C-42B56754CDAC}" destId="{C396E6EA-DD9B-4853-8FBE-A2F7F1A739E7}" srcOrd="0" destOrd="0" presId="urn:microsoft.com/office/officeart/2005/8/layout/radial5"/>
    <dgm:cxn modelId="{02EA9016-3B3B-478A-BFE3-87FAF37750B4}" type="presOf" srcId="{A1AF2C8B-6894-4FE1-A638-2B5012DFC4CE}" destId="{8EA72E90-D61B-4D94-9FC8-0C82574C4ACA}" srcOrd="0" destOrd="0" presId="urn:microsoft.com/office/officeart/2005/8/layout/radial5"/>
    <dgm:cxn modelId="{25AFF3B2-D1E1-4081-BA9A-9D7D176C861C}" type="presOf" srcId="{FA91FA5C-D4D8-499E-AEAE-80E53A22A1C3}" destId="{C34AD5C1-1EC7-4852-B7CE-A1B4D913C88E}" srcOrd="0" destOrd="0" presId="urn:microsoft.com/office/officeart/2005/8/layout/radial5"/>
    <dgm:cxn modelId="{DBBB1CFF-276A-4A72-B2AE-77977533A094}" type="presOf" srcId="{FA91FA5C-D4D8-499E-AEAE-80E53A22A1C3}" destId="{8C1E7D04-3696-4324-9DEC-F5E31938D249}" srcOrd="1" destOrd="0" presId="urn:microsoft.com/office/officeart/2005/8/layout/radial5"/>
    <dgm:cxn modelId="{8236895B-F222-44C8-A6A8-113CE326A50C}" type="presOf" srcId="{D22FC3DC-F952-4BA3-B788-585C5366A4BC}" destId="{A1CE831C-2587-4EE0-977C-0584CA3DC592}" srcOrd="0" destOrd="0" presId="urn:microsoft.com/office/officeart/2005/8/layout/radial5"/>
    <dgm:cxn modelId="{0B37B000-C6A1-4C52-A01D-10031BD2925A}" type="presOf" srcId="{66A69E27-8E8F-42F6-BB69-36A076EE6556}" destId="{3D2C8067-74D6-4307-92EA-E934CEC1DBCC}" srcOrd="0" destOrd="0" presId="urn:microsoft.com/office/officeart/2005/8/layout/radial5"/>
    <dgm:cxn modelId="{EDD3A9D7-8CC8-4A39-AE11-9807054F869D}" type="presOf" srcId="{ACA388CC-C02A-4E81-8FC4-EF5D7BD4E30D}" destId="{6B8B2474-88C7-49C8-B681-71EEE52F07C5}" srcOrd="1" destOrd="0" presId="urn:microsoft.com/office/officeart/2005/8/layout/radial5"/>
    <dgm:cxn modelId="{E8B83E17-BA9A-4CEC-93BA-F93D0407FFB6}" type="presOf" srcId="{66A69E27-8E8F-42F6-BB69-36A076EE6556}" destId="{8A5EF21C-3856-4768-9FE9-770268B17AC1}" srcOrd="1" destOrd="0" presId="urn:microsoft.com/office/officeart/2005/8/layout/radial5"/>
    <dgm:cxn modelId="{D3D789FE-F4B6-48FE-93FE-A1DCB98BE406}" srcId="{D22FC3DC-F952-4BA3-B788-585C5366A4BC}" destId="{F6DB3B30-9ACF-4E80-868E-F1B1CFE7968D}" srcOrd="0" destOrd="0" parTransId="{7AC867B9-042F-4C24-84A0-71BC9B2DC0A0}" sibTransId="{1178322E-F555-4D05-A8FE-EFAAE455A2BA}"/>
    <dgm:cxn modelId="{75C7A9F4-FDCE-41AA-9E5F-3816679E2C47}" srcId="{F6DB3B30-9ACF-4E80-868E-F1B1CFE7968D}" destId="{894F87D2-F8D4-4BE0-B306-2B23180BAB59}" srcOrd="2" destOrd="0" parTransId="{9A382575-C517-4764-BAB9-98293DF6B97C}" sibTransId="{FD04DEC9-28D2-4D74-A94B-81FC2C8B04D8}"/>
    <dgm:cxn modelId="{24F66748-E402-4620-8F04-7ED711F2DC2B}" type="presOf" srcId="{C99EBB4F-AC74-4C46-8724-2D92D42AF11E}" destId="{5F91901E-F8DD-4FDF-831A-90CAF580F720}" srcOrd="0" destOrd="0" presId="urn:microsoft.com/office/officeart/2005/8/layout/radial5"/>
    <dgm:cxn modelId="{5D748A4C-4EFD-4E05-BBF8-0B4B2FA6C395}" srcId="{F6DB3B30-9ACF-4E80-868E-F1B1CFE7968D}" destId="{73F3E247-C223-42E5-8C47-E1408092DE8F}" srcOrd="9" destOrd="0" parTransId="{FA91FA5C-D4D8-499E-AEAE-80E53A22A1C3}" sibTransId="{11E9318D-9D35-42B6-9016-569EC6975D50}"/>
    <dgm:cxn modelId="{885D241B-B293-4E74-828C-0F0532D5EFD0}" type="presOf" srcId="{000E3929-E5CC-43AE-92C3-2B90F0104E26}" destId="{6D342D76-166B-4DA6-8669-99221F8DEA0D}" srcOrd="0" destOrd="0" presId="urn:microsoft.com/office/officeart/2005/8/layout/radial5"/>
    <dgm:cxn modelId="{9D8E3439-A921-4131-9E2F-903B3BF7609C}" type="presOf" srcId="{37EB7475-8F7A-4735-BC01-581007036821}" destId="{D923C449-B106-4DB0-8163-DDBF359C869D}" srcOrd="0" destOrd="0" presId="urn:microsoft.com/office/officeart/2005/8/layout/radial5"/>
    <dgm:cxn modelId="{CC53DD3A-D341-4668-82B3-95AEC95B9072}" type="presOf" srcId="{C99EBB4F-AC74-4C46-8724-2D92D42AF11E}" destId="{43BCE363-F9F5-463C-995F-341552522EE2}" srcOrd="1" destOrd="0" presId="urn:microsoft.com/office/officeart/2005/8/layout/radial5"/>
    <dgm:cxn modelId="{0F0D0CFD-EBE0-419D-95CF-3DBCB1866D30}" srcId="{F6DB3B30-9ACF-4E80-868E-F1B1CFE7968D}" destId="{F51FF48A-C8E3-48FF-9E4C-530DC90F7576}" srcOrd="0" destOrd="0" parTransId="{66A69E27-8E8F-42F6-BB69-36A076EE6556}" sibTransId="{28995BDC-1E48-4F9B-A470-16DBDA7CE88F}"/>
    <dgm:cxn modelId="{6771F6BC-61E9-4D63-8330-4629BD66CB62}" srcId="{F6DB3B30-9ACF-4E80-868E-F1B1CFE7968D}" destId="{3286A5F5-4065-4A1A-94BF-BEBF50A6868E}" srcOrd="1" destOrd="0" parTransId="{B7DC39DE-E2CD-40CA-8A51-EC91D7F4A127}" sibTransId="{56C67ED6-2851-433E-A504-29A8128720C6}"/>
    <dgm:cxn modelId="{61FA0C37-3430-4A80-9EE5-4AB96B38603F}" srcId="{F6DB3B30-9ACF-4E80-868E-F1B1CFE7968D}" destId="{19559812-CD31-4FE6-9FA7-CD31A50459CC}" srcOrd="7" destOrd="0" parTransId="{A1AF2C8B-6894-4FE1-A638-2B5012DFC4CE}" sibTransId="{F070BB2A-9B44-4310-BD11-6B3181376EEC}"/>
    <dgm:cxn modelId="{2AE216CA-0D99-4AEE-9795-C00DA242F2E8}" type="presOf" srcId="{000E3929-E5CC-43AE-92C3-2B90F0104E26}" destId="{A009BA11-2306-4E6E-A5F9-47F63A40B079}" srcOrd="1" destOrd="0" presId="urn:microsoft.com/office/officeart/2005/8/layout/radial5"/>
    <dgm:cxn modelId="{47FE9F3E-B410-42A2-91A9-B4F37CC3C63D}" type="presOf" srcId="{3D44E0D1-20C0-41BB-BC4E-5C29A9F9224A}" destId="{1648A7E0-8056-46D0-A9D7-A7324817891F}" srcOrd="0" destOrd="0" presId="urn:microsoft.com/office/officeart/2005/8/layout/radial5"/>
    <dgm:cxn modelId="{0CD5D96D-A057-4CC6-9061-E67FE1F8AF46}" type="presOf" srcId="{BFBA6EC1-B044-4A52-B413-111F75FEB4AC}" destId="{7B92A911-D675-4EDB-A7B0-C07AE24715E4}" srcOrd="0" destOrd="0" presId="urn:microsoft.com/office/officeart/2005/8/layout/radial5"/>
    <dgm:cxn modelId="{9DFA44CB-DDEE-4C40-B1C5-8F3F222AD459}" type="presOf" srcId="{3286A5F5-4065-4A1A-94BF-BEBF50A6868E}" destId="{AC1900AA-A53A-4C65-9A15-C6525877B225}" srcOrd="0" destOrd="0" presId="urn:microsoft.com/office/officeart/2005/8/layout/radial5"/>
    <dgm:cxn modelId="{2E726263-56D0-4327-8755-CAD16BA4F166}" type="presOf" srcId="{A1AF2C8B-6894-4FE1-A638-2B5012DFC4CE}" destId="{BC949F00-9968-463C-8A6D-740D179AAD4C}" srcOrd="1" destOrd="0" presId="urn:microsoft.com/office/officeart/2005/8/layout/radial5"/>
    <dgm:cxn modelId="{6689653C-2AB8-49ED-A6A7-C2E70DF0BC76}" type="presOf" srcId="{B7DC39DE-E2CD-40CA-8A51-EC91D7F4A127}" destId="{C57B114B-F781-4C01-B365-D3C27FC3BC62}" srcOrd="0" destOrd="0" presId="urn:microsoft.com/office/officeart/2005/8/layout/radial5"/>
    <dgm:cxn modelId="{D4DFD9D7-FBEB-416E-A59E-315C2BF0DCC3}" type="presOf" srcId="{F112D023-B74C-4678-BCB5-7FBEC6A729E5}" destId="{74C4A48D-2849-4060-9F9E-F6FC27BA33D9}" srcOrd="0" destOrd="0" presId="urn:microsoft.com/office/officeart/2005/8/layout/radial5"/>
    <dgm:cxn modelId="{CF386E1E-38D6-454D-BDC0-15FF1EE148E8}" type="presOf" srcId="{F6DB3B30-9ACF-4E80-868E-F1B1CFE7968D}" destId="{273973C6-B5A8-4AF6-952E-6E2634AE575C}" srcOrd="0" destOrd="0" presId="urn:microsoft.com/office/officeart/2005/8/layout/radial5"/>
    <dgm:cxn modelId="{335D3B9D-DB95-47A5-8876-6E41B3A6EA6F}" srcId="{F6DB3B30-9ACF-4E80-868E-F1B1CFE7968D}" destId="{F112D023-B74C-4678-BCB5-7FBEC6A729E5}" srcOrd="8" destOrd="0" parTransId="{37EB7475-8F7A-4735-BC01-581007036821}" sibTransId="{C15D7B9C-3517-4C02-B6A3-0B8967E36BC1}"/>
    <dgm:cxn modelId="{AE8CFCFE-A072-45E8-ACCA-F565296BF26E}" srcId="{F6DB3B30-9ACF-4E80-868E-F1B1CFE7968D}" destId="{D3D0813C-9DC7-4A6A-B62B-04DB8C310F3B}" srcOrd="5" destOrd="0" parTransId="{000E3929-E5CC-43AE-92C3-2B90F0104E26}" sibTransId="{9A599BFC-04A4-44A3-AA91-24B175176FD8}"/>
    <dgm:cxn modelId="{22ADBE1B-D2DB-4331-A8C0-AD7181A83E9F}" type="presOf" srcId="{D3D0813C-9DC7-4A6A-B62B-04DB8C310F3B}" destId="{21C680AB-E66D-449E-95FA-D6A6A669F92D}" srcOrd="0" destOrd="0" presId="urn:microsoft.com/office/officeart/2005/8/layout/radial5"/>
    <dgm:cxn modelId="{46215C67-A5DA-4A86-B9DA-DCD0F7E8A037}" type="presOf" srcId="{DC73CD51-36F2-4EDF-9876-DC9A801C2345}" destId="{B8254AA5-C760-4A7A-B509-15074F94AA69}" srcOrd="1" destOrd="0" presId="urn:microsoft.com/office/officeart/2005/8/layout/radial5"/>
    <dgm:cxn modelId="{EE65E647-30BD-45BA-A86C-051D84212A02}" type="presOf" srcId="{DC73CD51-36F2-4EDF-9876-DC9A801C2345}" destId="{0DAB267B-2BD7-4883-AD12-14B87D06EA0B}" srcOrd="0" destOrd="0" presId="urn:microsoft.com/office/officeart/2005/8/layout/radial5"/>
    <dgm:cxn modelId="{119E05E7-49A7-462A-992F-49D0D2794E7D}" srcId="{F6DB3B30-9ACF-4E80-868E-F1B1CFE7968D}" destId="{BFBA6EC1-B044-4A52-B413-111F75FEB4AC}" srcOrd="3" destOrd="0" parTransId="{DC73CD51-36F2-4EDF-9876-DC9A801C2345}" sibTransId="{4512E73B-8DF3-4166-A8D0-C6F74ADC1CA6}"/>
    <dgm:cxn modelId="{D4152F10-D93A-4998-AE6E-D6818DCFC5D9}" srcId="{F6DB3B30-9ACF-4E80-868E-F1B1CFE7968D}" destId="{3D44E0D1-20C0-41BB-BC4E-5C29A9F9224A}" srcOrd="4" destOrd="0" parTransId="{C99EBB4F-AC74-4C46-8724-2D92D42AF11E}" sibTransId="{442FEF7C-89C3-4C0E-B84C-5C93606EF01D}"/>
    <dgm:cxn modelId="{7DA00989-739B-42CC-8065-6DAB8A16D64C}" type="presParOf" srcId="{A1CE831C-2587-4EE0-977C-0584CA3DC592}" destId="{273973C6-B5A8-4AF6-952E-6E2634AE575C}" srcOrd="0" destOrd="0" presId="urn:microsoft.com/office/officeart/2005/8/layout/radial5"/>
    <dgm:cxn modelId="{B021B85D-ACC7-4EFE-ACFC-FAAC9E94825B}" type="presParOf" srcId="{A1CE831C-2587-4EE0-977C-0584CA3DC592}" destId="{3D2C8067-74D6-4307-92EA-E934CEC1DBCC}" srcOrd="1" destOrd="0" presId="urn:microsoft.com/office/officeart/2005/8/layout/radial5"/>
    <dgm:cxn modelId="{B6F94D72-079E-43EE-BCFC-FDA89C15DCCE}" type="presParOf" srcId="{3D2C8067-74D6-4307-92EA-E934CEC1DBCC}" destId="{8A5EF21C-3856-4768-9FE9-770268B17AC1}" srcOrd="0" destOrd="0" presId="urn:microsoft.com/office/officeart/2005/8/layout/radial5"/>
    <dgm:cxn modelId="{536FF534-9704-48E8-8623-749CE3066879}" type="presParOf" srcId="{A1CE831C-2587-4EE0-977C-0584CA3DC592}" destId="{F987F7D5-8FBF-4AAF-B83C-5C46EF16AEDC}" srcOrd="2" destOrd="0" presId="urn:microsoft.com/office/officeart/2005/8/layout/radial5"/>
    <dgm:cxn modelId="{3CB6C214-A50A-4DD6-AC28-DA93EE363AC3}" type="presParOf" srcId="{A1CE831C-2587-4EE0-977C-0584CA3DC592}" destId="{C57B114B-F781-4C01-B365-D3C27FC3BC62}" srcOrd="3" destOrd="0" presId="urn:microsoft.com/office/officeart/2005/8/layout/radial5"/>
    <dgm:cxn modelId="{F13A86CA-2D1D-4672-A1C7-9F23CDCCA900}" type="presParOf" srcId="{C57B114B-F781-4C01-B365-D3C27FC3BC62}" destId="{AA92EF08-65C1-4634-A7EA-C75653AA9780}" srcOrd="0" destOrd="0" presId="urn:microsoft.com/office/officeart/2005/8/layout/radial5"/>
    <dgm:cxn modelId="{4D7F6578-9D60-4957-905B-85AB2D7EA34F}" type="presParOf" srcId="{A1CE831C-2587-4EE0-977C-0584CA3DC592}" destId="{AC1900AA-A53A-4C65-9A15-C6525877B225}" srcOrd="4" destOrd="0" presId="urn:microsoft.com/office/officeart/2005/8/layout/radial5"/>
    <dgm:cxn modelId="{645DFACA-C9BB-4F5D-9D68-1F356BCB2EE3}" type="presParOf" srcId="{A1CE831C-2587-4EE0-977C-0584CA3DC592}" destId="{F4F37B08-ECAB-4C72-9CB8-1A19C842775B}" srcOrd="5" destOrd="0" presId="urn:microsoft.com/office/officeart/2005/8/layout/radial5"/>
    <dgm:cxn modelId="{224ACBC7-40BC-4696-9AB3-561D34404DAB}" type="presParOf" srcId="{F4F37B08-ECAB-4C72-9CB8-1A19C842775B}" destId="{2446BBBA-F8FC-4053-9DAE-32023ACDC1A8}" srcOrd="0" destOrd="0" presId="urn:microsoft.com/office/officeart/2005/8/layout/radial5"/>
    <dgm:cxn modelId="{E2C2CAFC-992D-4A03-827E-9DD9CD8F08DA}" type="presParOf" srcId="{A1CE831C-2587-4EE0-977C-0584CA3DC592}" destId="{16CC2675-FA9E-4A0F-9A50-00F3572A0F6C}" srcOrd="6" destOrd="0" presId="urn:microsoft.com/office/officeart/2005/8/layout/radial5"/>
    <dgm:cxn modelId="{DED1FA6D-1FC7-4E39-B55F-F240E82ADD87}" type="presParOf" srcId="{A1CE831C-2587-4EE0-977C-0584CA3DC592}" destId="{0DAB267B-2BD7-4883-AD12-14B87D06EA0B}" srcOrd="7" destOrd="0" presId="urn:microsoft.com/office/officeart/2005/8/layout/radial5"/>
    <dgm:cxn modelId="{0B617CFA-E339-4969-9645-BDB30C9F613A}" type="presParOf" srcId="{0DAB267B-2BD7-4883-AD12-14B87D06EA0B}" destId="{B8254AA5-C760-4A7A-B509-15074F94AA69}" srcOrd="0" destOrd="0" presId="urn:microsoft.com/office/officeart/2005/8/layout/radial5"/>
    <dgm:cxn modelId="{3E2B98A9-7610-48C5-BBC6-7ED316F78104}" type="presParOf" srcId="{A1CE831C-2587-4EE0-977C-0584CA3DC592}" destId="{7B92A911-D675-4EDB-A7B0-C07AE24715E4}" srcOrd="8" destOrd="0" presId="urn:microsoft.com/office/officeart/2005/8/layout/radial5"/>
    <dgm:cxn modelId="{CE83F4B9-9A59-4937-8D65-CD8EF4A66DFC}" type="presParOf" srcId="{A1CE831C-2587-4EE0-977C-0584CA3DC592}" destId="{5F91901E-F8DD-4FDF-831A-90CAF580F720}" srcOrd="9" destOrd="0" presId="urn:microsoft.com/office/officeart/2005/8/layout/radial5"/>
    <dgm:cxn modelId="{53461B58-32A4-4A38-BB1A-76DAD4FE2A84}" type="presParOf" srcId="{5F91901E-F8DD-4FDF-831A-90CAF580F720}" destId="{43BCE363-F9F5-463C-995F-341552522EE2}" srcOrd="0" destOrd="0" presId="urn:microsoft.com/office/officeart/2005/8/layout/radial5"/>
    <dgm:cxn modelId="{C2949348-B7EB-4350-9324-2F7343AEC8C3}" type="presParOf" srcId="{A1CE831C-2587-4EE0-977C-0584CA3DC592}" destId="{1648A7E0-8056-46D0-A9D7-A7324817891F}" srcOrd="10" destOrd="0" presId="urn:microsoft.com/office/officeart/2005/8/layout/radial5"/>
    <dgm:cxn modelId="{7CCCECDD-D2C9-4B34-A48C-A43D2E05E20F}" type="presParOf" srcId="{A1CE831C-2587-4EE0-977C-0584CA3DC592}" destId="{6D342D76-166B-4DA6-8669-99221F8DEA0D}" srcOrd="11" destOrd="0" presId="urn:microsoft.com/office/officeart/2005/8/layout/radial5"/>
    <dgm:cxn modelId="{9EE10B1F-8D6D-48AC-B365-B4A48EDC804F}" type="presParOf" srcId="{6D342D76-166B-4DA6-8669-99221F8DEA0D}" destId="{A009BA11-2306-4E6E-A5F9-47F63A40B079}" srcOrd="0" destOrd="0" presId="urn:microsoft.com/office/officeart/2005/8/layout/radial5"/>
    <dgm:cxn modelId="{B7FC0DCC-3BCA-4854-92DA-87EDBC9706CE}" type="presParOf" srcId="{A1CE831C-2587-4EE0-977C-0584CA3DC592}" destId="{21C680AB-E66D-449E-95FA-D6A6A669F92D}" srcOrd="12" destOrd="0" presId="urn:microsoft.com/office/officeart/2005/8/layout/radial5"/>
    <dgm:cxn modelId="{5ED395C0-9678-485A-939F-18B5F7858B19}" type="presParOf" srcId="{A1CE831C-2587-4EE0-977C-0584CA3DC592}" destId="{E17FCE5D-E475-471F-A31F-33D0B0496A22}" srcOrd="13" destOrd="0" presId="urn:microsoft.com/office/officeart/2005/8/layout/radial5"/>
    <dgm:cxn modelId="{081C13A0-98D6-4E3B-B43C-0248779EA7B9}" type="presParOf" srcId="{E17FCE5D-E475-471F-A31F-33D0B0496A22}" destId="{6B8B2474-88C7-49C8-B681-71EEE52F07C5}" srcOrd="0" destOrd="0" presId="urn:microsoft.com/office/officeart/2005/8/layout/radial5"/>
    <dgm:cxn modelId="{9AB6FCBF-812F-442B-AA6D-C5022879F7A0}" type="presParOf" srcId="{A1CE831C-2587-4EE0-977C-0584CA3DC592}" destId="{C396E6EA-DD9B-4853-8FBE-A2F7F1A739E7}" srcOrd="14" destOrd="0" presId="urn:microsoft.com/office/officeart/2005/8/layout/radial5"/>
    <dgm:cxn modelId="{4DF4C010-BCFD-4FBA-ADD0-E981451C346D}" type="presParOf" srcId="{A1CE831C-2587-4EE0-977C-0584CA3DC592}" destId="{8EA72E90-D61B-4D94-9FC8-0C82574C4ACA}" srcOrd="15" destOrd="0" presId="urn:microsoft.com/office/officeart/2005/8/layout/radial5"/>
    <dgm:cxn modelId="{6070D634-F8B5-44B6-A7A4-4298C90A6FC9}" type="presParOf" srcId="{8EA72E90-D61B-4D94-9FC8-0C82574C4ACA}" destId="{BC949F00-9968-463C-8A6D-740D179AAD4C}" srcOrd="0" destOrd="0" presId="urn:microsoft.com/office/officeart/2005/8/layout/radial5"/>
    <dgm:cxn modelId="{2A4091B2-027C-4474-8B9B-99BB97AF5046}" type="presParOf" srcId="{A1CE831C-2587-4EE0-977C-0584CA3DC592}" destId="{2E748C96-D61D-4495-A275-05597E636AF7}" srcOrd="16" destOrd="0" presId="urn:microsoft.com/office/officeart/2005/8/layout/radial5"/>
    <dgm:cxn modelId="{EDC9DE12-2A6E-483E-BE81-E0F95775A456}" type="presParOf" srcId="{A1CE831C-2587-4EE0-977C-0584CA3DC592}" destId="{D923C449-B106-4DB0-8163-DDBF359C869D}" srcOrd="17" destOrd="0" presId="urn:microsoft.com/office/officeart/2005/8/layout/radial5"/>
    <dgm:cxn modelId="{6CA6DA2A-792D-4101-BC42-07D65111D274}" type="presParOf" srcId="{D923C449-B106-4DB0-8163-DDBF359C869D}" destId="{0B20D310-857D-4FD4-9BD6-2B1727E09D05}" srcOrd="0" destOrd="0" presId="urn:microsoft.com/office/officeart/2005/8/layout/radial5"/>
    <dgm:cxn modelId="{844963C3-F115-4500-B459-A022EB0E2158}" type="presParOf" srcId="{A1CE831C-2587-4EE0-977C-0584CA3DC592}" destId="{74C4A48D-2849-4060-9F9E-F6FC27BA33D9}" srcOrd="18" destOrd="0" presId="urn:microsoft.com/office/officeart/2005/8/layout/radial5"/>
    <dgm:cxn modelId="{6102BF04-6AB5-4A47-B399-26461D38413D}" type="presParOf" srcId="{A1CE831C-2587-4EE0-977C-0584CA3DC592}" destId="{C34AD5C1-1EC7-4852-B7CE-A1B4D913C88E}" srcOrd="19" destOrd="0" presId="urn:microsoft.com/office/officeart/2005/8/layout/radial5"/>
    <dgm:cxn modelId="{0CD0FA79-E5E6-4EF4-AA28-CA9295C0D87C}" type="presParOf" srcId="{C34AD5C1-1EC7-4852-B7CE-A1B4D913C88E}" destId="{8C1E7D04-3696-4324-9DEC-F5E31938D249}" srcOrd="0" destOrd="0" presId="urn:microsoft.com/office/officeart/2005/8/layout/radial5"/>
    <dgm:cxn modelId="{C179B1F9-BF0A-4FF4-BFEC-C428C55DDB38}" type="presParOf" srcId="{A1CE831C-2587-4EE0-977C-0584CA3DC592}" destId="{53AC2470-6736-476B-AFE3-00DDBEB143DC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973C6-B5A8-4AF6-952E-6E2634AE575C}">
      <dsp:nvSpPr>
        <dsp:cNvPr id="0" name=""/>
        <dsp:cNvSpPr/>
      </dsp:nvSpPr>
      <dsp:spPr>
        <a:xfrm>
          <a:off x="2971796" y="2056736"/>
          <a:ext cx="2895606" cy="25921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বেগুনের জাত </a:t>
          </a:r>
          <a:endParaRPr lang="en-US" sz="60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395848" y="2436344"/>
        <a:ext cx="2047502" cy="1832911"/>
      </dsp:txXfrm>
    </dsp:sp>
    <dsp:sp modelId="{3D2C8067-74D6-4307-92EA-E934CEC1DBCC}">
      <dsp:nvSpPr>
        <dsp:cNvPr id="0" name=""/>
        <dsp:cNvSpPr/>
      </dsp:nvSpPr>
      <dsp:spPr>
        <a:xfrm rot="16200000">
          <a:off x="4219475" y="1419294"/>
          <a:ext cx="400248" cy="54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4279512" y="1587801"/>
        <a:ext cx="280174" cy="325412"/>
      </dsp:txXfrm>
    </dsp:sp>
    <dsp:sp modelId="{F987F7D5-8FBF-4AAF-B83C-5C46EF16AEDC}">
      <dsp:nvSpPr>
        <dsp:cNvPr id="0" name=""/>
        <dsp:cNvSpPr/>
      </dsp:nvSpPr>
      <dsp:spPr>
        <a:xfrm>
          <a:off x="3657600" y="25426"/>
          <a:ext cx="1523998" cy="12761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ইসলামপুরী</a:t>
          </a: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880784" y="212310"/>
        <a:ext cx="1077630" cy="902356"/>
      </dsp:txXfrm>
    </dsp:sp>
    <dsp:sp modelId="{C57B114B-F781-4C01-B365-D3C27FC3BC62}">
      <dsp:nvSpPr>
        <dsp:cNvPr id="0" name=""/>
        <dsp:cNvSpPr/>
      </dsp:nvSpPr>
      <dsp:spPr>
        <a:xfrm rot="18360000">
          <a:off x="5223193" y="1717231"/>
          <a:ext cx="375391" cy="54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246404" y="1871256"/>
        <a:ext cx="262774" cy="325412"/>
      </dsp:txXfrm>
    </dsp:sp>
    <dsp:sp modelId="{AC1900AA-A53A-4C65-9A15-C6525877B225}">
      <dsp:nvSpPr>
        <dsp:cNvPr id="0" name=""/>
        <dsp:cNvSpPr/>
      </dsp:nvSpPr>
      <dsp:spPr>
        <a:xfrm>
          <a:off x="5362275" y="539039"/>
          <a:ext cx="1276124" cy="12761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শিংনাথ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549159" y="725923"/>
        <a:ext cx="902356" cy="902356"/>
      </dsp:txXfrm>
    </dsp:sp>
    <dsp:sp modelId="{F4F37B08-ECAB-4C72-9CB8-1A19C842775B}">
      <dsp:nvSpPr>
        <dsp:cNvPr id="0" name=""/>
        <dsp:cNvSpPr/>
      </dsp:nvSpPr>
      <dsp:spPr>
        <a:xfrm rot="20520000">
          <a:off x="5902268" y="2546466"/>
          <a:ext cx="328749" cy="54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904682" y="2670174"/>
        <a:ext cx="230124" cy="325412"/>
      </dsp:txXfrm>
    </dsp:sp>
    <dsp:sp modelId="{16CC2675-FA9E-4A0F-9A50-00F3572A0F6C}">
      <dsp:nvSpPr>
        <dsp:cNvPr id="0" name=""/>
        <dsp:cNvSpPr/>
      </dsp:nvSpPr>
      <dsp:spPr>
        <a:xfrm>
          <a:off x="6339224" y="1883694"/>
          <a:ext cx="1276124" cy="12761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উত্তরা 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526108" y="2070578"/>
        <a:ext cx="902356" cy="902356"/>
      </dsp:txXfrm>
    </dsp:sp>
    <dsp:sp modelId="{0DAB267B-2BD7-4883-AD12-14B87D06EA0B}">
      <dsp:nvSpPr>
        <dsp:cNvPr id="0" name=""/>
        <dsp:cNvSpPr/>
      </dsp:nvSpPr>
      <dsp:spPr>
        <a:xfrm rot="1080000">
          <a:off x="5902268" y="3616780"/>
          <a:ext cx="328749" cy="54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904682" y="3710012"/>
        <a:ext cx="230124" cy="325412"/>
      </dsp:txXfrm>
    </dsp:sp>
    <dsp:sp modelId="{7B92A911-D675-4EDB-A7B0-C07AE24715E4}">
      <dsp:nvSpPr>
        <dsp:cNvPr id="0" name=""/>
        <dsp:cNvSpPr/>
      </dsp:nvSpPr>
      <dsp:spPr>
        <a:xfrm>
          <a:off x="6339224" y="3545780"/>
          <a:ext cx="1276124" cy="12761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নয়নকাজল </a:t>
          </a:r>
          <a:endParaRPr lang="en-US" sz="20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526108" y="3732664"/>
        <a:ext cx="902356" cy="902356"/>
      </dsp:txXfrm>
    </dsp:sp>
    <dsp:sp modelId="{5F91901E-F8DD-4FDF-831A-90CAF580F720}">
      <dsp:nvSpPr>
        <dsp:cNvPr id="0" name=""/>
        <dsp:cNvSpPr/>
      </dsp:nvSpPr>
      <dsp:spPr>
        <a:xfrm rot="3240000">
          <a:off x="5223193" y="4446015"/>
          <a:ext cx="375391" cy="54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246404" y="4508930"/>
        <a:ext cx="262774" cy="325412"/>
      </dsp:txXfrm>
    </dsp:sp>
    <dsp:sp modelId="{1648A7E0-8056-46D0-A9D7-A7324817891F}">
      <dsp:nvSpPr>
        <dsp:cNvPr id="0" name=""/>
        <dsp:cNvSpPr/>
      </dsp:nvSpPr>
      <dsp:spPr>
        <a:xfrm>
          <a:off x="5362275" y="4890436"/>
          <a:ext cx="1276124" cy="12761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মুক্তকেশী </a:t>
          </a:r>
          <a:endParaRPr lang="en-US" sz="20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549159" y="5077320"/>
        <a:ext cx="902356" cy="902356"/>
      </dsp:txXfrm>
    </dsp:sp>
    <dsp:sp modelId="{6D342D76-166B-4DA6-8669-99221F8DEA0D}">
      <dsp:nvSpPr>
        <dsp:cNvPr id="0" name=""/>
        <dsp:cNvSpPr/>
      </dsp:nvSpPr>
      <dsp:spPr>
        <a:xfrm rot="5400000">
          <a:off x="4219475" y="4743952"/>
          <a:ext cx="400248" cy="54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4279512" y="4792385"/>
        <a:ext cx="280174" cy="325412"/>
      </dsp:txXfrm>
    </dsp:sp>
    <dsp:sp modelId="{21C680AB-E66D-449E-95FA-D6A6A669F92D}">
      <dsp:nvSpPr>
        <dsp:cNvPr id="0" name=""/>
        <dsp:cNvSpPr/>
      </dsp:nvSpPr>
      <dsp:spPr>
        <a:xfrm>
          <a:off x="3781537" y="5404048"/>
          <a:ext cx="1276124" cy="127612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খটখটিয়া 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968421" y="5590932"/>
        <a:ext cx="902356" cy="902356"/>
      </dsp:txXfrm>
    </dsp:sp>
    <dsp:sp modelId="{E17FCE5D-E475-471F-A31F-33D0B0496A22}">
      <dsp:nvSpPr>
        <dsp:cNvPr id="0" name=""/>
        <dsp:cNvSpPr/>
      </dsp:nvSpPr>
      <dsp:spPr>
        <a:xfrm rot="7560000">
          <a:off x="3240615" y="4446015"/>
          <a:ext cx="375391" cy="54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330021" y="4508930"/>
        <a:ext cx="262774" cy="325412"/>
      </dsp:txXfrm>
    </dsp:sp>
    <dsp:sp modelId="{C396E6EA-DD9B-4853-8FBE-A2F7F1A739E7}">
      <dsp:nvSpPr>
        <dsp:cNvPr id="0" name=""/>
        <dsp:cNvSpPr/>
      </dsp:nvSpPr>
      <dsp:spPr>
        <a:xfrm>
          <a:off x="2200800" y="4890436"/>
          <a:ext cx="1276124" cy="127612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তারাপুরী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2387684" y="5077320"/>
        <a:ext cx="902356" cy="902356"/>
      </dsp:txXfrm>
    </dsp:sp>
    <dsp:sp modelId="{8EA72E90-D61B-4D94-9FC8-0C82574C4ACA}">
      <dsp:nvSpPr>
        <dsp:cNvPr id="0" name=""/>
        <dsp:cNvSpPr/>
      </dsp:nvSpPr>
      <dsp:spPr>
        <a:xfrm rot="9720000">
          <a:off x="2608181" y="3616780"/>
          <a:ext cx="328749" cy="54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704392" y="3710012"/>
        <a:ext cx="230124" cy="325412"/>
      </dsp:txXfrm>
    </dsp:sp>
    <dsp:sp modelId="{2E748C96-D61D-4495-A275-05597E636AF7}">
      <dsp:nvSpPr>
        <dsp:cNvPr id="0" name=""/>
        <dsp:cNvSpPr/>
      </dsp:nvSpPr>
      <dsp:spPr>
        <a:xfrm>
          <a:off x="1223850" y="3545780"/>
          <a:ext cx="1276124" cy="127612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নয়নতারা</a:t>
          </a: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1410734" y="3732664"/>
        <a:ext cx="902356" cy="902356"/>
      </dsp:txXfrm>
    </dsp:sp>
    <dsp:sp modelId="{D923C449-B106-4DB0-8163-DDBF359C869D}">
      <dsp:nvSpPr>
        <dsp:cNvPr id="0" name=""/>
        <dsp:cNvSpPr/>
      </dsp:nvSpPr>
      <dsp:spPr>
        <a:xfrm rot="11880000">
          <a:off x="2608181" y="2546466"/>
          <a:ext cx="328749" cy="54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704392" y="2670174"/>
        <a:ext cx="230124" cy="325412"/>
      </dsp:txXfrm>
    </dsp:sp>
    <dsp:sp modelId="{74C4A48D-2849-4060-9F9E-F6FC27BA33D9}">
      <dsp:nvSpPr>
        <dsp:cNvPr id="0" name=""/>
        <dsp:cNvSpPr/>
      </dsp:nvSpPr>
      <dsp:spPr>
        <a:xfrm>
          <a:off x="1223850" y="1883694"/>
          <a:ext cx="1276124" cy="1276124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ব্ল্যাক বিউটি 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1410734" y="2070578"/>
        <a:ext cx="902356" cy="902356"/>
      </dsp:txXfrm>
    </dsp:sp>
    <dsp:sp modelId="{C34AD5C1-1EC7-4852-B7CE-A1B4D913C88E}">
      <dsp:nvSpPr>
        <dsp:cNvPr id="0" name=""/>
        <dsp:cNvSpPr/>
      </dsp:nvSpPr>
      <dsp:spPr>
        <a:xfrm rot="14040000">
          <a:off x="3240615" y="1717231"/>
          <a:ext cx="375391" cy="54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330021" y="1871256"/>
        <a:ext cx="262774" cy="325412"/>
      </dsp:txXfrm>
    </dsp:sp>
    <dsp:sp modelId="{53AC2470-6736-476B-AFE3-00DDBEB143DC}">
      <dsp:nvSpPr>
        <dsp:cNvPr id="0" name=""/>
        <dsp:cNvSpPr/>
      </dsp:nvSpPr>
      <dsp:spPr>
        <a:xfrm>
          <a:off x="2200800" y="539039"/>
          <a:ext cx="1276124" cy="1276124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সাদা ডিম 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2387684" y="725923"/>
        <a:ext cx="902356" cy="902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EC51B-DED0-45B4-AD02-05AAF389DC36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4C554-98F9-4773-A246-DFB7C04B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4C554-98F9-4773-A246-DFB7C04B9B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1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6858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1808018"/>
            <a:ext cx="4038600" cy="41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7075" y="1752600"/>
            <a:ext cx="39235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2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0"/>
            <a:ext cx="1571797" cy="1219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2" t="34501"/>
          <a:stretch/>
        </p:blipFill>
        <p:spPr>
          <a:xfrm>
            <a:off x="3276601" y="2743200"/>
            <a:ext cx="1571798" cy="1295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257801"/>
            <a:ext cx="1571795" cy="1600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4114800"/>
            <a:ext cx="1571796" cy="1143001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4869181" y="4439979"/>
            <a:ext cx="1379219" cy="384721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05400" y="185222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302032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1652174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2820266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6149" y="4055260"/>
            <a:ext cx="193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৫০০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9949" y="5608776"/>
            <a:ext cx="2166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৫০০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4810991" y="6012969"/>
            <a:ext cx="1437409" cy="3652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4853941" y="3070382"/>
            <a:ext cx="1394459" cy="3362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4848398" y="1885325"/>
            <a:ext cx="1379219" cy="33623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1607083"/>
            <a:ext cx="205740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070382"/>
            <a:ext cx="20574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247618"/>
            <a:ext cx="20574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টিএসপি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5673179"/>
            <a:ext cx="20574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7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6" grpId="0"/>
      <p:bldP spid="20" grpId="0"/>
      <p:bldP spid="21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7" grpId="0" animBg="1"/>
      <p:bldP spid="18" grpId="0" animBg="1"/>
      <p:bldP spid="19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4" y="1600200"/>
            <a:ext cx="8229600" cy="502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0" indent="0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7063"/>
            <a:ext cx="1981200" cy="171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87063"/>
            <a:ext cx="2011764" cy="1694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87064"/>
            <a:ext cx="1809135" cy="1733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87063"/>
            <a:ext cx="1828800" cy="1733852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28600" y="152400"/>
            <a:ext cx="8534400" cy="12192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863" y="124361"/>
            <a:ext cx="751539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72918"/>
            <a:ext cx="3528059" cy="226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1"/>
            <a:ext cx="3552998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/>
          <a:stretch/>
        </p:blipFill>
        <p:spPr>
          <a:xfrm>
            <a:off x="660862" y="4272919"/>
            <a:ext cx="3757699" cy="2269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3" y="1600200"/>
            <a:ext cx="375769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বালাই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3581400" cy="254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381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5076"/>
          <a:stretch/>
        </p:blipFill>
        <p:spPr>
          <a:xfrm>
            <a:off x="4419600" y="4114800"/>
            <a:ext cx="3810000" cy="268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4114801"/>
            <a:ext cx="350520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32" y="274638"/>
            <a:ext cx="718496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8" y="1466850"/>
            <a:ext cx="3810001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61287"/>
            <a:ext cx="3810000" cy="2720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1287"/>
            <a:ext cx="3364460" cy="2720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6850"/>
            <a:ext cx="336446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107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07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    </a:t>
            </a:r>
          </a:p>
        </p:txBody>
      </p:sp>
    </p:spTree>
    <p:extLst>
      <p:ext uri="{BB962C8B-B14F-4D97-AF65-F5344CB8AC3E}">
        <p14:creationId xmlns:p14="http://schemas.microsoft.com/office/powerpoint/2010/main" val="35230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67600" cy="312419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শাকসবজিতে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 আনবে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/>
              <a:t>                   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78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257800" cy="3810000"/>
          </a:xfrm>
        </p:spPr>
      </p:pic>
      <p:sp>
        <p:nvSpPr>
          <p:cNvPr id="7" name="TextBox 6"/>
          <p:cNvSpPr txBox="1"/>
          <p:nvPr/>
        </p:nvSpPr>
        <p:spPr>
          <a:xfrm>
            <a:off x="685800" y="7010400"/>
            <a:ext cx="7848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solidFill>
                  <a:srgbClr val="0070C0"/>
                </a:solidFill>
              </a:rPr>
              <a:t> </a:t>
            </a:r>
            <a:endParaRPr lang="en-US" sz="1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17017 L 0.00416 -1.08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62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457200" y="304800"/>
            <a:ext cx="8305800" cy="12618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1808016"/>
            <a:ext cx="8305800" cy="482138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1828800" indent="-1150938">
              <a:tabLst>
                <a:tab pos="693738" algn="l"/>
              </a:tabLst>
            </a:pP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সাতপাড়া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1031875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সামন্তা,মহেশপুর,ঝিনাইদহ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38188"/>
            <a:r>
              <a:rPr lang="en-US" sz="2400" dirty="0" smtClean="0">
                <a:solidFill>
                  <a:srgbClr val="7030A0"/>
                </a:solidFill>
              </a:rPr>
              <a:t>e-mail:  hrahman5896@gmail.com</a:t>
            </a:r>
            <a:endParaRPr lang="en-US" sz="2400" dirty="0">
              <a:solidFill>
                <a:srgbClr val="7030A0"/>
              </a:solidFill>
            </a:endParaRPr>
          </a:p>
          <a:p>
            <a:pPr marL="738188"/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25287"/>
            <a:ext cx="1659428" cy="18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57200" y="152400"/>
            <a:ext cx="8001000" cy="1447800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  <p:sp>
        <p:nvSpPr>
          <p:cNvPr id="6" name="Flowchart: Predefined Process 5"/>
          <p:cNvSpPr/>
          <p:nvPr/>
        </p:nvSpPr>
        <p:spPr>
          <a:xfrm>
            <a:off x="533400" y="1720734"/>
            <a:ext cx="7924800" cy="4756265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  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8" y="228600"/>
            <a:ext cx="771421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037" y="1563688"/>
            <a:ext cx="3992563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8" y="4038600"/>
            <a:ext cx="3675611" cy="2739044"/>
          </a:xfrm>
          <a:prstGeom prst="rect">
            <a:avLst/>
          </a:prstGeom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037" y="4038600"/>
            <a:ext cx="3992563" cy="27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8" y="1548448"/>
            <a:ext cx="3675611" cy="2485996"/>
          </a:xfrm>
        </p:spPr>
      </p:pic>
    </p:spTree>
    <p:extLst>
      <p:ext uri="{BB962C8B-B14F-4D97-AF65-F5344CB8AC3E}">
        <p14:creationId xmlns:p14="http://schemas.microsoft.com/office/powerpoint/2010/main" val="36819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9396" y="1600200"/>
            <a:ext cx="8815647" cy="32766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004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267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66788" lvl="1" indent="-685800">
              <a:buFont typeface="Wingdings" pitchFamily="2" charset="2"/>
              <a:buChar char="Ø"/>
            </a:pP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66788" lvl="1" indent="-68580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66788" lvl="1" indent="-685800">
              <a:buFont typeface="Wingdings" pitchFamily="2" charset="2"/>
              <a:buChar char="Ø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বেগুন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0988" lvl="1" indent="0">
              <a:buNone/>
            </a:pP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66788" lvl="1" indent="-685800">
              <a:buFont typeface="Wingdings" pitchFamily="2" charset="2"/>
              <a:buChar char="Ø"/>
            </a:pP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533400" y="533400"/>
            <a:ext cx="8229600" cy="1143000"/>
          </a:xfrm>
          <a:prstGeom prst="doubleWave">
            <a:avLst>
              <a:gd name="adj1" fmla="val 6250"/>
              <a:gd name="adj2" fmla="val -69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5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8903130"/>
              </p:ext>
            </p:extLst>
          </p:nvPr>
        </p:nvGraphicFramePr>
        <p:xfrm>
          <a:off x="152400" y="152400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0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3973C6-B5A8-4AF6-952E-6E2634AE5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73973C6-B5A8-4AF6-952E-6E2634AE5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C8067-74D6-4307-92EA-E934CEC1D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3D2C8067-74D6-4307-92EA-E934CEC1D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87F7D5-8FBF-4AAF-B83C-5C46EF16A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F987F7D5-8FBF-4AAF-B83C-5C46EF16A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B114B-F781-4C01-B365-D3C27FC3B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C57B114B-F781-4C01-B365-D3C27FC3B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1900AA-A53A-4C65-9A15-C6525877B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AC1900AA-A53A-4C65-9A15-C6525877B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F37B08-ECAB-4C72-9CB8-1A19C8427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F4F37B08-ECAB-4C72-9CB8-1A19C8427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CC2675-FA9E-4A0F-9A50-00F3572A0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6CC2675-FA9E-4A0F-9A50-00F3572A0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AB267B-2BD7-4883-AD12-14B87D06E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0DAB267B-2BD7-4883-AD12-14B87D06E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92A911-D675-4EDB-A7B0-C07AE2471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7B92A911-D675-4EDB-A7B0-C07AE2471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91901E-F8DD-4FDF-831A-90CAF580F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5F91901E-F8DD-4FDF-831A-90CAF580F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48A7E0-8056-46D0-A9D7-A7324817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1648A7E0-8056-46D0-A9D7-A73248178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342D76-166B-4DA6-8669-99221F8DE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6D342D76-166B-4DA6-8669-99221F8DE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C680AB-E66D-449E-95FA-D6A6A669F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21C680AB-E66D-449E-95FA-D6A6A669F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7FCE5D-E475-471F-A31F-33D0B0496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E17FCE5D-E475-471F-A31F-33D0B0496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6E6EA-DD9B-4853-8FBE-A2F7F1A73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C396E6EA-DD9B-4853-8FBE-A2F7F1A73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72E90-D61B-4D94-9FC8-0C82574C4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8EA72E90-D61B-4D94-9FC8-0C82574C4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48C96-D61D-4495-A275-05597E636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2E748C96-D61D-4495-A275-05597E636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23C449-B106-4DB0-8163-DDBF359C8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D923C449-B106-4DB0-8163-DDBF359C8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C4A48D-2849-4060-9F9E-F6FC27BA3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74C4A48D-2849-4060-9F9E-F6FC27BA3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4AD5C1-1EC7-4852-B7CE-A1B4D913C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C34AD5C1-1EC7-4852-B7CE-A1B4D913C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C2470-6736-476B-AFE3-00DDBEB14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2">
                                            <p:graphicEl>
                                              <a:dgm id="{53AC2470-6736-476B-AFE3-00DDBEB14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5472" y="152400"/>
            <a:ext cx="8846127" cy="10668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473" y="2057400"/>
            <a:ext cx="8846126" cy="411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পাঁচটি বেগুনের জাতের নাম লিখ।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বীজবপন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39" y="1700548"/>
            <a:ext cx="4136373" cy="42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094" y="1752600"/>
            <a:ext cx="385710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6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1806</TotalTime>
  <Words>185</Words>
  <Application>Microsoft Office PowerPoint</Application>
  <PresentationFormat>On-screen Show (4:3)</PresentationFormat>
  <Paragraphs>69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 </vt:lpstr>
      <vt:lpstr>PowerPoint Presentation</vt:lpstr>
      <vt:lpstr>চিত্রগুলো লক্ষ্য কর </vt:lpstr>
      <vt:lpstr>PowerPoint Presentation</vt:lpstr>
      <vt:lpstr> </vt:lpstr>
      <vt:lpstr>PowerPoint Presentation</vt:lpstr>
      <vt:lpstr>PowerPoint Presentation</vt:lpstr>
      <vt:lpstr>বীজবপন ও চারা রোপন </vt:lpstr>
      <vt:lpstr>জমি তৈরী </vt:lpstr>
      <vt:lpstr>সার প্রয়োগ (শতক প্রতি)  </vt:lpstr>
      <vt:lpstr>PowerPoint Presentation</vt:lpstr>
      <vt:lpstr>PowerPoint Presentation</vt:lpstr>
      <vt:lpstr>বালাই দমন </vt:lpstr>
      <vt:lpstr>ফসল সংগ্রহ ও বিপণন </vt:lpstr>
      <vt:lpstr>মূল্যায়ন 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</dc:creator>
  <cp:lastModifiedBy>HABIB</cp:lastModifiedBy>
  <cp:revision>282</cp:revision>
  <dcterms:created xsi:type="dcterms:W3CDTF">2006-08-16T00:00:00Z</dcterms:created>
  <dcterms:modified xsi:type="dcterms:W3CDTF">2019-06-30T01:04:01Z</dcterms:modified>
</cp:coreProperties>
</file>