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66" r:id="rId12"/>
    <p:sldId id="267" r:id="rId13"/>
    <p:sldId id="27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 varScale="1">
        <p:scale>
          <a:sx n="77" d="100"/>
          <a:sy n="77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A7C86-A89C-47D3-9E4F-8632464175A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10267-B16D-4E73-A11A-5716ACD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3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10267-B16D-4E73-A11A-5716ACD9EA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4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9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7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2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4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3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8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7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1BFC-F06D-4A36-863E-3D56CDD036C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9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7640" y="232230"/>
            <a:ext cx="10418617" cy="6516914"/>
            <a:chOff x="1177640" y="138546"/>
            <a:chExt cx="10418617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640" y="471056"/>
              <a:ext cx="10418617" cy="652549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219205" y="138546"/>
              <a:ext cx="10280072" cy="33251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17" y="232230"/>
            <a:ext cx="4856185" cy="435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" y="5432596"/>
            <a:ext cx="6016920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09" y="5439652"/>
            <a:ext cx="5947907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5" y="225086"/>
            <a:ext cx="10418967" cy="6485206"/>
          </a:xfrm>
          <a:prstGeom prst="rect">
            <a:avLst/>
          </a:prstGeom>
        </p:spPr>
      </p:pic>
      <p:sp>
        <p:nvSpPr>
          <p:cNvPr id="3" name="Flowchart: Manual Input 2"/>
          <p:cNvSpPr/>
          <p:nvPr/>
        </p:nvSpPr>
        <p:spPr>
          <a:xfrm>
            <a:off x="2686482" y="763104"/>
            <a:ext cx="5817900" cy="362579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পাওয়ার</a:t>
            </a:r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ফ্যাক্টর</a:t>
            </a:r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মিটারের</a:t>
            </a:r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ব্যবহার</a:t>
            </a:r>
            <a:endParaRPr lang="en-US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432" y="1358900"/>
            <a:ext cx="7180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এসি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সার্কিটের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পাওয়ার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ফ্যাক্টর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পরিমাপের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জন্য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পাওয়ার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ফ্যাক্টর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মিটার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ব্যবহার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করা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</a:rPr>
              <a:t>।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Flowchart: Manual Input 5"/>
          <p:cNvSpPr/>
          <p:nvPr/>
        </p:nvSpPr>
        <p:spPr>
          <a:xfrm flipH="1">
            <a:off x="3289299" y="2423114"/>
            <a:ext cx="6101303" cy="362579"/>
          </a:xfrm>
          <a:prstGeom prst="flowChartManualInp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ফ্রিকোয়েন্সি</a:t>
            </a:r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মিটারের</a:t>
            </a:r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ব্যবহার</a:t>
            </a:r>
            <a:endParaRPr lang="en-US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0431" y="3203599"/>
            <a:ext cx="6664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এসি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সার্কিটের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ফ্রিকোয়েন্সিপরিমাপের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জন্য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পাওয়ার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ফ্যাক্টর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মিটার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ব্যবহার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করা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</a:rPr>
              <a:t>।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650"/>
            <a:ext cx="6012493" cy="140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93" y="5318466"/>
            <a:ext cx="5549414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907" y="0"/>
            <a:ext cx="10425064" cy="686469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20685" y="1596572"/>
            <a:ext cx="8128001" cy="2757714"/>
          </a:xfrm>
          <a:prstGeom prst="roundRect">
            <a:avLst>
              <a:gd name="adj" fmla="val 2319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18" y="379363"/>
            <a:ext cx="3346994" cy="987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284" y="1736591"/>
            <a:ext cx="1097375" cy="9754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802742" y="1932536"/>
            <a:ext cx="5696857" cy="779500"/>
          </a:xfrm>
          <a:prstGeom prst="roundRect">
            <a:avLst>
              <a:gd name="adj" fmla="val 371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অ্যামিটার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284" y="2898064"/>
            <a:ext cx="1097375" cy="97544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802742" y="2975429"/>
            <a:ext cx="5900057" cy="779500"/>
          </a:xfrm>
          <a:prstGeom prst="roundRect">
            <a:avLst>
              <a:gd name="adj" fmla="val 371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পাওয়ার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ফ্যাক্টর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এসি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ডিসিতে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650"/>
            <a:ext cx="5849655" cy="1409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55" y="5318466"/>
            <a:ext cx="5712251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21" y="0"/>
            <a:ext cx="10425064" cy="686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703" y="524215"/>
            <a:ext cx="3523793" cy="93276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729" y="2198913"/>
            <a:ext cx="1853345" cy="7132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5" name="Rounded Rectangle 14"/>
          <p:cNvSpPr/>
          <p:nvPr/>
        </p:nvSpPr>
        <p:spPr>
          <a:xfrm>
            <a:off x="4435703" y="2083845"/>
            <a:ext cx="5811383" cy="94342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৫ </a:t>
            </a:r>
            <a:r>
              <a:rPr lang="en-US" sz="2800" dirty="0" err="1" smtClean="0"/>
              <a:t>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মিটারের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483"/>
            <a:ext cx="5887233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82" y="5411431"/>
            <a:ext cx="6513534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26" y="-9301"/>
            <a:ext cx="10425064" cy="686469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648303" y="2058445"/>
            <a:ext cx="5811383" cy="94342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ভোল্ট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মিটারের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সংযোগচিত্র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অংকন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অংশ</a:t>
            </a:r>
            <a:r>
              <a:rPr lang="en-US" sz="2800" dirty="0" smtClean="0"/>
              <a:t> </a:t>
            </a:r>
            <a:r>
              <a:rPr lang="en-US" sz="2800" dirty="0" err="1" smtClean="0"/>
              <a:t>চিহ্ণিত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4000500" y="413657"/>
            <a:ext cx="4254500" cy="6858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63294" y="413657"/>
            <a:ext cx="2578100" cy="685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91100" y="571891"/>
            <a:ext cx="235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বাড়ির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9" y="5445690"/>
            <a:ext cx="6095531" cy="140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10" y="5445690"/>
            <a:ext cx="558539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21" y="300625"/>
            <a:ext cx="10425064" cy="6449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03" y="608012"/>
            <a:ext cx="6692899" cy="397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032"/>
            <a:ext cx="5924811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11" y="5418152"/>
            <a:ext cx="563709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78" y="325082"/>
            <a:ext cx="10418967" cy="6456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50" y="444301"/>
            <a:ext cx="3636763" cy="877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587" y="883601"/>
            <a:ext cx="2828789" cy="920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032" y="1427019"/>
            <a:ext cx="2619740" cy="2988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4260453" y="1717440"/>
            <a:ext cx="5410024" cy="2407602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bg1"/>
                </a:solidFill>
              </a:rPr>
              <a:t>মোঃ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আতিকুর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রহমান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ট্রেড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ইন্সট্রাক্টর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</a:rPr>
              <a:t>ইলেক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ফুলকোট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নবোদয়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কারিগরি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‍</a:t>
            </a:r>
            <a:r>
              <a:rPr lang="en-US" sz="2000" b="1" dirty="0" err="1" smtClean="0">
                <a:solidFill>
                  <a:schemeClr val="bg1"/>
                </a:solidFill>
              </a:rPr>
              <a:t>উচ্চ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বিদ্যালয়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শাজাহানপুর,বগুড়া</a:t>
            </a:r>
            <a:r>
              <a:rPr lang="en-US" sz="2000" b="1" dirty="0" smtClean="0">
                <a:solidFill>
                  <a:schemeClr val="bg1"/>
                </a:solidFill>
              </a:rPr>
              <a:t>।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8822"/>
            <a:ext cx="6117128" cy="1391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74" y="5479372"/>
            <a:ext cx="6025368" cy="139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2073" y="5786641"/>
            <a:ext cx="522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মোঃ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আতিকুর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রহমান,ট্রেড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ইন্স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ইলেক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341" y="136954"/>
            <a:ext cx="10418967" cy="6721046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2369128" y="1813606"/>
            <a:ext cx="7398328" cy="2378480"/>
          </a:xfrm>
          <a:prstGeom prst="round2DiagRect">
            <a:avLst>
              <a:gd name="adj1" fmla="val 0"/>
              <a:gd name="adj2" fmla="val 30625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</a:rPr>
              <a:t> : </a:t>
            </a:r>
            <a:r>
              <a:rPr lang="en-US" sz="2800" dirty="0" err="1" smtClean="0">
                <a:solidFill>
                  <a:schemeClr val="tx1"/>
                </a:solidFill>
              </a:rPr>
              <a:t>জেনারেল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ইলেকট্রিক্যাল</a:t>
            </a:r>
            <a:r>
              <a:rPr lang="en-US" sz="2800" dirty="0" smtClean="0">
                <a:solidFill>
                  <a:schemeClr val="tx1"/>
                </a:solidFill>
              </a:rPr>
              <a:t> ওয়ার্কস-১</a:t>
            </a:r>
          </a:p>
          <a:p>
            <a:pPr algn="ctr"/>
            <a:r>
              <a:rPr lang="en-US" sz="2800" dirty="0" err="1" smtClean="0"/>
              <a:t>শ্রেণী</a:t>
            </a:r>
            <a:r>
              <a:rPr lang="en-US" sz="2800" dirty="0" smtClean="0"/>
              <a:t>: </a:t>
            </a:r>
            <a:r>
              <a:rPr lang="en-US" sz="2800" dirty="0" err="1" smtClean="0"/>
              <a:t>নবম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অধ্যায়</a:t>
            </a:r>
            <a:r>
              <a:rPr lang="en-US" sz="2800" dirty="0" smtClean="0"/>
              <a:t> : ১৫ম </a:t>
            </a:r>
          </a:p>
          <a:p>
            <a:pPr algn="ctr"/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শিরোনাম</a:t>
            </a:r>
            <a:r>
              <a:rPr lang="en-US" sz="2800" dirty="0" smtClean="0"/>
              <a:t> :</a:t>
            </a:r>
            <a:r>
              <a:rPr lang="en-US" sz="2800" dirty="0" err="1" smtClean="0"/>
              <a:t>বৈদ্যুতিক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পরিমাপ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পরিমাপক</a:t>
            </a:r>
            <a:r>
              <a:rPr lang="en-US" sz="2800" dirty="0" smtClean="0"/>
              <a:t> </a:t>
            </a:r>
            <a:r>
              <a:rPr lang="en-US" sz="2800" dirty="0" err="1" smtClean="0"/>
              <a:t>যন্ত্র</a:t>
            </a:r>
            <a:r>
              <a:rPr lang="en-US" sz="2800" dirty="0" smtClean="0"/>
              <a:t> (২য় </a:t>
            </a:r>
            <a:r>
              <a:rPr lang="en-US" sz="2800" dirty="0" err="1" smtClean="0"/>
              <a:t>পর্ব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042" y="624796"/>
            <a:ext cx="4541914" cy="1036410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22"/>
            <a:ext cx="6154706" cy="140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54" y="5441944"/>
            <a:ext cx="6154706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8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06" y="185159"/>
            <a:ext cx="10418967" cy="6672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720" y="524446"/>
            <a:ext cx="4237087" cy="728157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486" y="1415642"/>
            <a:ext cx="853514" cy="701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610" y="2272867"/>
            <a:ext cx="737680" cy="585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403" y="3264406"/>
            <a:ext cx="737680" cy="585267"/>
          </a:xfrm>
          <a:prstGeom prst="rect">
            <a:avLst/>
          </a:prstGeom>
        </p:spPr>
      </p:pic>
      <p:sp>
        <p:nvSpPr>
          <p:cNvPr id="10" name="Parallelogram 9"/>
          <p:cNvSpPr/>
          <p:nvPr/>
        </p:nvSpPr>
        <p:spPr>
          <a:xfrm>
            <a:off x="3048000" y="1415642"/>
            <a:ext cx="6922718" cy="645018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11" name="Parallelogram 10"/>
          <p:cNvSpPr/>
          <p:nvPr/>
        </p:nvSpPr>
        <p:spPr>
          <a:xfrm>
            <a:off x="3048000" y="2172826"/>
            <a:ext cx="6830291" cy="78535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অ্যামিটারের</a:t>
            </a:r>
            <a:r>
              <a:rPr lang="en-US" sz="2400" dirty="0"/>
              <a:t> </a:t>
            </a:r>
            <a:r>
              <a:rPr lang="en-US" sz="2400" dirty="0" err="1"/>
              <a:t>কার্যপদ্ধতি</a:t>
            </a:r>
            <a:r>
              <a:rPr lang="en-US" sz="2400" dirty="0"/>
              <a:t> </a:t>
            </a:r>
            <a:r>
              <a:rPr lang="en-US" sz="2400" dirty="0" err="1"/>
              <a:t>জানতে</a:t>
            </a:r>
            <a:r>
              <a:rPr lang="en-US" sz="2400" dirty="0"/>
              <a:t> </a:t>
            </a:r>
            <a:r>
              <a:rPr lang="en-US" sz="2400" dirty="0" err="1"/>
              <a:t>পারবে</a:t>
            </a:r>
            <a:r>
              <a:rPr lang="en-US" sz="2400" dirty="0"/>
              <a:t> </a:t>
            </a:r>
          </a:p>
        </p:txBody>
      </p:sp>
      <p:sp>
        <p:nvSpPr>
          <p:cNvPr id="12" name="Parallelogram 11"/>
          <p:cNvSpPr/>
          <p:nvPr/>
        </p:nvSpPr>
        <p:spPr>
          <a:xfrm>
            <a:off x="3048000" y="3199070"/>
            <a:ext cx="6594884" cy="645018"/>
          </a:xfrm>
          <a:prstGeom prst="parallelogra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পরিমাপক</a:t>
            </a:r>
            <a:r>
              <a:rPr lang="en-US" sz="2000" dirty="0" smtClean="0"/>
              <a:t> </a:t>
            </a:r>
            <a:r>
              <a:rPr lang="en-US" sz="2000" dirty="0" err="1"/>
              <a:t>যন্ত্রের</a:t>
            </a:r>
            <a:r>
              <a:rPr lang="en-US" sz="2000" dirty="0"/>
              <a:t> </a:t>
            </a:r>
            <a:r>
              <a:rPr lang="en-US" sz="2000" dirty="0" err="1"/>
              <a:t>ব্যবহার</a:t>
            </a:r>
            <a:r>
              <a:rPr lang="en-US" sz="2000" dirty="0"/>
              <a:t> </a:t>
            </a:r>
            <a:r>
              <a:rPr lang="en-US" sz="2000" dirty="0" err="1"/>
              <a:t>জানতে</a:t>
            </a:r>
            <a:r>
              <a:rPr lang="en-US" sz="2000" dirty="0"/>
              <a:t> </a:t>
            </a:r>
            <a:r>
              <a:rPr lang="en-US" sz="2000" dirty="0" err="1"/>
              <a:t>পারবে</a:t>
            </a:r>
            <a:r>
              <a:rPr lang="en-US" sz="2000" dirty="0"/>
              <a:t>। </a:t>
            </a:r>
          </a:p>
          <a:p>
            <a:pPr algn="ctr"/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06" y="5445122"/>
            <a:ext cx="5882585" cy="1409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122"/>
            <a:ext cx="6154706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5" y="225086"/>
            <a:ext cx="10418967" cy="6485206"/>
          </a:xfrm>
          <a:prstGeom prst="rect">
            <a:avLst/>
          </a:prstGeom>
        </p:spPr>
      </p:pic>
      <p:sp>
        <p:nvSpPr>
          <p:cNvPr id="3" name="Flowchart: Manual Input 2"/>
          <p:cNvSpPr/>
          <p:nvPr/>
        </p:nvSpPr>
        <p:spPr>
          <a:xfrm>
            <a:off x="3380508" y="512619"/>
            <a:ext cx="4641273" cy="692727"/>
          </a:xfrm>
          <a:prstGeom prst="flowChartManualInpu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অ্যামিটারের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সংযোগ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62" y="1456744"/>
            <a:ext cx="3766937" cy="2953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92" y="1610470"/>
            <a:ext cx="3607513" cy="2568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0350"/>
            <a:ext cx="6056992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9" y="5293066"/>
            <a:ext cx="5639407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5" y="225086"/>
            <a:ext cx="10418967" cy="6485206"/>
          </a:xfrm>
          <a:prstGeom prst="rect">
            <a:avLst/>
          </a:prstGeom>
        </p:spPr>
      </p:pic>
      <p:sp>
        <p:nvSpPr>
          <p:cNvPr id="3" name="Flowchart: Manual Input 2"/>
          <p:cNvSpPr/>
          <p:nvPr/>
        </p:nvSpPr>
        <p:spPr>
          <a:xfrm>
            <a:off x="3380508" y="512619"/>
            <a:ext cx="4641273" cy="692727"/>
          </a:xfrm>
          <a:prstGeom prst="flowChartManualInpu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ভোল্ট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মিটারের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সংযোগ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47" y="1366270"/>
            <a:ext cx="4689963" cy="2941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597"/>
            <a:ext cx="6229975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75" y="5422548"/>
            <a:ext cx="59620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5" y="225086"/>
            <a:ext cx="10418967" cy="6485206"/>
          </a:xfrm>
          <a:prstGeom prst="rect">
            <a:avLst/>
          </a:prstGeom>
        </p:spPr>
      </p:pic>
      <p:sp>
        <p:nvSpPr>
          <p:cNvPr id="3" name="Flowchart: Manual Input 2"/>
          <p:cNvSpPr/>
          <p:nvPr/>
        </p:nvSpPr>
        <p:spPr>
          <a:xfrm>
            <a:off x="3380508" y="512619"/>
            <a:ext cx="4641273" cy="692727"/>
          </a:xfrm>
          <a:prstGeom prst="flowChartManualInpu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ওয়াট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মিটারের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সংযোগ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83" y="1492879"/>
            <a:ext cx="6715206" cy="2836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2250"/>
            <a:ext cx="6184201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01" y="5331166"/>
            <a:ext cx="5765629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15" y="225086"/>
            <a:ext cx="10418967" cy="6485206"/>
          </a:xfrm>
          <a:prstGeom prst="rect">
            <a:avLst/>
          </a:prstGeom>
        </p:spPr>
      </p:pic>
      <p:sp>
        <p:nvSpPr>
          <p:cNvPr id="3" name="Flowchart: Manual Input 2"/>
          <p:cNvSpPr/>
          <p:nvPr/>
        </p:nvSpPr>
        <p:spPr>
          <a:xfrm>
            <a:off x="3380508" y="525319"/>
            <a:ext cx="4641273" cy="692727"/>
          </a:xfrm>
          <a:prstGeom prst="flowChartManualInp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ওয়াট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মিটারের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কার্যপদ্ধতি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662" y="1683379"/>
            <a:ext cx="7816217" cy="2253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0350"/>
            <a:ext cx="2998787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19" y="5343866"/>
            <a:ext cx="2998787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5" y="225086"/>
            <a:ext cx="10418967" cy="6485206"/>
          </a:xfrm>
          <a:prstGeom prst="rect">
            <a:avLst/>
          </a:prstGeom>
        </p:spPr>
      </p:pic>
      <p:sp>
        <p:nvSpPr>
          <p:cNvPr id="3" name="Flowchart: Manual Input 2"/>
          <p:cNvSpPr/>
          <p:nvPr/>
        </p:nvSpPr>
        <p:spPr>
          <a:xfrm>
            <a:off x="3380508" y="525319"/>
            <a:ext cx="4641273" cy="692727"/>
          </a:xfrm>
          <a:prstGeom prst="flowChartManualInp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ওয়াট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মিটারের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ব্যবহার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881" y="1340479"/>
            <a:ext cx="7359219" cy="2937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0350"/>
            <a:ext cx="2998787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19" y="5280366"/>
            <a:ext cx="2998787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139</Words>
  <Application>Microsoft Office PowerPoint</Application>
  <PresentationFormat>Widescreen</PresentationFormat>
  <Paragraphs>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r</cp:lastModifiedBy>
  <cp:revision>24</cp:revision>
  <dcterms:created xsi:type="dcterms:W3CDTF">2020-09-28T05:14:05Z</dcterms:created>
  <dcterms:modified xsi:type="dcterms:W3CDTF">2020-10-29T13:27:45Z</dcterms:modified>
</cp:coreProperties>
</file>