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9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56CE3-CBCA-45E7-9575-9DB49B73D0E4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7047DD-F6A5-4C6D-89CB-5F266D95E587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57150">
          <a:solidFill>
            <a:srgbClr val="00B050"/>
          </a:solidFill>
        </a:ln>
      </dgm:spPr>
      <dgm:t>
        <a:bodyPr/>
        <a:lstStyle/>
        <a:p>
          <a:endParaRPr lang="en-US" dirty="0"/>
        </a:p>
      </dgm:t>
    </dgm:pt>
    <dgm:pt modelId="{A32E3EA6-1058-42B9-9D11-09E01AF94A28}" type="parTrans" cxnId="{A5D5BB78-149F-4B5A-931D-B65AD849AE48}">
      <dgm:prSet/>
      <dgm:spPr/>
      <dgm:t>
        <a:bodyPr/>
        <a:lstStyle/>
        <a:p>
          <a:endParaRPr lang="en-US"/>
        </a:p>
      </dgm:t>
    </dgm:pt>
    <dgm:pt modelId="{CC920294-0FD6-4740-9428-562E0143FAA9}" type="sibTrans" cxnId="{A5D5BB78-149F-4B5A-931D-B65AD849AE48}">
      <dgm:prSet/>
      <dgm:spPr/>
      <dgm:t>
        <a:bodyPr/>
        <a:lstStyle/>
        <a:p>
          <a:endParaRPr lang="en-US"/>
        </a:p>
      </dgm:t>
    </dgm:pt>
    <dgm:pt modelId="{EB3B422C-A6C4-4397-8D2D-1EFD6B107536}">
      <dgm:prSet phldrT="[Text]" custT="1"/>
      <dgm:spPr>
        <a:solidFill>
          <a:schemeClr val="accent3">
            <a:lumMod val="40000"/>
            <a:lumOff val="60000"/>
          </a:schemeClr>
        </a:solidFill>
        <a:ln w="57150"/>
      </dgm:spPr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রোকনুজ্জামান</a:t>
          </a:r>
          <a:r>
            <a: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খান</a:t>
          </a:r>
          <a:r>
            <a: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gm:t>
    </dgm:pt>
    <dgm:pt modelId="{6D19D4A2-21D0-4E84-BC7C-16B2C69591FE}" type="parTrans" cxnId="{30A9C835-F4A3-409C-86EF-AE221B98975B}">
      <dgm:prSet/>
      <dgm:spPr/>
      <dgm:t>
        <a:bodyPr/>
        <a:lstStyle/>
        <a:p>
          <a:endParaRPr lang="en-US"/>
        </a:p>
      </dgm:t>
    </dgm:pt>
    <dgm:pt modelId="{C4BC9D61-C27B-4C2A-9D89-D3184D94B508}" type="sibTrans" cxnId="{30A9C835-F4A3-409C-86EF-AE221B98975B}">
      <dgm:prSet/>
      <dgm:spPr/>
      <dgm:t>
        <a:bodyPr/>
        <a:lstStyle/>
        <a:p>
          <a:endParaRPr lang="en-US"/>
        </a:p>
      </dgm:t>
    </dgm:pt>
    <dgm:pt modelId="{F3C4FD93-7036-4E8D-BC4E-7319D7AC1B1A}">
      <dgm:prSet phldrT="[Text]" custT="1"/>
      <dgm:spPr>
        <a:solidFill>
          <a:schemeClr val="accent3">
            <a:lumMod val="40000"/>
            <a:lumOff val="60000"/>
          </a:schemeClr>
        </a:solidFill>
        <a:ln w="76200"/>
      </dgm:spPr>
      <dgm:t>
        <a:bodyPr/>
        <a:lstStyle/>
        <a:p>
          <a:r>
            <a:rPr lang="en-US" sz="1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জন্মঃ-১৯২৫ </a:t>
          </a:r>
          <a:r>
            <a:rPr lang="en-US" sz="18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সাল</a:t>
          </a:r>
          <a:r>
            <a:rPr lang="en-US" sz="18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gm:t>
    </dgm:pt>
    <dgm:pt modelId="{AE560DA2-B5A0-473A-8D5D-29BC6EBAEA8A}" type="parTrans" cxnId="{A6877237-779B-4584-9DE4-6F2A82D1A3C2}">
      <dgm:prSet/>
      <dgm:spPr/>
      <dgm:t>
        <a:bodyPr/>
        <a:lstStyle/>
        <a:p>
          <a:endParaRPr lang="en-US"/>
        </a:p>
      </dgm:t>
    </dgm:pt>
    <dgm:pt modelId="{02C4E828-C1DA-494C-9728-1F7A6883CBFB}" type="sibTrans" cxnId="{A6877237-779B-4584-9DE4-6F2A82D1A3C2}">
      <dgm:prSet/>
      <dgm:spPr/>
      <dgm:t>
        <a:bodyPr/>
        <a:lstStyle/>
        <a:p>
          <a:endParaRPr lang="en-US"/>
        </a:p>
      </dgm:t>
    </dgm:pt>
    <dgm:pt modelId="{2C56ADB2-2190-47D7-B68D-09440E4096D0}">
      <dgm:prSet phldrT="[Text]" custT="1"/>
      <dgm:spPr>
        <a:solidFill>
          <a:schemeClr val="accent3">
            <a:lumMod val="40000"/>
            <a:lumOff val="60000"/>
          </a:schemeClr>
        </a:solidFill>
        <a:ln w="76200"/>
      </dgm:spPr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</a:t>
          </a:r>
          <a:r>
            <a: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স্থানঃ</a:t>
          </a:r>
          <a:r>
            <a: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- </a:t>
          </a:r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ফরিদপুর</a:t>
          </a:r>
          <a:r>
            <a: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>
              <a:latin typeface="NikoshBAN" pitchFamily="2" charset="0"/>
              <a:cs typeface="NikoshBAN" pitchFamily="2" charset="0"/>
            </a:rPr>
            <a:t> </a:t>
          </a:r>
        </a:p>
      </dgm:t>
    </dgm:pt>
    <dgm:pt modelId="{2B5C0B73-EB1B-4AE2-A709-6A0F07562B8F}" type="parTrans" cxnId="{786D0B43-949F-4D91-B0E9-08C58F9DD99C}">
      <dgm:prSet/>
      <dgm:spPr/>
      <dgm:t>
        <a:bodyPr/>
        <a:lstStyle/>
        <a:p>
          <a:endParaRPr lang="en-US"/>
        </a:p>
      </dgm:t>
    </dgm:pt>
    <dgm:pt modelId="{DEDB702E-54FE-4594-9174-1A880AAFC9C2}" type="sibTrans" cxnId="{786D0B43-949F-4D91-B0E9-08C58F9DD99C}">
      <dgm:prSet/>
      <dgm:spPr/>
      <dgm:t>
        <a:bodyPr/>
        <a:lstStyle/>
        <a:p>
          <a:endParaRPr lang="en-US"/>
        </a:p>
      </dgm:t>
    </dgm:pt>
    <dgm:pt modelId="{FB602015-A950-4C24-8C80-0A63009F10D0}">
      <dgm:prSet phldrT="[Text]" custT="1"/>
      <dgm:spPr>
        <a:solidFill>
          <a:schemeClr val="accent3">
            <a:lumMod val="40000"/>
            <a:lumOff val="60000"/>
          </a:schemeClr>
        </a:solidFill>
        <a:ln w="76200"/>
      </dgm:spPr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ঝিকিমিকি</a:t>
          </a:r>
          <a:endParaRPr lang="en-US" sz="2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C1C214D-8A91-4BD1-BD42-8BB7D7E66563}" type="parTrans" cxnId="{26564186-F269-426C-9106-90A372390E35}">
      <dgm:prSet/>
      <dgm:spPr/>
      <dgm:t>
        <a:bodyPr/>
        <a:lstStyle/>
        <a:p>
          <a:endParaRPr lang="en-US"/>
        </a:p>
      </dgm:t>
    </dgm:pt>
    <dgm:pt modelId="{0C65F01A-FC82-4330-A67E-A3F3669DDF3A}" type="sibTrans" cxnId="{26564186-F269-426C-9106-90A372390E35}">
      <dgm:prSet/>
      <dgm:spPr/>
      <dgm:t>
        <a:bodyPr/>
        <a:lstStyle/>
        <a:p>
          <a:endParaRPr lang="en-US"/>
        </a:p>
      </dgm:t>
    </dgm:pt>
    <dgm:pt modelId="{5C928DB7-C015-4339-9125-21BE825C3A20}">
      <dgm:prSet custT="1"/>
      <dgm:spPr>
        <a:solidFill>
          <a:schemeClr val="accent3">
            <a:lumMod val="40000"/>
            <a:lumOff val="60000"/>
          </a:schemeClr>
        </a:solidFill>
        <a:ln w="57150">
          <a:solidFill>
            <a:schemeClr val="accent3">
              <a:lumMod val="40000"/>
              <a:lumOff val="60000"/>
            </a:schemeClr>
          </a:solidFill>
        </a:ln>
      </dgm:spPr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মৃত্যুঃ</a:t>
          </a:r>
          <a:r>
            <a: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১৯৯৯ </a:t>
          </a:r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সাল</a:t>
          </a:r>
          <a:r>
            <a: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gm:t>
    </dgm:pt>
    <dgm:pt modelId="{49EF6AF5-5993-4593-959D-D6BEA8356593}" type="parTrans" cxnId="{92F53CA4-D194-4FE2-8F88-6ABF308C9DB5}">
      <dgm:prSet/>
      <dgm:spPr/>
      <dgm:t>
        <a:bodyPr/>
        <a:lstStyle/>
        <a:p>
          <a:endParaRPr lang="en-US"/>
        </a:p>
      </dgm:t>
    </dgm:pt>
    <dgm:pt modelId="{8AE90EB8-EB66-4C30-BC5C-160FF9D0A440}" type="sibTrans" cxnId="{92F53CA4-D194-4FE2-8F88-6ABF308C9DB5}">
      <dgm:prSet/>
      <dgm:spPr/>
      <dgm:t>
        <a:bodyPr/>
        <a:lstStyle/>
        <a:p>
          <a:endParaRPr lang="en-US"/>
        </a:p>
      </dgm:t>
    </dgm:pt>
    <dgm:pt modelId="{A32635E0-A87E-424B-BE47-33FB91D70A99}">
      <dgm:prSet custT="1"/>
      <dgm:spPr>
        <a:solidFill>
          <a:schemeClr val="accent3">
            <a:lumMod val="40000"/>
            <a:lumOff val="60000"/>
          </a:schemeClr>
        </a:solidFill>
        <a:ln w="76200"/>
      </dgm:spPr>
      <dgm:t>
        <a:bodyPr/>
        <a:lstStyle/>
        <a:p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ছোটদের</a:t>
          </a:r>
          <a:r>
            <a: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আবৃত্তি</a:t>
          </a:r>
          <a:r>
            <a: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gm:t>
    </dgm:pt>
    <dgm:pt modelId="{FDEB0693-851B-406B-9DC6-2C0A10FC5258}" type="parTrans" cxnId="{DDD4C7EB-271F-47C4-BA85-301B00939A30}">
      <dgm:prSet/>
      <dgm:spPr/>
      <dgm:t>
        <a:bodyPr/>
        <a:lstStyle/>
        <a:p>
          <a:endParaRPr lang="en-US"/>
        </a:p>
      </dgm:t>
    </dgm:pt>
    <dgm:pt modelId="{97249CFD-0FD9-4A42-9407-CF35BC03EAEE}" type="sibTrans" cxnId="{DDD4C7EB-271F-47C4-BA85-301B00939A30}">
      <dgm:prSet/>
      <dgm:spPr/>
      <dgm:t>
        <a:bodyPr/>
        <a:lstStyle/>
        <a:p>
          <a:endParaRPr lang="en-US"/>
        </a:p>
      </dgm:t>
    </dgm:pt>
    <dgm:pt modelId="{019A25A5-C62D-4195-93AE-677B8D6FB0E1}" type="pres">
      <dgm:prSet presAssocID="{9F056CE3-CBCA-45E7-9575-9DB49B73D0E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C92F5F7-879C-491D-99FA-8E71B62D14F8}" type="pres">
      <dgm:prSet presAssocID="{C77047DD-F6A5-4C6D-89CB-5F266D95E587}" presName="centerShape" presStyleLbl="node0" presStyleIdx="0" presStyleCnt="1"/>
      <dgm:spPr/>
    </dgm:pt>
    <dgm:pt modelId="{982710FE-416E-495E-9705-7814C510B520}" type="pres">
      <dgm:prSet presAssocID="{6D19D4A2-21D0-4E84-BC7C-16B2C69591FE}" presName="Name9" presStyleLbl="parChTrans1D2" presStyleIdx="0" presStyleCnt="6"/>
      <dgm:spPr/>
    </dgm:pt>
    <dgm:pt modelId="{8763B37C-B56E-46EE-866A-A46E6C3EDA04}" type="pres">
      <dgm:prSet presAssocID="{6D19D4A2-21D0-4E84-BC7C-16B2C69591FE}" presName="connTx" presStyleLbl="parChTrans1D2" presStyleIdx="0" presStyleCnt="6"/>
      <dgm:spPr/>
    </dgm:pt>
    <dgm:pt modelId="{975F8787-348C-4AAF-BC1F-384474C48DF6}" type="pres">
      <dgm:prSet presAssocID="{EB3B422C-A6C4-4397-8D2D-1EFD6B107536}" presName="node" presStyleLbl="node1" presStyleIdx="0" presStyleCnt="6">
        <dgm:presLayoutVars>
          <dgm:bulletEnabled val="1"/>
        </dgm:presLayoutVars>
      </dgm:prSet>
      <dgm:spPr/>
    </dgm:pt>
    <dgm:pt modelId="{EE118538-8080-4AB4-946C-318AF0B0B560}" type="pres">
      <dgm:prSet presAssocID="{AE560DA2-B5A0-473A-8D5D-29BC6EBAEA8A}" presName="Name9" presStyleLbl="parChTrans1D2" presStyleIdx="1" presStyleCnt="6"/>
      <dgm:spPr/>
    </dgm:pt>
    <dgm:pt modelId="{7D5FB720-F94B-4205-A49A-43CBD36D1B93}" type="pres">
      <dgm:prSet presAssocID="{AE560DA2-B5A0-473A-8D5D-29BC6EBAEA8A}" presName="connTx" presStyleLbl="parChTrans1D2" presStyleIdx="1" presStyleCnt="6"/>
      <dgm:spPr/>
    </dgm:pt>
    <dgm:pt modelId="{98F5DDFD-C3DA-4F05-A46F-A955C73FF827}" type="pres">
      <dgm:prSet presAssocID="{F3C4FD93-7036-4E8D-BC4E-7319D7AC1B1A}" presName="node" presStyleLbl="node1" presStyleIdx="1" presStyleCnt="6">
        <dgm:presLayoutVars>
          <dgm:bulletEnabled val="1"/>
        </dgm:presLayoutVars>
      </dgm:prSet>
      <dgm:spPr/>
    </dgm:pt>
    <dgm:pt modelId="{1CB78211-BFD4-4671-812A-EC7975852EDF}" type="pres">
      <dgm:prSet presAssocID="{2B5C0B73-EB1B-4AE2-A709-6A0F07562B8F}" presName="Name9" presStyleLbl="parChTrans1D2" presStyleIdx="2" presStyleCnt="6"/>
      <dgm:spPr/>
    </dgm:pt>
    <dgm:pt modelId="{49E00125-D8F5-45F6-B7CC-E210C081C235}" type="pres">
      <dgm:prSet presAssocID="{2B5C0B73-EB1B-4AE2-A709-6A0F07562B8F}" presName="connTx" presStyleLbl="parChTrans1D2" presStyleIdx="2" presStyleCnt="6"/>
      <dgm:spPr/>
    </dgm:pt>
    <dgm:pt modelId="{4ABCAD50-FBC6-44AB-88D4-879429D2FD06}" type="pres">
      <dgm:prSet presAssocID="{2C56ADB2-2190-47D7-B68D-09440E4096D0}" presName="node" presStyleLbl="node1" presStyleIdx="2" presStyleCnt="6" custRadScaleRad="101134" custRadScaleInc="-2267">
        <dgm:presLayoutVars>
          <dgm:bulletEnabled val="1"/>
        </dgm:presLayoutVars>
      </dgm:prSet>
      <dgm:spPr/>
    </dgm:pt>
    <dgm:pt modelId="{325FBD09-D3E3-46B1-8581-2B8C2B92BFFB}" type="pres">
      <dgm:prSet presAssocID="{49EF6AF5-5993-4593-959D-D6BEA8356593}" presName="Name9" presStyleLbl="parChTrans1D2" presStyleIdx="3" presStyleCnt="6"/>
      <dgm:spPr/>
    </dgm:pt>
    <dgm:pt modelId="{FC8EA51A-A766-47D9-A1D1-5E6C58AF866C}" type="pres">
      <dgm:prSet presAssocID="{49EF6AF5-5993-4593-959D-D6BEA8356593}" presName="connTx" presStyleLbl="parChTrans1D2" presStyleIdx="3" presStyleCnt="6"/>
      <dgm:spPr/>
    </dgm:pt>
    <dgm:pt modelId="{B0958256-DFCB-4F03-A4D1-368A8F238C6D}" type="pres">
      <dgm:prSet presAssocID="{5C928DB7-C015-4339-9125-21BE825C3A20}" presName="node" presStyleLbl="node1" presStyleIdx="3" presStyleCnt="6" custRadScaleRad="101331" custRadScaleInc="-1141">
        <dgm:presLayoutVars>
          <dgm:bulletEnabled val="1"/>
        </dgm:presLayoutVars>
      </dgm:prSet>
      <dgm:spPr/>
    </dgm:pt>
    <dgm:pt modelId="{E673A57F-A26F-4F4E-8D60-DCE0C8DC051C}" type="pres">
      <dgm:prSet presAssocID="{FDEB0693-851B-406B-9DC6-2C0A10FC5258}" presName="Name9" presStyleLbl="parChTrans1D2" presStyleIdx="4" presStyleCnt="6"/>
      <dgm:spPr/>
    </dgm:pt>
    <dgm:pt modelId="{D62073DA-2B5B-44A6-BF53-9C63D28158C9}" type="pres">
      <dgm:prSet presAssocID="{FDEB0693-851B-406B-9DC6-2C0A10FC5258}" presName="connTx" presStyleLbl="parChTrans1D2" presStyleIdx="4" presStyleCnt="6"/>
      <dgm:spPr/>
    </dgm:pt>
    <dgm:pt modelId="{7EAA213A-B37B-403E-9521-1935E305DDD9}" type="pres">
      <dgm:prSet presAssocID="{A32635E0-A87E-424B-BE47-33FB91D70A99}" presName="node" presStyleLbl="node1" presStyleIdx="4" presStyleCnt="6">
        <dgm:presLayoutVars>
          <dgm:bulletEnabled val="1"/>
        </dgm:presLayoutVars>
      </dgm:prSet>
      <dgm:spPr/>
    </dgm:pt>
    <dgm:pt modelId="{7304BEC2-BC81-4EC4-B9EC-5F5917981C7A}" type="pres">
      <dgm:prSet presAssocID="{9C1C214D-8A91-4BD1-BD42-8BB7D7E66563}" presName="Name9" presStyleLbl="parChTrans1D2" presStyleIdx="5" presStyleCnt="6"/>
      <dgm:spPr/>
    </dgm:pt>
    <dgm:pt modelId="{8523C753-654F-4A81-AEA4-3764864A372F}" type="pres">
      <dgm:prSet presAssocID="{9C1C214D-8A91-4BD1-BD42-8BB7D7E66563}" presName="connTx" presStyleLbl="parChTrans1D2" presStyleIdx="5" presStyleCnt="6"/>
      <dgm:spPr/>
    </dgm:pt>
    <dgm:pt modelId="{E24E19FD-264B-49F2-B916-E143CD2887AE}" type="pres">
      <dgm:prSet presAssocID="{FB602015-A950-4C24-8C80-0A63009F10D0}" presName="node" presStyleLbl="node1" presStyleIdx="5" presStyleCnt="6" custScaleX="114812">
        <dgm:presLayoutVars>
          <dgm:bulletEnabled val="1"/>
        </dgm:presLayoutVars>
      </dgm:prSet>
      <dgm:spPr/>
    </dgm:pt>
  </dgm:ptLst>
  <dgm:cxnLst>
    <dgm:cxn modelId="{544E2D17-EDF2-4924-BCF2-14DDF047D37E}" type="presOf" srcId="{49EF6AF5-5993-4593-959D-D6BEA8356593}" destId="{FC8EA51A-A766-47D9-A1D1-5E6C58AF866C}" srcOrd="1" destOrd="0" presId="urn:microsoft.com/office/officeart/2005/8/layout/radial1"/>
    <dgm:cxn modelId="{2DE7C530-EDB3-43AD-ADC6-69A893522C06}" type="presOf" srcId="{EB3B422C-A6C4-4397-8D2D-1EFD6B107536}" destId="{975F8787-348C-4AAF-BC1F-384474C48DF6}" srcOrd="0" destOrd="0" presId="urn:microsoft.com/office/officeart/2005/8/layout/radial1"/>
    <dgm:cxn modelId="{A18CE231-A1F7-45FB-95A6-3A28D65C90CF}" type="presOf" srcId="{6D19D4A2-21D0-4E84-BC7C-16B2C69591FE}" destId="{982710FE-416E-495E-9705-7814C510B520}" srcOrd="0" destOrd="0" presId="urn:microsoft.com/office/officeart/2005/8/layout/radial1"/>
    <dgm:cxn modelId="{30A9C835-F4A3-409C-86EF-AE221B98975B}" srcId="{C77047DD-F6A5-4C6D-89CB-5F266D95E587}" destId="{EB3B422C-A6C4-4397-8D2D-1EFD6B107536}" srcOrd="0" destOrd="0" parTransId="{6D19D4A2-21D0-4E84-BC7C-16B2C69591FE}" sibTransId="{C4BC9D61-C27B-4C2A-9D89-D3184D94B508}"/>
    <dgm:cxn modelId="{A6877237-779B-4584-9DE4-6F2A82D1A3C2}" srcId="{C77047DD-F6A5-4C6D-89CB-5F266D95E587}" destId="{F3C4FD93-7036-4E8D-BC4E-7319D7AC1B1A}" srcOrd="1" destOrd="0" parTransId="{AE560DA2-B5A0-473A-8D5D-29BC6EBAEA8A}" sibTransId="{02C4E828-C1DA-494C-9728-1F7A6883CBFB}"/>
    <dgm:cxn modelId="{10F2B53A-BAAA-4BB1-B8FA-C5CCCE22F9B7}" type="presOf" srcId="{AE560DA2-B5A0-473A-8D5D-29BC6EBAEA8A}" destId="{7D5FB720-F94B-4205-A49A-43CBD36D1B93}" srcOrd="1" destOrd="0" presId="urn:microsoft.com/office/officeart/2005/8/layout/radial1"/>
    <dgm:cxn modelId="{786D0B43-949F-4D91-B0E9-08C58F9DD99C}" srcId="{C77047DD-F6A5-4C6D-89CB-5F266D95E587}" destId="{2C56ADB2-2190-47D7-B68D-09440E4096D0}" srcOrd="2" destOrd="0" parTransId="{2B5C0B73-EB1B-4AE2-A709-6A0F07562B8F}" sibTransId="{DEDB702E-54FE-4594-9174-1A880AAFC9C2}"/>
    <dgm:cxn modelId="{8751A048-CC6C-4637-99D1-2994249391E2}" type="presOf" srcId="{2C56ADB2-2190-47D7-B68D-09440E4096D0}" destId="{4ABCAD50-FBC6-44AB-88D4-879429D2FD06}" srcOrd="0" destOrd="0" presId="urn:microsoft.com/office/officeart/2005/8/layout/radial1"/>
    <dgm:cxn modelId="{EC60F748-CE52-42E6-8082-2C188AF39D98}" type="presOf" srcId="{C77047DD-F6A5-4C6D-89CB-5F266D95E587}" destId="{7C92F5F7-879C-491D-99FA-8E71B62D14F8}" srcOrd="0" destOrd="0" presId="urn:microsoft.com/office/officeart/2005/8/layout/radial1"/>
    <dgm:cxn modelId="{A4375775-271E-4930-9FA4-ACA9C12E17CE}" type="presOf" srcId="{9C1C214D-8A91-4BD1-BD42-8BB7D7E66563}" destId="{7304BEC2-BC81-4EC4-B9EC-5F5917981C7A}" srcOrd="0" destOrd="0" presId="urn:microsoft.com/office/officeart/2005/8/layout/radial1"/>
    <dgm:cxn modelId="{A5D5BB78-149F-4B5A-931D-B65AD849AE48}" srcId="{9F056CE3-CBCA-45E7-9575-9DB49B73D0E4}" destId="{C77047DD-F6A5-4C6D-89CB-5F266D95E587}" srcOrd="0" destOrd="0" parTransId="{A32E3EA6-1058-42B9-9D11-09E01AF94A28}" sibTransId="{CC920294-0FD6-4740-9428-562E0143FAA9}"/>
    <dgm:cxn modelId="{FE770A83-98DF-4388-9AAB-8C0DB7A5FD5D}" type="presOf" srcId="{5C928DB7-C015-4339-9125-21BE825C3A20}" destId="{B0958256-DFCB-4F03-A4D1-368A8F238C6D}" srcOrd="0" destOrd="0" presId="urn:microsoft.com/office/officeart/2005/8/layout/radial1"/>
    <dgm:cxn modelId="{26564186-F269-426C-9106-90A372390E35}" srcId="{C77047DD-F6A5-4C6D-89CB-5F266D95E587}" destId="{FB602015-A950-4C24-8C80-0A63009F10D0}" srcOrd="5" destOrd="0" parTransId="{9C1C214D-8A91-4BD1-BD42-8BB7D7E66563}" sibTransId="{0C65F01A-FC82-4330-A67E-A3F3669DDF3A}"/>
    <dgm:cxn modelId="{09A0B388-6427-44EE-A5C2-8F6C5E53BCE3}" type="presOf" srcId="{AE560DA2-B5A0-473A-8D5D-29BC6EBAEA8A}" destId="{EE118538-8080-4AB4-946C-318AF0B0B560}" srcOrd="0" destOrd="0" presId="urn:microsoft.com/office/officeart/2005/8/layout/radial1"/>
    <dgm:cxn modelId="{92F53CA4-D194-4FE2-8F88-6ABF308C9DB5}" srcId="{C77047DD-F6A5-4C6D-89CB-5F266D95E587}" destId="{5C928DB7-C015-4339-9125-21BE825C3A20}" srcOrd="3" destOrd="0" parTransId="{49EF6AF5-5993-4593-959D-D6BEA8356593}" sibTransId="{8AE90EB8-EB66-4C30-BC5C-160FF9D0A440}"/>
    <dgm:cxn modelId="{8BA80BB2-D99C-40EF-B30A-7B7031F7DC67}" type="presOf" srcId="{9F056CE3-CBCA-45E7-9575-9DB49B73D0E4}" destId="{019A25A5-C62D-4195-93AE-677B8D6FB0E1}" srcOrd="0" destOrd="0" presId="urn:microsoft.com/office/officeart/2005/8/layout/radial1"/>
    <dgm:cxn modelId="{133975B6-32D0-42F3-9A26-0788C100981B}" type="presOf" srcId="{FDEB0693-851B-406B-9DC6-2C0A10FC5258}" destId="{E673A57F-A26F-4F4E-8D60-DCE0C8DC051C}" srcOrd="0" destOrd="0" presId="urn:microsoft.com/office/officeart/2005/8/layout/radial1"/>
    <dgm:cxn modelId="{2A93DBBA-15DA-4D69-8A58-CBFCF08A619B}" type="presOf" srcId="{F3C4FD93-7036-4E8D-BC4E-7319D7AC1B1A}" destId="{98F5DDFD-C3DA-4F05-A46F-A955C73FF827}" srcOrd="0" destOrd="0" presId="urn:microsoft.com/office/officeart/2005/8/layout/radial1"/>
    <dgm:cxn modelId="{A8019DC0-36B0-4C66-ADDC-20704CB33663}" type="presOf" srcId="{2B5C0B73-EB1B-4AE2-A709-6A0F07562B8F}" destId="{49E00125-D8F5-45F6-B7CC-E210C081C235}" srcOrd="1" destOrd="0" presId="urn:microsoft.com/office/officeart/2005/8/layout/radial1"/>
    <dgm:cxn modelId="{B53D2AD1-2E16-4BD0-9B5B-31C04B41D5CF}" type="presOf" srcId="{FDEB0693-851B-406B-9DC6-2C0A10FC5258}" destId="{D62073DA-2B5B-44A6-BF53-9C63D28158C9}" srcOrd="1" destOrd="0" presId="urn:microsoft.com/office/officeart/2005/8/layout/radial1"/>
    <dgm:cxn modelId="{AA09BFE0-ADAE-456F-9A64-80E37A77471A}" type="presOf" srcId="{FB602015-A950-4C24-8C80-0A63009F10D0}" destId="{E24E19FD-264B-49F2-B916-E143CD2887AE}" srcOrd="0" destOrd="0" presId="urn:microsoft.com/office/officeart/2005/8/layout/radial1"/>
    <dgm:cxn modelId="{37F033E1-C76A-4DCD-BF14-61660B0826D1}" type="presOf" srcId="{2B5C0B73-EB1B-4AE2-A709-6A0F07562B8F}" destId="{1CB78211-BFD4-4671-812A-EC7975852EDF}" srcOrd="0" destOrd="0" presId="urn:microsoft.com/office/officeart/2005/8/layout/radial1"/>
    <dgm:cxn modelId="{6FB5C1EA-7A3C-4A60-BC7B-B590BD4C6203}" type="presOf" srcId="{6D19D4A2-21D0-4E84-BC7C-16B2C69591FE}" destId="{8763B37C-B56E-46EE-866A-A46E6C3EDA04}" srcOrd="1" destOrd="0" presId="urn:microsoft.com/office/officeart/2005/8/layout/radial1"/>
    <dgm:cxn modelId="{DDD4C7EB-271F-47C4-BA85-301B00939A30}" srcId="{C77047DD-F6A5-4C6D-89CB-5F266D95E587}" destId="{A32635E0-A87E-424B-BE47-33FB91D70A99}" srcOrd="4" destOrd="0" parTransId="{FDEB0693-851B-406B-9DC6-2C0A10FC5258}" sibTransId="{97249CFD-0FD9-4A42-9407-CF35BC03EAEE}"/>
    <dgm:cxn modelId="{0B3F62F3-8529-472D-930C-ADD3B7959088}" type="presOf" srcId="{9C1C214D-8A91-4BD1-BD42-8BB7D7E66563}" destId="{8523C753-654F-4A81-AEA4-3764864A372F}" srcOrd="1" destOrd="0" presId="urn:microsoft.com/office/officeart/2005/8/layout/radial1"/>
    <dgm:cxn modelId="{B1D2AFF3-01F0-447F-ACC7-5D444E8D3A71}" type="presOf" srcId="{49EF6AF5-5993-4593-959D-D6BEA8356593}" destId="{325FBD09-D3E3-46B1-8581-2B8C2B92BFFB}" srcOrd="0" destOrd="0" presId="urn:microsoft.com/office/officeart/2005/8/layout/radial1"/>
    <dgm:cxn modelId="{739530FD-7E38-48D9-8135-ED3979E23D7C}" type="presOf" srcId="{A32635E0-A87E-424B-BE47-33FB91D70A99}" destId="{7EAA213A-B37B-403E-9521-1935E305DDD9}" srcOrd="0" destOrd="0" presId="urn:microsoft.com/office/officeart/2005/8/layout/radial1"/>
    <dgm:cxn modelId="{D34C7DBE-AAB7-4198-8738-D66DE70E2495}" type="presParOf" srcId="{019A25A5-C62D-4195-93AE-677B8D6FB0E1}" destId="{7C92F5F7-879C-491D-99FA-8E71B62D14F8}" srcOrd="0" destOrd="0" presId="urn:microsoft.com/office/officeart/2005/8/layout/radial1"/>
    <dgm:cxn modelId="{16528E43-9D2F-4FB5-A53A-D44808AFF4D3}" type="presParOf" srcId="{019A25A5-C62D-4195-93AE-677B8D6FB0E1}" destId="{982710FE-416E-495E-9705-7814C510B520}" srcOrd="1" destOrd="0" presId="urn:microsoft.com/office/officeart/2005/8/layout/radial1"/>
    <dgm:cxn modelId="{238774BA-6778-49F0-8261-40E6D9B474C0}" type="presParOf" srcId="{982710FE-416E-495E-9705-7814C510B520}" destId="{8763B37C-B56E-46EE-866A-A46E6C3EDA04}" srcOrd="0" destOrd="0" presId="urn:microsoft.com/office/officeart/2005/8/layout/radial1"/>
    <dgm:cxn modelId="{F557FDED-E679-477D-A97E-6E27E11FBF49}" type="presParOf" srcId="{019A25A5-C62D-4195-93AE-677B8D6FB0E1}" destId="{975F8787-348C-4AAF-BC1F-384474C48DF6}" srcOrd="2" destOrd="0" presId="urn:microsoft.com/office/officeart/2005/8/layout/radial1"/>
    <dgm:cxn modelId="{9DBC71A9-361C-43D2-848F-08909D9062CE}" type="presParOf" srcId="{019A25A5-C62D-4195-93AE-677B8D6FB0E1}" destId="{EE118538-8080-4AB4-946C-318AF0B0B560}" srcOrd="3" destOrd="0" presId="urn:microsoft.com/office/officeart/2005/8/layout/radial1"/>
    <dgm:cxn modelId="{820D3B17-D7D8-4484-B665-C66E39C38BC1}" type="presParOf" srcId="{EE118538-8080-4AB4-946C-318AF0B0B560}" destId="{7D5FB720-F94B-4205-A49A-43CBD36D1B93}" srcOrd="0" destOrd="0" presId="urn:microsoft.com/office/officeart/2005/8/layout/radial1"/>
    <dgm:cxn modelId="{41758CB6-A7E3-4A69-802C-8320B1172CD8}" type="presParOf" srcId="{019A25A5-C62D-4195-93AE-677B8D6FB0E1}" destId="{98F5DDFD-C3DA-4F05-A46F-A955C73FF827}" srcOrd="4" destOrd="0" presId="urn:microsoft.com/office/officeart/2005/8/layout/radial1"/>
    <dgm:cxn modelId="{8D6A7319-4D7E-4FF7-ADC1-DDCCC80B5DCD}" type="presParOf" srcId="{019A25A5-C62D-4195-93AE-677B8D6FB0E1}" destId="{1CB78211-BFD4-4671-812A-EC7975852EDF}" srcOrd="5" destOrd="0" presId="urn:microsoft.com/office/officeart/2005/8/layout/radial1"/>
    <dgm:cxn modelId="{A90648FE-2209-465F-A0BB-84A6095313B6}" type="presParOf" srcId="{1CB78211-BFD4-4671-812A-EC7975852EDF}" destId="{49E00125-D8F5-45F6-B7CC-E210C081C235}" srcOrd="0" destOrd="0" presId="urn:microsoft.com/office/officeart/2005/8/layout/radial1"/>
    <dgm:cxn modelId="{31019C3E-5DDB-42B7-B4CF-9154CF01E43B}" type="presParOf" srcId="{019A25A5-C62D-4195-93AE-677B8D6FB0E1}" destId="{4ABCAD50-FBC6-44AB-88D4-879429D2FD06}" srcOrd="6" destOrd="0" presId="urn:microsoft.com/office/officeart/2005/8/layout/radial1"/>
    <dgm:cxn modelId="{881227D8-B73D-4462-A803-8C09281F21C7}" type="presParOf" srcId="{019A25A5-C62D-4195-93AE-677B8D6FB0E1}" destId="{325FBD09-D3E3-46B1-8581-2B8C2B92BFFB}" srcOrd="7" destOrd="0" presId="urn:microsoft.com/office/officeart/2005/8/layout/radial1"/>
    <dgm:cxn modelId="{3FD93EE6-E8A4-46D4-82B2-8E8EAEC50D2E}" type="presParOf" srcId="{325FBD09-D3E3-46B1-8581-2B8C2B92BFFB}" destId="{FC8EA51A-A766-47D9-A1D1-5E6C58AF866C}" srcOrd="0" destOrd="0" presId="urn:microsoft.com/office/officeart/2005/8/layout/radial1"/>
    <dgm:cxn modelId="{FDAB8F2D-30C4-473C-8EEF-FA30F086DFDD}" type="presParOf" srcId="{019A25A5-C62D-4195-93AE-677B8D6FB0E1}" destId="{B0958256-DFCB-4F03-A4D1-368A8F238C6D}" srcOrd="8" destOrd="0" presId="urn:microsoft.com/office/officeart/2005/8/layout/radial1"/>
    <dgm:cxn modelId="{9836EE87-41C4-48CB-BBC8-56AF3DF8B565}" type="presParOf" srcId="{019A25A5-C62D-4195-93AE-677B8D6FB0E1}" destId="{E673A57F-A26F-4F4E-8D60-DCE0C8DC051C}" srcOrd="9" destOrd="0" presId="urn:microsoft.com/office/officeart/2005/8/layout/radial1"/>
    <dgm:cxn modelId="{FE3AF28C-FA26-402B-8F12-CCA95C158501}" type="presParOf" srcId="{E673A57F-A26F-4F4E-8D60-DCE0C8DC051C}" destId="{D62073DA-2B5B-44A6-BF53-9C63D28158C9}" srcOrd="0" destOrd="0" presId="urn:microsoft.com/office/officeart/2005/8/layout/radial1"/>
    <dgm:cxn modelId="{0130A6B1-4B56-4366-9CA1-8ACA731AC237}" type="presParOf" srcId="{019A25A5-C62D-4195-93AE-677B8D6FB0E1}" destId="{7EAA213A-B37B-403E-9521-1935E305DDD9}" srcOrd="10" destOrd="0" presId="urn:microsoft.com/office/officeart/2005/8/layout/radial1"/>
    <dgm:cxn modelId="{7451E968-C739-4AFB-A5D4-6A122FDF0F2A}" type="presParOf" srcId="{019A25A5-C62D-4195-93AE-677B8D6FB0E1}" destId="{7304BEC2-BC81-4EC4-B9EC-5F5917981C7A}" srcOrd="11" destOrd="0" presId="urn:microsoft.com/office/officeart/2005/8/layout/radial1"/>
    <dgm:cxn modelId="{E98379A3-90AE-4AA7-81EF-862E061DBB45}" type="presParOf" srcId="{7304BEC2-BC81-4EC4-B9EC-5F5917981C7A}" destId="{8523C753-654F-4A81-AEA4-3764864A372F}" srcOrd="0" destOrd="0" presId="urn:microsoft.com/office/officeart/2005/8/layout/radial1"/>
    <dgm:cxn modelId="{4A34F052-F46F-4C6F-9E8E-92F9396679CF}" type="presParOf" srcId="{019A25A5-C62D-4195-93AE-677B8D6FB0E1}" destId="{E24E19FD-264B-49F2-B916-E143CD2887AE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92F5F7-879C-491D-99FA-8E71B62D14F8}">
      <dsp:nvSpPr>
        <dsp:cNvPr id="0" name=""/>
        <dsp:cNvSpPr/>
      </dsp:nvSpPr>
      <dsp:spPr>
        <a:xfrm>
          <a:off x="2721862" y="1795097"/>
          <a:ext cx="1362804" cy="136280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2921440" y="1994675"/>
        <a:ext cx="963648" cy="963648"/>
      </dsp:txXfrm>
    </dsp:sp>
    <dsp:sp modelId="{982710FE-416E-495E-9705-7814C510B520}">
      <dsp:nvSpPr>
        <dsp:cNvPr id="0" name=""/>
        <dsp:cNvSpPr/>
      </dsp:nvSpPr>
      <dsp:spPr>
        <a:xfrm rot="16200000">
          <a:off x="3197825" y="1571367"/>
          <a:ext cx="410878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410878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92992" y="1579386"/>
        <a:ext cx="20543" cy="20543"/>
      </dsp:txXfrm>
    </dsp:sp>
    <dsp:sp modelId="{975F8787-348C-4AAF-BC1F-384474C48DF6}">
      <dsp:nvSpPr>
        <dsp:cNvPr id="0" name=""/>
        <dsp:cNvSpPr/>
      </dsp:nvSpPr>
      <dsp:spPr>
        <a:xfrm>
          <a:off x="2721862" y="21414"/>
          <a:ext cx="1362804" cy="1362804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রোকনুজ্জামান</a:t>
          </a:r>
          <a:r>
            <a:rPr lang="en-US" sz="2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খান</a:t>
          </a:r>
          <a:r>
            <a:rPr lang="en-US" sz="2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921440" y="220992"/>
        <a:ext cx="963648" cy="963648"/>
      </dsp:txXfrm>
    </dsp:sp>
    <dsp:sp modelId="{EE118538-8080-4AB4-946C-318AF0B0B560}">
      <dsp:nvSpPr>
        <dsp:cNvPr id="0" name=""/>
        <dsp:cNvSpPr/>
      </dsp:nvSpPr>
      <dsp:spPr>
        <a:xfrm rot="19800000">
          <a:off x="3965852" y="2014788"/>
          <a:ext cx="410878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410878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61019" y="2022807"/>
        <a:ext cx="20543" cy="20543"/>
      </dsp:txXfrm>
    </dsp:sp>
    <dsp:sp modelId="{98F5DDFD-C3DA-4F05-A46F-A955C73FF827}">
      <dsp:nvSpPr>
        <dsp:cNvPr id="0" name=""/>
        <dsp:cNvSpPr/>
      </dsp:nvSpPr>
      <dsp:spPr>
        <a:xfrm>
          <a:off x="4257917" y="908256"/>
          <a:ext cx="1362804" cy="1362804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জন্মঃ-১৯২৫ </a:t>
          </a:r>
          <a:r>
            <a:rPr lang="en-US" sz="18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সাল</a:t>
          </a:r>
          <a:r>
            <a:rPr lang="en-US" sz="18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4457495" y="1107834"/>
        <a:ext cx="963648" cy="963648"/>
      </dsp:txXfrm>
    </dsp:sp>
    <dsp:sp modelId="{1CB78211-BFD4-4671-812A-EC7975852EDF}">
      <dsp:nvSpPr>
        <dsp:cNvPr id="0" name=""/>
        <dsp:cNvSpPr/>
      </dsp:nvSpPr>
      <dsp:spPr>
        <a:xfrm rot="1759194">
          <a:off x="3969773" y="2897406"/>
          <a:ext cx="430992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430992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174494" y="2904923"/>
        <a:ext cx="21549" cy="21549"/>
      </dsp:txXfrm>
    </dsp:sp>
    <dsp:sp modelId="{4ABCAD50-FBC6-44AB-88D4-879429D2FD06}">
      <dsp:nvSpPr>
        <dsp:cNvPr id="0" name=""/>
        <dsp:cNvSpPr/>
      </dsp:nvSpPr>
      <dsp:spPr>
        <a:xfrm>
          <a:off x="4285872" y="2673493"/>
          <a:ext cx="1362804" cy="1362804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জন্ম</a:t>
          </a:r>
          <a:r>
            <a:rPr lang="en-US" sz="2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স্থানঃ</a:t>
          </a:r>
          <a:r>
            <a:rPr lang="en-US" sz="2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- </a:t>
          </a: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ফরিদপুর</a:t>
          </a:r>
          <a:r>
            <a:rPr lang="en-US" sz="2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4485450" y="2873071"/>
        <a:ext cx="963648" cy="963648"/>
      </dsp:txXfrm>
    </dsp:sp>
    <dsp:sp modelId="{325FBD09-D3E3-46B1-8581-2B8C2B92BFFB}">
      <dsp:nvSpPr>
        <dsp:cNvPr id="0" name=""/>
        <dsp:cNvSpPr/>
      </dsp:nvSpPr>
      <dsp:spPr>
        <a:xfrm rot="5379437">
          <a:off x="3192470" y="3355757"/>
          <a:ext cx="432326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432326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97825" y="3363240"/>
        <a:ext cx="21616" cy="21616"/>
      </dsp:txXfrm>
    </dsp:sp>
    <dsp:sp modelId="{B0958256-DFCB-4F03-A4D1-368A8F238C6D}">
      <dsp:nvSpPr>
        <dsp:cNvPr id="0" name=""/>
        <dsp:cNvSpPr/>
      </dsp:nvSpPr>
      <dsp:spPr>
        <a:xfrm>
          <a:off x="2732600" y="3590195"/>
          <a:ext cx="1362804" cy="1362804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57150" cap="flat" cmpd="sng" algn="ctr">
          <a:solidFill>
            <a:schemeClr val="accent3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মৃত্যুঃ</a:t>
          </a:r>
          <a:r>
            <a:rPr lang="en-US" sz="2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১৯৯৯ </a:t>
          </a: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সাল</a:t>
          </a:r>
          <a:r>
            <a:rPr lang="en-US" sz="2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2932178" y="3789773"/>
        <a:ext cx="963648" cy="963648"/>
      </dsp:txXfrm>
    </dsp:sp>
    <dsp:sp modelId="{E673A57F-A26F-4F4E-8D60-DCE0C8DC051C}">
      <dsp:nvSpPr>
        <dsp:cNvPr id="0" name=""/>
        <dsp:cNvSpPr/>
      </dsp:nvSpPr>
      <dsp:spPr>
        <a:xfrm rot="9000000">
          <a:off x="2429797" y="2901629"/>
          <a:ext cx="410878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410878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24965" y="2909648"/>
        <a:ext cx="20543" cy="20543"/>
      </dsp:txXfrm>
    </dsp:sp>
    <dsp:sp modelId="{7EAA213A-B37B-403E-9521-1935E305DDD9}">
      <dsp:nvSpPr>
        <dsp:cNvPr id="0" name=""/>
        <dsp:cNvSpPr/>
      </dsp:nvSpPr>
      <dsp:spPr>
        <a:xfrm>
          <a:off x="1185808" y="2681939"/>
          <a:ext cx="1362804" cy="1362804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ছোটদের</a:t>
          </a:r>
          <a:r>
            <a:rPr lang="en-US" sz="2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আবৃত্তি</a:t>
          </a:r>
          <a:r>
            <a:rPr lang="en-US" sz="2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1385386" y="2881517"/>
        <a:ext cx="963648" cy="963648"/>
      </dsp:txXfrm>
    </dsp:sp>
    <dsp:sp modelId="{7304BEC2-BC81-4EC4-B9EC-5F5917981C7A}">
      <dsp:nvSpPr>
        <dsp:cNvPr id="0" name=""/>
        <dsp:cNvSpPr/>
      </dsp:nvSpPr>
      <dsp:spPr>
        <a:xfrm rot="12600000">
          <a:off x="2496559" y="2032677"/>
          <a:ext cx="339323" cy="36582"/>
        </a:xfrm>
        <a:custGeom>
          <a:avLst/>
          <a:gdLst/>
          <a:ahLst/>
          <a:cxnLst/>
          <a:rect l="0" t="0" r="0" b="0"/>
          <a:pathLst>
            <a:path>
              <a:moveTo>
                <a:pt x="0" y="18291"/>
              </a:moveTo>
              <a:lnTo>
                <a:pt x="339323" y="18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 rot="10800000">
        <a:off x="2657738" y="2042484"/>
        <a:ext cx="16966" cy="16966"/>
      </dsp:txXfrm>
    </dsp:sp>
    <dsp:sp modelId="{E24E19FD-264B-49F2-B916-E143CD2887AE}">
      <dsp:nvSpPr>
        <dsp:cNvPr id="0" name=""/>
        <dsp:cNvSpPr/>
      </dsp:nvSpPr>
      <dsp:spPr>
        <a:xfrm>
          <a:off x="1084878" y="908256"/>
          <a:ext cx="1564662" cy="1362804"/>
        </a:xfrm>
        <a:prstGeom prst="ellipse">
          <a:avLst/>
        </a:prstGeom>
        <a:solidFill>
          <a:schemeClr val="accent3">
            <a:lumMod val="40000"/>
            <a:lumOff val="60000"/>
          </a:schemeClr>
        </a:solidFill>
        <a:ln w="762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ঝিকিমিকি</a:t>
          </a:r>
          <a:endParaRPr lang="en-US" sz="20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314017" y="1107834"/>
        <a:ext cx="1106384" cy="963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09BFF-380D-4CA9-BF2D-628E69DD4DD8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0AF95-DD2C-4E3B-9A7A-3FB2271DC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0AF95-DD2C-4E3B-9A7A-3FB2271DC0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2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877330"/>
            <a:ext cx="6458540" cy="48376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00400" y="12954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28600"/>
            <a:ext cx="3389952" cy="1720400"/>
          </a:xfrm>
          <a:prstGeom prst="rect">
            <a:avLst/>
          </a:prstGeom>
        </p:spPr>
      </p:pic>
      <p:pic>
        <p:nvPicPr>
          <p:cNvPr id="4" name="Picture 3" descr="gour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590800"/>
            <a:ext cx="3458534" cy="1720400"/>
          </a:xfrm>
          <a:prstGeom prst="rect">
            <a:avLst/>
          </a:prstGeom>
        </p:spPr>
      </p:pic>
      <p:pic>
        <p:nvPicPr>
          <p:cNvPr id="6" name="Picture 5" descr="podm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743" y="167628"/>
            <a:ext cx="3274968" cy="1770644"/>
          </a:xfrm>
          <a:prstGeom prst="rect">
            <a:avLst/>
          </a:prstGeom>
        </p:spPr>
      </p:pic>
      <p:pic>
        <p:nvPicPr>
          <p:cNvPr id="7" name="Picture 6" descr="zomuna 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2590800"/>
            <a:ext cx="3326648" cy="1770644"/>
          </a:xfrm>
          <a:prstGeom prst="rect">
            <a:avLst/>
          </a:prstGeom>
        </p:spPr>
      </p:pic>
      <p:pic>
        <p:nvPicPr>
          <p:cNvPr id="8" name="Picture 7" descr="4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25107" y="5029200"/>
            <a:ext cx="3389952" cy="172188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4572F7-B83A-4E6E-84D3-C2B1FBB9C7D5}"/>
              </a:ext>
            </a:extLst>
          </p:cNvPr>
          <p:cNvSpPr txBox="1"/>
          <p:nvPr/>
        </p:nvSpPr>
        <p:spPr>
          <a:xfrm>
            <a:off x="1752600" y="1949007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পদ্মা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B7AC2E-BB4E-44B7-97FB-01DD6FBF969E}"/>
              </a:ext>
            </a:extLst>
          </p:cNvPr>
          <p:cNvSpPr txBox="1"/>
          <p:nvPr/>
        </p:nvSpPr>
        <p:spPr>
          <a:xfrm>
            <a:off x="5410200" y="1917413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মেঘনা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7B1DF9-1579-41D7-82D2-9F77C4A14494}"/>
              </a:ext>
            </a:extLst>
          </p:cNvPr>
          <p:cNvSpPr txBox="1"/>
          <p:nvPr/>
        </p:nvSpPr>
        <p:spPr>
          <a:xfrm>
            <a:off x="1752600" y="433603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গৌরী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F38E0BB-A3A4-44AD-B761-F53756E471D0}"/>
              </a:ext>
            </a:extLst>
          </p:cNvPr>
          <p:cNvSpPr txBox="1"/>
          <p:nvPr/>
        </p:nvSpPr>
        <p:spPr>
          <a:xfrm>
            <a:off x="5562600" y="436988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যমুনা</a:t>
            </a:r>
            <a:r>
              <a:rPr lang="bn-IN" b="1" dirty="0"/>
              <a:t>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0" y="457200"/>
            <a:ext cx="356860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শব্দার্থঃ / একক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905000"/>
            <a:ext cx="16002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বনভূমি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endParaRPr lang="en-US" sz="32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FC4F8D-3817-4E4C-BFEE-58717BC4C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05000"/>
            <a:ext cx="1333502" cy="70990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38600" y="2057400"/>
            <a:ext cx="4191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গাছ পালায় ঘেরা জঙ্গল এলাকা। </a:t>
            </a:r>
            <a:endParaRPr lang="en-US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381000" y="2895600"/>
            <a:ext cx="152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বালুচর =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B3F5D8-BC1E-449F-8057-68620E9ED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95600"/>
            <a:ext cx="1333502" cy="70990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038600" y="2971800"/>
            <a:ext cx="4267200" cy="9541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বালুর পলি জমে উৎপন্ন যে চর। বালুর পলি জমে উৎপন্ন যে চর। 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381000" y="3962400"/>
            <a:ext cx="16764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সোনাধান =</a:t>
            </a:r>
            <a:endParaRPr lang="en-US" sz="3200" b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B877B5-C4E7-4888-A30D-17C75C9306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86200"/>
            <a:ext cx="1302145" cy="70990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038600" y="4038600"/>
            <a:ext cx="41148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সোনালী রঙের পাকা ধান।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381000" y="5029200"/>
            <a:ext cx="15240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চিরশিশু =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BA7D7C3-9D66-4AF3-A70A-7EC1171FD5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5029200"/>
            <a:ext cx="1692226" cy="73351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114800" y="4876800"/>
            <a:ext cx="4191000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চিরকাল যে শিশুর মতো সহজ,                     অকৃত্রিম ও মমতাময়।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0F03E8-9367-41BE-A3CF-D74A835B6CD8}"/>
              </a:ext>
            </a:extLst>
          </p:cNvPr>
          <p:cNvSpPr txBox="1"/>
          <p:nvPr/>
        </p:nvSpPr>
        <p:spPr>
          <a:xfrm>
            <a:off x="2057400" y="990600"/>
            <a:ext cx="449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392882-36E5-44B1-8121-87D0028D638B}"/>
              </a:ext>
            </a:extLst>
          </p:cNvPr>
          <p:cNvSpPr txBox="1"/>
          <p:nvPr/>
        </p:nvSpPr>
        <p:spPr>
          <a:xfrm>
            <a:off x="685800" y="3429000"/>
            <a:ext cx="7848600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১। সবুজ শ্যামল বনভূমি মাঠ নদীতীরে আছে কার ঘর ? </a:t>
            </a: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২। শেখ মুজিবের হাসি দেখা যায় কিসের মধ্যে ? </a:t>
            </a:r>
          </a:p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৩। কার মধুর হাসিতে বাঙালির ঘর ভরে ওঠে ?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5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4D1BE56E-FBDD-400C-B089-DAACE913FDA7}"/>
              </a:ext>
            </a:extLst>
          </p:cNvPr>
          <p:cNvSpPr/>
          <p:nvPr/>
        </p:nvSpPr>
        <p:spPr>
          <a:xfrm>
            <a:off x="1447800" y="381000"/>
            <a:ext cx="6248400" cy="1828800"/>
          </a:xfrm>
          <a:prstGeom prst="leftRightArrow">
            <a:avLst/>
          </a:prstGeom>
          <a:solidFill>
            <a:schemeClr val="accent4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8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laque 4">
            <a:extLst>
              <a:ext uri="{FF2B5EF4-FFF2-40B4-BE49-F238E27FC236}">
                <a16:creationId xmlns:a16="http://schemas.microsoft.com/office/drawing/2014/main" id="{EF36BAC0-B548-42B6-97C3-9B044213145B}"/>
              </a:ext>
            </a:extLst>
          </p:cNvPr>
          <p:cNvSpPr/>
          <p:nvPr/>
        </p:nvSpPr>
        <p:spPr>
          <a:xfrm>
            <a:off x="609600" y="3061547"/>
            <a:ext cx="8001000" cy="2654709"/>
          </a:xfrm>
          <a:prstGeom prst="plaque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বাংলার প্রকৃতির প্রতিটি উপাদানে মিশে আছে বঙ্গবন্ধু  -মুজিব কবিতার আলোকে মন্তব্যটি  বিশ্লেষণ কর।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86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owers-timelapse-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819400"/>
            <a:ext cx="6715468" cy="3733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TextBox 9"/>
          <p:cNvSpPr txBox="1"/>
          <p:nvPr/>
        </p:nvSpPr>
        <p:spPr>
          <a:xfrm>
            <a:off x="2133600" y="228600"/>
            <a:ext cx="4953000" cy="2215991"/>
          </a:xfrm>
          <a:prstGeom prst="rect">
            <a:avLst/>
          </a:prstGeom>
          <a:solidFill>
            <a:srgbClr val="00B05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err="1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38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61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609600"/>
            <a:ext cx="2971800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124200"/>
            <a:ext cx="3352800" cy="31700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কামরুননেছা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সি,টি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গাইদ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ঘাট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বাঘার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পাড়া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3200400"/>
            <a:ext cx="3886200" cy="24006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:-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বাংলা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:-৬ষ্ঠ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শ্রেণী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কবিতা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2286000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76800" y="2133600"/>
            <a:ext cx="22098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62000"/>
            <a:ext cx="3505200" cy="22860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3" name="Picture 2" descr="images.jp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762000"/>
            <a:ext cx="3862552" cy="22860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4" name="Picture 3" descr="q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581400"/>
            <a:ext cx="7391400" cy="24384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0" y="3200400"/>
            <a:ext cx="3429000" cy="1862048"/>
          </a:xfrm>
          <a:prstGeom prst="rect">
            <a:avLst/>
          </a:prstGeom>
          <a:solidFill>
            <a:schemeClr val="bg1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latin typeface="NikoshBAN" pitchFamily="2" charset="0"/>
                <a:cs typeface="NikoshBAN" pitchFamily="2" charset="0"/>
              </a:rPr>
              <a:t>মুজিব</a:t>
            </a:r>
            <a:r>
              <a:rPr lang="en-US" sz="115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5" name="Wave 4"/>
          <p:cNvSpPr/>
          <p:nvPr/>
        </p:nvSpPr>
        <p:spPr>
          <a:xfrm>
            <a:off x="2438400" y="762000"/>
            <a:ext cx="3886200" cy="1219200"/>
          </a:xfrm>
          <a:prstGeom prst="wav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754" y="685799"/>
            <a:ext cx="8199204" cy="5456197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Wave 1"/>
          <p:cNvSpPr/>
          <p:nvPr/>
        </p:nvSpPr>
        <p:spPr>
          <a:xfrm>
            <a:off x="2286000" y="533400"/>
            <a:ext cx="4191000" cy="1143000"/>
          </a:xfrm>
          <a:prstGeom prst="doubleWave">
            <a:avLst/>
          </a:prstGeom>
          <a:solidFill>
            <a:schemeClr val="tx2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609600" y="2438400"/>
            <a:ext cx="7391400" cy="3886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মুক্তিযুদ্ধে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পর্কে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্যামল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ৃ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ঙ্গবন্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 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্কে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ব</a:t>
            </a:r>
            <a:r>
              <a:rPr lang="as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্ণনা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পিতা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বঙ্গবন্ধু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শেখ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মুজিবুর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রহমানের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দেশপ্রেম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81000"/>
            <a:ext cx="3200400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কবি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76792233"/>
              </p:ext>
            </p:extLst>
          </p:nvPr>
        </p:nvGraphicFramePr>
        <p:xfrm>
          <a:off x="1143000" y="1752600"/>
          <a:ext cx="6705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92F5F7-879C-491D-99FA-8E71B62D1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graphicEl>
                                              <a:dgm id="{7C92F5F7-879C-491D-99FA-8E71B62D1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graphicEl>
                                              <a:dgm id="{7C92F5F7-879C-491D-99FA-8E71B62D14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2710FE-416E-495E-9705-7814C510B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graphicEl>
                                              <a:dgm id="{982710FE-416E-495E-9705-7814C510B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graphicEl>
                                              <a:dgm id="{982710FE-416E-495E-9705-7814C510B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75F8787-348C-4AAF-BC1F-384474C48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graphicEl>
                                              <a:dgm id="{975F8787-348C-4AAF-BC1F-384474C48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graphicEl>
                                              <a:dgm id="{975F8787-348C-4AAF-BC1F-384474C48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118538-8080-4AB4-946C-318AF0B0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graphicEl>
                                              <a:dgm id="{EE118538-8080-4AB4-946C-318AF0B0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graphicEl>
                                              <a:dgm id="{EE118538-8080-4AB4-946C-318AF0B0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8F5DDFD-C3DA-4F05-A46F-A955C73FF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graphicEl>
                                              <a:dgm id="{98F5DDFD-C3DA-4F05-A46F-A955C73FF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3">
                                            <p:graphicEl>
                                              <a:dgm id="{98F5DDFD-C3DA-4F05-A46F-A955C73FF8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CB78211-BFD4-4671-812A-EC7975852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>
                                            <p:graphicEl>
                                              <a:dgm id="{1CB78211-BFD4-4671-812A-EC7975852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graphicEl>
                                              <a:dgm id="{1CB78211-BFD4-4671-812A-EC7975852E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BCAD50-FBC6-44AB-88D4-879429D2F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graphicEl>
                                              <a:dgm id="{4ABCAD50-FBC6-44AB-88D4-879429D2F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3">
                                            <p:graphicEl>
                                              <a:dgm id="{4ABCAD50-FBC6-44AB-88D4-879429D2F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5FBD09-D3E3-46B1-8581-2B8C2B92B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graphicEl>
                                              <a:dgm id="{325FBD09-D3E3-46B1-8581-2B8C2B92B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graphicEl>
                                              <a:dgm id="{325FBD09-D3E3-46B1-8581-2B8C2B92BF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0958256-DFCB-4F03-A4D1-368A8F238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>
                                            <p:graphicEl>
                                              <a:dgm id="{B0958256-DFCB-4F03-A4D1-368A8F238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3">
                                            <p:graphicEl>
                                              <a:dgm id="{B0958256-DFCB-4F03-A4D1-368A8F238C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73A57F-A26F-4F4E-8D60-DCE0C8DC0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">
                                            <p:graphicEl>
                                              <a:dgm id="{E673A57F-A26F-4F4E-8D60-DCE0C8DC0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3">
                                            <p:graphicEl>
                                              <a:dgm id="{E673A57F-A26F-4F4E-8D60-DCE0C8DC05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AA213A-B37B-403E-9521-1935E305D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3">
                                            <p:graphicEl>
                                              <a:dgm id="{7EAA213A-B37B-403E-9521-1935E305D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3">
                                            <p:graphicEl>
                                              <a:dgm id="{7EAA213A-B37B-403E-9521-1935E305D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04BEC2-BC81-4EC4-B9EC-5F5917981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3">
                                            <p:graphicEl>
                                              <a:dgm id="{7304BEC2-BC81-4EC4-B9EC-5F5917981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3">
                                            <p:graphicEl>
                                              <a:dgm id="{7304BEC2-BC81-4EC4-B9EC-5F5917981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24E19FD-264B-49F2-B916-E143CD288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3">
                                            <p:graphicEl>
                                              <a:dgm id="{E24E19FD-264B-49F2-B916-E143CD288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3">
                                            <p:graphicEl>
                                              <a:dgm id="{E24E19FD-264B-49F2-B916-E143CD2887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A7647A-E4E4-4F25-B8F0-429080766354}"/>
              </a:ext>
            </a:extLst>
          </p:cNvPr>
          <p:cNvSpPr txBox="1"/>
          <p:nvPr/>
        </p:nvSpPr>
        <p:spPr>
          <a:xfrm>
            <a:off x="2133600" y="1371600"/>
            <a:ext cx="5257800" cy="186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8200"/>
            <a:ext cx="3429000" cy="172164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3" name="Picture 2" descr="d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267200"/>
            <a:ext cx="3636364" cy="1981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4" name="Picture 3" descr="z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812470"/>
            <a:ext cx="3657600" cy="200693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5" name="Picture 4" descr="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8665" y="4191000"/>
            <a:ext cx="3636364" cy="20574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 descr="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19400" y="1752600"/>
            <a:ext cx="2834640" cy="27741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</TotalTime>
  <Words>230</Words>
  <Application>Microsoft Office PowerPoint</Application>
  <PresentationFormat>On-screen Show (4:3)</PresentationFormat>
  <Paragraphs>48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Bagharpara_UITRCE</dc:creator>
  <cp:lastModifiedBy>User</cp:lastModifiedBy>
  <cp:revision>129</cp:revision>
  <dcterms:created xsi:type="dcterms:W3CDTF">2006-08-16T00:00:00Z</dcterms:created>
  <dcterms:modified xsi:type="dcterms:W3CDTF">2020-10-29T16:07:48Z</dcterms:modified>
</cp:coreProperties>
</file>